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4426" r:id="rId4"/>
    <p:sldId id="4418" r:id="rId5"/>
    <p:sldId id="4383" r:id="rId6"/>
    <p:sldId id="4384" r:id="rId7"/>
    <p:sldId id="4385" r:id="rId8"/>
    <p:sldId id="4386" r:id="rId9"/>
    <p:sldId id="4387" r:id="rId10"/>
    <p:sldId id="4388" r:id="rId11"/>
    <p:sldId id="4389" r:id="rId12"/>
    <p:sldId id="4390" r:id="rId13"/>
    <p:sldId id="4391" r:id="rId14"/>
    <p:sldId id="4392" r:id="rId15"/>
    <p:sldId id="4419" r:id="rId16"/>
    <p:sldId id="4394" r:id="rId17"/>
    <p:sldId id="4425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8" autoAdjust="0"/>
    <p:restoredTop sz="71067" autoAdjust="0"/>
  </p:normalViewPr>
  <p:slideViewPr>
    <p:cSldViewPr snapToGrid="0">
      <p:cViewPr varScale="1">
        <p:scale>
          <a:sx n="112" d="100"/>
          <a:sy n="112" d="100"/>
        </p:scale>
        <p:origin x="2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F40B0-4A40-D445-A6A0-3CE0B60617FC}" type="doc">
      <dgm:prSet loTypeId="urn:microsoft.com/office/officeart/2005/8/layout/pList2" loCatId="" qsTypeId="urn:microsoft.com/office/officeart/2005/8/quickstyle/simple1" qsCatId="simple" csTypeId="urn:microsoft.com/office/officeart/2005/8/colors/colorful5" csCatId="colorful" phldr="1"/>
      <dgm:spPr/>
    </dgm:pt>
    <dgm:pt modelId="{29CC9A3E-F5E0-724E-A4AE-9099CC012529}">
      <dgm:prSet phldrT="[Texto]" custT="1"/>
      <dgm:spPr/>
      <dgm:t>
        <a:bodyPr/>
        <a:lstStyle/>
        <a:p>
          <a:pPr algn="just"/>
          <a:r>
            <a:rPr lang="es-ES" sz="2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Son dispositivos basados en la detección de antígeno parasitario mediante punción dactilar y permiten un resultado en corto tiempo.</a:t>
          </a:r>
          <a:endParaRPr lang="fr-FR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E8FAB7-285E-4647-A62A-FF6E541864E9}" type="parTrans" cxnId="{3A2FF61C-1C59-6548-99A1-C49A07ACF578}">
      <dgm:prSet/>
      <dgm:spPr/>
      <dgm:t>
        <a:bodyPr/>
        <a:lstStyle/>
        <a:p>
          <a:endParaRPr lang="es-ES"/>
        </a:p>
      </dgm:t>
    </dgm:pt>
    <dgm:pt modelId="{225CA4CA-DF39-1F46-A233-93D08D5D3542}" type="sibTrans" cxnId="{3A2FF61C-1C59-6548-99A1-C49A07ACF578}">
      <dgm:prSet/>
      <dgm:spPr/>
      <dgm:t>
        <a:bodyPr/>
        <a:lstStyle/>
        <a:p>
          <a:endParaRPr lang="es-ES"/>
        </a:p>
      </dgm:t>
    </dgm:pt>
    <dgm:pt modelId="{7DFA6D62-E529-2D45-A110-D2E9DD7E1908}" type="pres">
      <dgm:prSet presAssocID="{0B6F40B0-4A40-D445-A6A0-3CE0B60617FC}" presName="Name0" presStyleCnt="0">
        <dgm:presLayoutVars>
          <dgm:dir/>
          <dgm:resizeHandles val="exact"/>
        </dgm:presLayoutVars>
      </dgm:prSet>
      <dgm:spPr/>
    </dgm:pt>
    <dgm:pt modelId="{1D0CB4DD-2B37-BD48-83D5-BCD485A8043D}" type="pres">
      <dgm:prSet presAssocID="{0B6F40B0-4A40-D445-A6A0-3CE0B60617FC}" presName="bkgdShp" presStyleLbl="alignAccFollowNode1" presStyleIdx="0" presStyleCnt="1"/>
      <dgm:spPr/>
    </dgm:pt>
    <dgm:pt modelId="{039BAB84-0485-0F46-8974-A4088E8FA8F8}" type="pres">
      <dgm:prSet presAssocID="{0B6F40B0-4A40-D445-A6A0-3CE0B60617FC}" presName="linComp" presStyleCnt="0"/>
      <dgm:spPr/>
    </dgm:pt>
    <dgm:pt modelId="{9A7D591C-A515-4E4F-87D0-FC1BD982618C}" type="pres">
      <dgm:prSet presAssocID="{29CC9A3E-F5E0-724E-A4AE-9099CC012529}" presName="compNode" presStyleCnt="0"/>
      <dgm:spPr/>
    </dgm:pt>
    <dgm:pt modelId="{2A09A3BF-8B38-EA41-A8AA-693D7D68775F}" type="pres">
      <dgm:prSet presAssocID="{29CC9A3E-F5E0-724E-A4AE-9099CC012529}" presName="node" presStyleLbl="node1" presStyleIdx="0" presStyleCnt="1">
        <dgm:presLayoutVars>
          <dgm:bulletEnabled val="1"/>
        </dgm:presLayoutVars>
      </dgm:prSet>
      <dgm:spPr/>
    </dgm:pt>
    <dgm:pt modelId="{80EFFBC0-072E-6443-9EDA-052CB27FA993}" type="pres">
      <dgm:prSet presAssocID="{29CC9A3E-F5E0-724E-A4AE-9099CC012529}" presName="invisiNode" presStyleLbl="node1" presStyleIdx="0" presStyleCnt="1"/>
      <dgm:spPr/>
    </dgm:pt>
    <dgm:pt modelId="{C67791B9-4E8E-2A42-80C4-D08C5A9A0F6C}" type="pres">
      <dgm:prSet presAssocID="{29CC9A3E-F5E0-724E-A4AE-9099CC012529}" presName="imagNode" presStyleLbl="f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t="-40000" b="-40000"/>
          </a:stretch>
        </a:blipFill>
      </dgm:spPr>
    </dgm:pt>
  </dgm:ptLst>
  <dgm:cxnLst>
    <dgm:cxn modelId="{3A2FF61C-1C59-6548-99A1-C49A07ACF578}" srcId="{0B6F40B0-4A40-D445-A6A0-3CE0B60617FC}" destId="{29CC9A3E-F5E0-724E-A4AE-9099CC012529}" srcOrd="0" destOrd="0" parTransId="{28E8FAB7-285E-4647-A62A-FF6E541864E9}" sibTransId="{225CA4CA-DF39-1F46-A233-93D08D5D3542}"/>
    <dgm:cxn modelId="{F83CDC4C-FA7F-B44F-B1A3-48497B95489A}" type="presOf" srcId="{0B6F40B0-4A40-D445-A6A0-3CE0B60617FC}" destId="{7DFA6D62-E529-2D45-A110-D2E9DD7E1908}" srcOrd="0" destOrd="0" presId="urn:microsoft.com/office/officeart/2005/8/layout/pList2"/>
    <dgm:cxn modelId="{5685A2FD-7AF1-44E9-93AE-E5EB7E998DE5}" type="presOf" srcId="{29CC9A3E-F5E0-724E-A4AE-9099CC012529}" destId="{2A09A3BF-8B38-EA41-A8AA-693D7D68775F}" srcOrd="0" destOrd="0" presId="urn:microsoft.com/office/officeart/2005/8/layout/pList2"/>
    <dgm:cxn modelId="{A97B557D-A2CB-421F-9E78-7FBDC0DDA5CE}" type="presParOf" srcId="{7DFA6D62-E529-2D45-A110-D2E9DD7E1908}" destId="{1D0CB4DD-2B37-BD48-83D5-BCD485A8043D}" srcOrd="0" destOrd="0" presId="urn:microsoft.com/office/officeart/2005/8/layout/pList2"/>
    <dgm:cxn modelId="{37B6C07E-2258-4A1D-86F2-A20ACB2C16F2}" type="presParOf" srcId="{7DFA6D62-E529-2D45-A110-D2E9DD7E1908}" destId="{039BAB84-0485-0F46-8974-A4088E8FA8F8}" srcOrd="1" destOrd="0" presId="urn:microsoft.com/office/officeart/2005/8/layout/pList2"/>
    <dgm:cxn modelId="{77315E9E-8E67-4CA8-ABDC-E7FC5F167499}" type="presParOf" srcId="{039BAB84-0485-0F46-8974-A4088E8FA8F8}" destId="{9A7D591C-A515-4E4F-87D0-FC1BD982618C}" srcOrd="0" destOrd="0" presId="urn:microsoft.com/office/officeart/2005/8/layout/pList2"/>
    <dgm:cxn modelId="{69D7AAD5-A1D4-46DF-BCC0-4846524AFFAF}" type="presParOf" srcId="{9A7D591C-A515-4E4F-87D0-FC1BD982618C}" destId="{2A09A3BF-8B38-EA41-A8AA-693D7D68775F}" srcOrd="0" destOrd="0" presId="urn:microsoft.com/office/officeart/2005/8/layout/pList2"/>
    <dgm:cxn modelId="{D44D8C1A-FCBE-436B-B228-2DAB26F47DCA}" type="presParOf" srcId="{9A7D591C-A515-4E4F-87D0-FC1BD982618C}" destId="{80EFFBC0-072E-6443-9EDA-052CB27FA993}" srcOrd="1" destOrd="0" presId="urn:microsoft.com/office/officeart/2005/8/layout/pList2"/>
    <dgm:cxn modelId="{1ADA179B-A131-4F1F-A2B4-EFCEA7415778}" type="presParOf" srcId="{9A7D591C-A515-4E4F-87D0-FC1BD982618C}" destId="{C67791B9-4E8E-2A42-80C4-D08C5A9A0F6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6F40B0-4A40-D445-A6A0-3CE0B60617FC}" type="doc">
      <dgm:prSet loTypeId="urn:microsoft.com/office/officeart/2005/8/layout/pList2" loCatId="" qsTypeId="urn:microsoft.com/office/officeart/2005/8/quickstyle/simple1" qsCatId="simple" csTypeId="urn:microsoft.com/office/officeart/2005/8/colors/colorful5" csCatId="colorful" phldr="1"/>
      <dgm:spPr/>
    </dgm:pt>
    <dgm:pt modelId="{29CC9A3E-F5E0-724E-A4AE-9099CC012529}">
      <dgm:prSet phldrT="[Texto]" custT="1"/>
      <dgm:spPr>
        <a:solidFill>
          <a:srgbClr val="92D050"/>
        </a:solidFill>
      </dgm:spPr>
      <dgm:t>
        <a:bodyPr/>
        <a:lstStyle/>
        <a:p>
          <a:pPr algn="just" rtl="0"/>
          <a:r>
            <a: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 microscopia está compuesta por el examen de una gota gruesa y el extendido fino obtenidos mediante punción dactilar y permiten observar presencia del parásito. </a:t>
          </a:r>
        </a:p>
      </dgm:t>
    </dgm:pt>
    <dgm:pt modelId="{28E8FAB7-285E-4647-A62A-FF6E541864E9}" type="parTrans" cxnId="{3A2FF61C-1C59-6548-99A1-C49A07ACF578}">
      <dgm:prSet/>
      <dgm:spPr/>
      <dgm:t>
        <a:bodyPr/>
        <a:lstStyle/>
        <a:p>
          <a:endParaRPr lang="es-ES"/>
        </a:p>
      </dgm:t>
    </dgm:pt>
    <dgm:pt modelId="{225CA4CA-DF39-1F46-A233-93D08D5D3542}" type="sibTrans" cxnId="{3A2FF61C-1C59-6548-99A1-C49A07ACF578}">
      <dgm:prSet/>
      <dgm:spPr/>
      <dgm:t>
        <a:bodyPr/>
        <a:lstStyle/>
        <a:p>
          <a:endParaRPr lang="es-ES"/>
        </a:p>
      </dgm:t>
    </dgm:pt>
    <dgm:pt modelId="{7DFA6D62-E529-2D45-A110-D2E9DD7E1908}" type="pres">
      <dgm:prSet presAssocID="{0B6F40B0-4A40-D445-A6A0-3CE0B60617FC}" presName="Name0" presStyleCnt="0">
        <dgm:presLayoutVars>
          <dgm:dir/>
          <dgm:resizeHandles val="exact"/>
        </dgm:presLayoutVars>
      </dgm:prSet>
      <dgm:spPr/>
    </dgm:pt>
    <dgm:pt modelId="{1D0CB4DD-2B37-BD48-83D5-BCD485A8043D}" type="pres">
      <dgm:prSet presAssocID="{0B6F40B0-4A40-D445-A6A0-3CE0B60617FC}" presName="bkgdShp" presStyleLbl="alignAccFollowNode1" presStyleIdx="0" presStyleCnt="1"/>
      <dgm:spPr>
        <a:solidFill>
          <a:schemeClr val="accent6">
            <a:lumMod val="20000"/>
            <a:lumOff val="80000"/>
            <a:alpha val="90000"/>
          </a:schemeClr>
        </a:solidFill>
      </dgm:spPr>
    </dgm:pt>
    <dgm:pt modelId="{039BAB84-0485-0F46-8974-A4088E8FA8F8}" type="pres">
      <dgm:prSet presAssocID="{0B6F40B0-4A40-D445-A6A0-3CE0B60617FC}" presName="linComp" presStyleCnt="0"/>
      <dgm:spPr/>
    </dgm:pt>
    <dgm:pt modelId="{9A7D591C-A515-4E4F-87D0-FC1BD982618C}" type="pres">
      <dgm:prSet presAssocID="{29CC9A3E-F5E0-724E-A4AE-9099CC012529}" presName="compNode" presStyleCnt="0"/>
      <dgm:spPr/>
    </dgm:pt>
    <dgm:pt modelId="{2A09A3BF-8B38-EA41-A8AA-693D7D68775F}" type="pres">
      <dgm:prSet presAssocID="{29CC9A3E-F5E0-724E-A4AE-9099CC012529}" presName="node" presStyleLbl="node1" presStyleIdx="0" presStyleCnt="1">
        <dgm:presLayoutVars>
          <dgm:bulletEnabled val="1"/>
        </dgm:presLayoutVars>
      </dgm:prSet>
      <dgm:spPr/>
    </dgm:pt>
    <dgm:pt modelId="{80EFFBC0-072E-6443-9EDA-052CB27FA993}" type="pres">
      <dgm:prSet presAssocID="{29CC9A3E-F5E0-724E-A4AE-9099CC012529}" presName="invisiNode" presStyleLbl="node1" presStyleIdx="0" presStyleCnt="1"/>
      <dgm:spPr/>
    </dgm:pt>
    <dgm:pt modelId="{C67791B9-4E8E-2A42-80C4-D08C5A9A0F6C}" type="pres">
      <dgm:prSet presAssocID="{29CC9A3E-F5E0-724E-A4AE-9099CC012529}" presName="imagNode" presStyleLbl="fgImgPlace1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</dgm:ptLst>
  <dgm:cxnLst>
    <dgm:cxn modelId="{3A2FF61C-1C59-6548-99A1-C49A07ACF578}" srcId="{0B6F40B0-4A40-D445-A6A0-3CE0B60617FC}" destId="{29CC9A3E-F5E0-724E-A4AE-9099CC012529}" srcOrd="0" destOrd="0" parTransId="{28E8FAB7-285E-4647-A62A-FF6E541864E9}" sibTransId="{225CA4CA-DF39-1F46-A233-93D08D5D3542}"/>
    <dgm:cxn modelId="{F83CDC4C-FA7F-B44F-B1A3-48497B95489A}" type="presOf" srcId="{0B6F40B0-4A40-D445-A6A0-3CE0B60617FC}" destId="{7DFA6D62-E529-2D45-A110-D2E9DD7E1908}" srcOrd="0" destOrd="0" presId="urn:microsoft.com/office/officeart/2005/8/layout/pList2"/>
    <dgm:cxn modelId="{5831C351-965D-DA40-80C7-5A82F6307EDF}" type="presOf" srcId="{29CC9A3E-F5E0-724E-A4AE-9099CC012529}" destId="{2A09A3BF-8B38-EA41-A8AA-693D7D68775F}" srcOrd="0" destOrd="0" presId="urn:microsoft.com/office/officeart/2005/8/layout/pList2"/>
    <dgm:cxn modelId="{BCF73122-F705-CF41-91B6-2444DFD3B5F5}" type="presParOf" srcId="{7DFA6D62-E529-2D45-A110-D2E9DD7E1908}" destId="{1D0CB4DD-2B37-BD48-83D5-BCD485A8043D}" srcOrd="0" destOrd="0" presId="urn:microsoft.com/office/officeart/2005/8/layout/pList2"/>
    <dgm:cxn modelId="{1A38D79E-CEBE-034F-962C-3C8F681D66CF}" type="presParOf" srcId="{7DFA6D62-E529-2D45-A110-D2E9DD7E1908}" destId="{039BAB84-0485-0F46-8974-A4088E8FA8F8}" srcOrd="1" destOrd="0" presId="urn:microsoft.com/office/officeart/2005/8/layout/pList2"/>
    <dgm:cxn modelId="{3794E5DE-693E-8649-A73E-B3C58BC2C83C}" type="presParOf" srcId="{039BAB84-0485-0F46-8974-A4088E8FA8F8}" destId="{9A7D591C-A515-4E4F-87D0-FC1BD982618C}" srcOrd="0" destOrd="0" presId="urn:microsoft.com/office/officeart/2005/8/layout/pList2"/>
    <dgm:cxn modelId="{10035083-8D32-D844-A238-C7B1CE43384E}" type="presParOf" srcId="{9A7D591C-A515-4E4F-87D0-FC1BD982618C}" destId="{2A09A3BF-8B38-EA41-A8AA-693D7D68775F}" srcOrd="0" destOrd="0" presId="urn:microsoft.com/office/officeart/2005/8/layout/pList2"/>
    <dgm:cxn modelId="{CB84A7FA-49E7-8D48-90CE-4C8CF138D910}" type="presParOf" srcId="{9A7D591C-A515-4E4F-87D0-FC1BD982618C}" destId="{80EFFBC0-072E-6443-9EDA-052CB27FA993}" srcOrd="1" destOrd="0" presId="urn:microsoft.com/office/officeart/2005/8/layout/pList2"/>
    <dgm:cxn modelId="{E523AAA3-079C-BA44-A424-C31152CC789D}" type="presParOf" srcId="{9A7D591C-A515-4E4F-87D0-FC1BD982618C}" destId="{C67791B9-4E8E-2A42-80C4-D08C5A9A0F6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CB4DD-2B37-BD48-83D5-BCD485A8043D}">
      <dsp:nvSpPr>
        <dsp:cNvPr id="0" name=""/>
        <dsp:cNvSpPr/>
      </dsp:nvSpPr>
      <dsp:spPr>
        <a:xfrm>
          <a:off x="0" y="0"/>
          <a:ext cx="5095313" cy="239922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791B9-4E8E-2A42-80C4-D08C5A9A0F6C}">
      <dsp:nvSpPr>
        <dsp:cNvPr id="0" name=""/>
        <dsp:cNvSpPr/>
      </dsp:nvSpPr>
      <dsp:spPr>
        <a:xfrm>
          <a:off x="152859" y="319896"/>
          <a:ext cx="4789594" cy="17594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40000" b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9A3BF-8B38-EA41-A8AA-693D7D68775F}">
      <dsp:nvSpPr>
        <dsp:cNvPr id="0" name=""/>
        <dsp:cNvSpPr/>
      </dsp:nvSpPr>
      <dsp:spPr>
        <a:xfrm rot="10800000">
          <a:off x="152859" y="2399220"/>
          <a:ext cx="4789594" cy="29323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Son dispositivos basados en la detección de antígeno parasitario mediante punción dactilar y permiten un resultado en corto tiempo.</a:t>
          </a:r>
          <a:endParaRPr lang="fr-FR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3040" y="2399220"/>
        <a:ext cx="4609232" cy="2842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CB4DD-2B37-BD48-83D5-BCD485A8043D}">
      <dsp:nvSpPr>
        <dsp:cNvPr id="0" name=""/>
        <dsp:cNvSpPr/>
      </dsp:nvSpPr>
      <dsp:spPr>
        <a:xfrm>
          <a:off x="0" y="0"/>
          <a:ext cx="5095312" cy="239922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791B9-4E8E-2A42-80C4-D08C5A9A0F6C}">
      <dsp:nvSpPr>
        <dsp:cNvPr id="0" name=""/>
        <dsp:cNvSpPr/>
      </dsp:nvSpPr>
      <dsp:spPr>
        <a:xfrm>
          <a:off x="152859" y="319896"/>
          <a:ext cx="4789593" cy="17594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9A3BF-8B38-EA41-A8AA-693D7D68775F}">
      <dsp:nvSpPr>
        <dsp:cNvPr id="0" name=""/>
        <dsp:cNvSpPr/>
      </dsp:nvSpPr>
      <dsp:spPr>
        <a:xfrm rot="10800000">
          <a:off x="152859" y="2399220"/>
          <a:ext cx="4789593" cy="2932380"/>
        </a:xfrm>
        <a:prstGeom prst="round2SameRect">
          <a:avLst>
            <a:gd name="adj1" fmla="val 10500"/>
            <a:gd name="adj2" fmla="val 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 microscopia está compuesta por el examen de una gota gruesa y el extendido fino obtenidos mediante punción dactilar y permiten observar presencia del parásito. </a:t>
          </a:r>
        </a:p>
      </dsp:txBody>
      <dsp:txXfrm rot="10800000">
        <a:off x="243040" y="2399220"/>
        <a:ext cx="4609231" cy="2842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A7799F6-4DBB-436C-91EE-3C1259C729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9F51F-9B7C-4ABB-9F2F-4DD657E315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4A4E7-3CF6-4CA0-B3A6-612210556990}" type="datetimeFigureOut">
              <a:rPr lang="es-CO" smtClean="0"/>
              <a:t>3/02/21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7D1D4D-FABB-4A9D-9FE9-013294CABB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B4B25E-AC15-423E-B64C-D48E158C3B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5AF6B-052F-4B91-A1F3-5134B63A79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3227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D0DB7-47DE-4C6E-A37F-858B7E617A45}" type="datetimeFigureOut">
              <a:rPr lang="es-CO" smtClean="0"/>
              <a:t>3/02/21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889D-4262-4685-B3DB-D98E57AC9F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849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5889D-4262-4685-B3DB-D98E57AC9F8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7232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noProof="0" dirty="0"/>
              <a:t>Una persona en quien se sospecha la malaria o paludismo, puede presentar los siguientes signos y síntomas: fiebre (&gt; 37,5° C) actual o reciente (hasta de 2 semanas o 15 días previos a la consulta); que suele estar acompañada de sudoración, escalofríos, dolor de cabeza, malestar general, debilidad y dolor </a:t>
            </a:r>
            <a:r>
              <a:rPr lang="es-ES_tradnl" dirty="0"/>
              <a:t>del cuerpo </a:t>
            </a:r>
            <a:r>
              <a:rPr lang="es-ES_tradnl" noProof="0" dirty="0"/>
              <a:t>principalmente; además, puede presentar tos, vómito o diarrea; la piel y los ojos pueden tornarse ictéricos (color amarillo); la orina puede tener un color oscuro; y puede llegar a tener convulsiones. De los anteriores, el signo más frecuente es la fiebre, seguido de sudoración, escalofríos y dolor de cabeza. En ocasiones, especialmente, si no se inicia el tratamiento de forma oportuna (en las primeras 48 horas), el cuadro clínico puede ser muy severo, e incluso conducir a la muerte. Así, es posible definir dos formas clínicas: malaria no complicada y malaria complicada, esta última asociada a una mayor mortalidad.</a:t>
            </a:r>
          </a:p>
          <a:p>
            <a:r>
              <a:rPr lang="es-ES_tradnl" noProof="0" dirty="0"/>
              <a:t>Además del cuadro clínico (es decir, de la presencia de los signos y síntomas mencionados), el antecedente más importante para sospechar el diagnóstico de malaria o paludismo, </a:t>
            </a:r>
            <a:r>
              <a:rPr lang="es-ES_tradnl" dirty="0"/>
              <a:t>que vivan y o que hayan estado en  </a:t>
            </a:r>
            <a:r>
              <a:rPr lang="es-ES_tradnl" noProof="0" dirty="0"/>
              <a:t>un área donde se ha reportado la transmisión reciente de malaria o paludismo (conocida como área endémica), en los últimos 15 días</a:t>
            </a:r>
            <a:r>
              <a:rPr lang="en-US" noProof="0" dirty="0">
                <a:cs typeface="Calibri"/>
              </a:rPr>
              <a:t>.</a:t>
            </a:r>
            <a:endParaRPr lang="es-ES_tradnl" noProof="0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0585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noProof="0" dirty="0">
                <a:cs typeface="Calibri"/>
              </a:rPr>
              <a:t>Sabías que:</a:t>
            </a:r>
          </a:p>
          <a:p>
            <a:r>
              <a:rPr lang="es-ES_tradnl" noProof="0" dirty="0">
                <a:cs typeface="Calibri"/>
              </a:rPr>
              <a:t>*Colombia es el segundo país Latinoamericano donde mas personas se enferman de malaria o paludismo.</a:t>
            </a:r>
          </a:p>
          <a:p>
            <a:r>
              <a:rPr lang="es-ES_tradnl" noProof="0" dirty="0">
                <a:cs typeface="Calibri"/>
              </a:rPr>
              <a:t>*En África muere un niño cada 30 segundos a causa de malaria o paludismo.</a:t>
            </a:r>
            <a:endParaRPr lang="es-ES_tradnl" b="1" dirty="0">
              <a:solidFill>
                <a:schemeClr val="tx1"/>
              </a:solidFill>
              <a:cs typeface="Calibri"/>
            </a:endParaRPr>
          </a:p>
          <a:p>
            <a:pPr algn="l"/>
            <a:r>
              <a:rPr lang="es-ES_tradnl" b="0" dirty="0">
                <a:solidFill>
                  <a:schemeClr val="tx1"/>
                </a:solidFill>
                <a:cs typeface="Calibri"/>
              </a:rPr>
              <a:t>*La hembra del zancudo </a:t>
            </a:r>
            <a:r>
              <a:rPr lang="es-ES_tradnl" b="0" i="1" dirty="0" err="1">
                <a:solidFill>
                  <a:schemeClr val="tx1"/>
                </a:solidFill>
                <a:cs typeface="Calibri"/>
              </a:rPr>
              <a:t>Anopheles</a:t>
            </a:r>
            <a:r>
              <a:rPr lang="es-ES_tradnl" b="0" dirty="0">
                <a:solidFill>
                  <a:schemeClr val="tx1"/>
                </a:solidFill>
                <a:cs typeface="Calibri"/>
              </a:rPr>
              <a:t> </a:t>
            </a:r>
            <a:r>
              <a:rPr lang="es-ES" b="0" dirty="0">
                <a:solidFill>
                  <a:schemeClr val="tx1"/>
                </a:solidFill>
                <a:cs typeface="Calibri"/>
              </a:rPr>
              <a:t>transmite el parasito que produce la malaria o paludismo, </a:t>
            </a:r>
            <a:r>
              <a:rPr lang="es-ES_tradnl" b="0" dirty="0">
                <a:solidFill>
                  <a:schemeClr val="tx1"/>
                </a:solidFill>
                <a:cs typeface="Calibri"/>
              </a:rPr>
              <a:t>porque necesita la sangre humana para desarrollar y poner sus huevos; los zancudos machos se alimentan del azúcar en el néctar de las plantas y no necesitan sangre.</a:t>
            </a:r>
          </a:p>
          <a:p>
            <a:pPr algn="ctr"/>
            <a:r>
              <a:rPr lang="es-ES_tradnl" noProof="0" dirty="0">
                <a:cs typeface="Calibri"/>
              </a:rPr>
              <a:t>*</a:t>
            </a:r>
            <a:r>
              <a:rPr lang="es-ES_tradnl" b="1" dirty="0">
                <a:solidFill>
                  <a:schemeClr val="tx1"/>
                </a:solidFill>
                <a:cs typeface="Calibri"/>
              </a:rPr>
              <a:t>Si al realizarse el diagnostico de malaria, este resulta negativo, pero los síntomas persisten, es importante repetirlo a las 24 horas. Si los síntomas persisten acudir a un centro de salud mas cercano para descartar otra posible enfermedad/patología</a:t>
            </a:r>
          </a:p>
          <a:p>
            <a:endParaRPr lang="es-ES_tradnl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8150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estar seguros de que la persona enferma, en quien se sospecha la malaria o paludismo, tiene la enfermedad, es necesario extraerle una gota de sangre, pinchando o chuzando un dedo, luego poner esta sangre en una lámina de vidrio, </a:t>
            </a:r>
            <a:r>
              <a:rPr lang="es-CO" dirty="0"/>
              <a:t>teñirla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manera especial y verla a través del microscopio. Este examen es conocido como Gota Gruesa. </a:t>
            </a:r>
            <a:r>
              <a:rPr lang="es-ES" dirty="0"/>
              <a:t>La Gota Gruesa</a:t>
            </a:r>
            <a:r>
              <a:rPr lang="es-ES_tradnl" noProof="0" dirty="0"/>
              <a:t> permite identificar la presencia del parásito, determinando su especie, debido a su forma y características, así como su número (o cantidad) y </a:t>
            </a:r>
            <a:r>
              <a:rPr lang="es-ES_tradnl" noProof="0" dirty="0" err="1"/>
              <a:t>estadío</a:t>
            </a:r>
            <a:r>
              <a:rPr lang="es-ES_tradnl" noProof="0" dirty="0"/>
              <a:t> (o fases de desarrollo).</a:t>
            </a:r>
            <a:r>
              <a:rPr lang="es-ES_tradnl" dirty="0"/>
              <a:t> </a:t>
            </a:r>
            <a:endParaRPr lang="es-ES_tradnl" dirty="0">
              <a:cs typeface="Calibri"/>
            </a:endParaRPr>
          </a:p>
          <a:p>
            <a:r>
              <a:rPr lang="es-ES_tradnl" noProof="0" dirty="0"/>
              <a:t>Este es el examen más</a:t>
            </a:r>
            <a:r>
              <a:rPr lang="es-ES_tradnl" dirty="0"/>
              <a:t> </a:t>
            </a:r>
            <a:r>
              <a:rPr lang="es-ES_tradnl" noProof="0" dirty="0"/>
              <a:t>difundido para el diagnóstico de la malaria o paludismo y el que está recomendado como primera opción para el diagnóstico.</a:t>
            </a:r>
            <a:endParaRPr lang="es-ES_tradnl" noProof="0" dirty="0">
              <a:cs typeface="Calibri"/>
            </a:endParaRPr>
          </a:p>
          <a:p>
            <a:endParaRPr lang="es-ES_tradnl" noProof="0" dirty="0"/>
          </a:p>
          <a:p>
            <a:r>
              <a:rPr lang="es-ES_tradnl" noProof="0" dirty="0"/>
              <a:t>Las Pruebas de Diagnóstico Rápido (o PDR) también son muy útiles</a:t>
            </a:r>
            <a:r>
              <a:rPr lang="es-ES_tradnl" dirty="0"/>
              <a:t>, esta prueba  permite identificar la presencia del parásito y su especie, pero no su número y </a:t>
            </a:r>
            <a:r>
              <a:rPr lang="es-ES_tradnl" dirty="0" err="1"/>
              <a:t>estadío</a:t>
            </a:r>
            <a:r>
              <a:rPr lang="es-ES_tradnl" dirty="0"/>
              <a:t>.</a:t>
            </a:r>
          </a:p>
          <a:p>
            <a:endParaRPr lang="es-ES_tradnl" dirty="0">
              <a:cs typeface="Calibri"/>
            </a:endParaRPr>
          </a:p>
          <a:p>
            <a:r>
              <a:rPr lang="es-ES_tradnl" dirty="0">
                <a:cs typeface="Calibri"/>
              </a:rPr>
              <a:t>Si al realizar cualquiera de los exámenes de diagnóstico de malaria su resultado es negativo, y se realiza nuevamente a las 24 horas y vuelve a dar negativo es aconsejable que se acerque a su centro de salud mas cercano para el diagnóstico y manejo de acuerdo a su sintomatología.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617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>
              <a:cs typeface="Calibri"/>
            </a:endParaRPr>
          </a:p>
          <a:p>
            <a:r>
              <a:rPr lang="es-ES_tradnl" dirty="0">
                <a:cs typeface="Calibri"/>
              </a:rPr>
              <a:t>Se realizará un recorrido sobre los principales conceptos de la malaria o paludismo, definiendo ¿qué es la malaria o paludismo?, reconociendo las generalidades del parasito, </a:t>
            </a:r>
            <a:r>
              <a:rPr lang="es-ES" dirty="0">
                <a:cs typeface="Calibri"/>
              </a:rPr>
              <a:t>de sus s</a:t>
            </a:r>
            <a:r>
              <a:rPr lang="es-ES" dirty="0"/>
              <a:t>ignos y síntomas, del vector o agente transmisor, del mecanismo de transmisión y de la población que se encuentra en mayor riesgo de padecer la enfermedad.</a:t>
            </a:r>
            <a:endParaRPr lang="en-US" dirty="0">
              <a:cs typeface="Calibri" panose="020F0502020204030204"/>
            </a:endParaRPr>
          </a:p>
          <a:p>
            <a:endParaRPr lang="es-ES_tradnl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931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La malaria o </a:t>
            </a:r>
            <a:r>
              <a:rPr lang="en-US" dirty="0" err="1">
                <a:cs typeface="Calibri"/>
              </a:rPr>
              <a:t>paludismo</a:t>
            </a:r>
            <a:r>
              <a:rPr lang="en-US" dirty="0">
                <a:cs typeface="Calibri"/>
              </a:rPr>
              <a:t>, </a:t>
            </a:r>
            <a:r>
              <a:rPr lang="es-CO" b="0" dirty="0"/>
              <a:t>es una enfermedad infecciosa causada por parásitos </a:t>
            </a:r>
            <a:r>
              <a:rPr lang="es-CO" dirty="0"/>
              <a:t> </a:t>
            </a:r>
            <a:r>
              <a:rPr lang="es-CO" b="0" dirty="0"/>
              <a:t>del género </a:t>
            </a:r>
            <a:r>
              <a:rPr lang="es-CO" b="0" i="1" dirty="0"/>
              <a:t>Plasmodium </a:t>
            </a:r>
            <a:r>
              <a:rPr lang="es-CO" b="0" dirty="0"/>
              <a:t>que invaden </a:t>
            </a:r>
            <a:r>
              <a:rPr lang="es-CO" dirty="0"/>
              <a:t>las células de la sangre,  </a:t>
            </a:r>
            <a:r>
              <a:rPr lang="es-CO" b="0" dirty="0"/>
              <a:t>causando una enfermedad potencialmente mortal</a:t>
            </a:r>
            <a:r>
              <a:rPr lang="es-CO" b="1" dirty="0"/>
              <a:t>. 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7534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La malaria o </a:t>
            </a:r>
            <a:r>
              <a:rPr lang="en-US" dirty="0" err="1">
                <a:cs typeface="Calibri"/>
              </a:rPr>
              <a:t>paludismo</a:t>
            </a:r>
            <a:r>
              <a:rPr lang="en-US" dirty="0">
                <a:cs typeface="Calibri"/>
              </a:rPr>
              <a:t>, </a:t>
            </a:r>
            <a:r>
              <a:rPr lang="es-CO" b="0" dirty="0"/>
              <a:t>es una enfermedad infecciosa causada por parásitos </a:t>
            </a:r>
            <a:r>
              <a:rPr lang="es-CO" dirty="0"/>
              <a:t> </a:t>
            </a:r>
            <a:r>
              <a:rPr lang="es-CO" b="0" dirty="0"/>
              <a:t>del género </a:t>
            </a:r>
            <a:r>
              <a:rPr lang="es-CO" b="0" i="1" dirty="0"/>
              <a:t>Plasmodium </a:t>
            </a:r>
            <a:r>
              <a:rPr lang="es-CO" b="0" dirty="0"/>
              <a:t>que invaden </a:t>
            </a:r>
            <a:r>
              <a:rPr lang="es-CO" dirty="0"/>
              <a:t>las células de la sangre,  </a:t>
            </a:r>
            <a:r>
              <a:rPr lang="es-CO" b="0" dirty="0"/>
              <a:t>causando una enfermedad potencialmente mortal</a:t>
            </a:r>
            <a:r>
              <a:rPr lang="es-CO" b="1" dirty="0"/>
              <a:t>. 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9667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>
                <a:cs typeface="Calibri"/>
              </a:rPr>
              <a:t>En Colombia el único  reservorio de esta enfermedad  es</a:t>
            </a:r>
            <a:r>
              <a:rPr lang="es-ES_tradnl" noProof="0" dirty="0">
                <a:cs typeface="Calibri"/>
              </a:rPr>
              <a:t> </a:t>
            </a:r>
            <a:r>
              <a:rPr lang="es-ES_tradnl" dirty="0">
                <a:cs typeface="Calibri"/>
              </a:rPr>
              <a:t>el  </a:t>
            </a:r>
            <a:r>
              <a:rPr lang="es-ES_tradnl" noProof="0" dirty="0">
                <a:cs typeface="Calibri"/>
              </a:rPr>
              <a:t>ser </a:t>
            </a:r>
            <a:r>
              <a:rPr lang="es-ES_tradnl" dirty="0">
                <a:cs typeface="Calibri"/>
              </a:rPr>
              <a:t>humano, que se enferma mediante   </a:t>
            </a:r>
            <a:r>
              <a:rPr lang="es-ES_tradnl" noProof="0" dirty="0">
                <a:cs typeface="Calibri"/>
              </a:rPr>
              <a:t>la p</a:t>
            </a:r>
            <a:r>
              <a:rPr lang="es-ES_tradnl" noProof="0" dirty="0"/>
              <a:t>icadura de un zancudo hembra </a:t>
            </a:r>
            <a:r>
              <a:rPr lang="es-ES_tradnl" dirty="0"/>
              <a:t>infectado</a:t>
            </a:r>
            <a:r>
              <a:rPr lang="es-ES_tradnl" noProof="0" dirty="0"/>
              <a:t>, quien </a:t>
            </a:r>
            <a:r>
              <a:rPr lang="es-ES_tradnl" dirty="0"/>
              <a:t>introduce el  </a:t>
            </a:r>
            <a:r>
              <a:rPr lang="es-ES_tradnl" noProof="0" dirty="0"/>
              <a:t>parásitos </a:t>
            </a:r>
            <a:r>
              <a:rPr lang="es-ES_tradnl" i="1" dirty="0"/>
              <a:t> </a:t>
            </a:r>
            <a:r>
              <a:rPr lang="es-ES_tradnl" noProof="0" dirty="0"/>
              <a:t>causantes de la malaria.  Se han identificado más de 150 especies de este </a:t>
            </a:r>
            <a:r>
              <a:rPr lang="es-ES_tradnl" dirty="0"/>
              <a:t>parásitos</a:t>
            </a:r>
            <a:r>
              <a:rPr lang="es-ES_tradnl" noProof="0" dirty="0"/>
              <a:t>, pero solo 5 infectan al ser humano</a:t>
            </a:r>
            <a:r>
              <a:rPr lang="es-ES_tradnl" dirty="0"/>
              <a:t>.  </a:t>
            </a:r>
            <a:r>
              <a:rPr lang="es-ES_tradnl" noProof="0" dirty="0"/>
              <a:t>Además de la transmisión vectorial, existen otras formas menos comunes de transmisión, tales como la transfusión sanguínea, el trasplante de órganos, y la transmisión transplacentaria (que ocurre de una madre enferma a su hijo, durante </a:t>
            </a:r>
            <a:r>
              <a:rPr lang="es-ES_tradnl" dirty="0"/>
              <a:t>su embarazo</a:t>
            </a:r>
            <a:r>
              <a:rPr lang="es-ES_tradnl" noProof="0" dirty="0"/>
              <a:t>).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8035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noProof="0" dirty="0"/>
              <a:t>Los agentes causantes de malaria en humanos son </a:t>
            </a:r>
            <a:r>
              <a:rPr lang="es-ES_tradnl" dirty="0"/>
              <a:t> </a:t>
            </a:r>
            <a:r>
              <a:rPr lang="es-ES_tradnl" noProof="0" dirty="0"/>
              <a:t>cinco especies del género </a:t>
            </a:r>
            <a:r>
              <a:rPr lang="es-ES_tradnl" i="1" noProof="0" dirty="0" err="1"/>
              <a:t>Plasmodium</a:t>
            </a:r>
            <a:r>
              <a:rPr lang="es-ES_tradnl" i="1" noProof="0" dirty="0"/>
              <a:t> </a:t>
            </a:r>
            <a:r>
              <a:rPr lang="es-ES_tradnl" i="1" noProof="0" dirty="0" err="1"/>
              <a:t>spp</a:t>
            </a:r>
            <a:r>
              <a:rPr lang="es-ES_tradnl" i="1" noProof="0" dirty="0"/>
              <a:t>: </a:t>
            </a:r>
            <a:r>
              <a:rPr lang="es-ES_tradnl" i="1" noProof="0" dirty="0" err="1"/>
              <a:t>Plasmodium</a:t>
            </a:r>
            <a:r>
              <a:rPr lang="es-ES_tradnl" i="1" noProof="0" dirty="0"/>
              <a:t> </a:t>
            </a:r>
            <a:r>
              <a:rPr lang="es-ES_tradnl" i="1" noProof="0" dirty="0" err="1"/>
              <a:t>falciparum</a:t>
            </a:r>
            <a:r>
              <a:rPr lang="es-ES_tradnl" i="1" noProof="0" dirty="0"/>
              <a:t>, </a:t>
            </a:r>
            <a:r>
              <a:rPr lang="es-ES_tradnl" i="1" noProof="0" dirty="0" err="1"/>
              <a:t>Plasmodium</a:t>
            </a:r>
            <a:r>
              <a:rPr lang="es-ES_tradnl" i="1" noProof="0" dirty="0"/>
              <a:t> </a:t>
            </a:r>
            <a:r>
              <a:rPr lang="es-ES_tradnl" i="1" noProof="0" dirty="0" err="1"/>
              <a:t>vivax</a:t>
            </a:r>
            <a:r>
              <a:rPr lang="es-ES_tradnl" i="1" noProof="0" dirty="0"/>
              <a:t>, </a:t>
            </a:r>
            <a:r>
              <a:rPr lang="es-ES_tradnl" i="1" noProof="0" dirty="0" err="1"/>
              <a:t>Plasmodium</a:t>
            </a:r>
            <a:r>
              <a:rPr lang="es-ES_tradnl" i="1" noProof="0" dirty="0"/>
              <a:t> </a:t>
            </a:r>
            <a:r>
              <a:rPr lang="es-ES_tradnl" i="1" noProof="0" dirty="0" err="1"/>
              <a:t>malariae</a:t>
            </a:r>
            <a:r>
              <a:rPr lang="es-ES_tradnl" i="1" noProof="0" dirty="0"/>
              <a:t>, </a:t>
            </a:r>
            <a:r>
              <a:rPr lang="es-ES_tradnl" i="1" noProof="0" dirty="0" err="1"/>
              <a:t>Plasmodium</a:t>
            </a:r>
            <a:r>
              <a:rPr lang="es-ES_tradnl" i="1" noProof="0" dirty="0"/>
              <a:t> ovale y </a:t>
            </a:r>
            <a:r>
              <a:rPr lang="es-ES_tradnl" i="1" noProof="0" dirty="0" err="1"/>
              <a:t>Plasmodium</a:t>
            </a:r>
            <a:r>
              <a:rPr lang="es-ES_tradnl" i="1" noProof="0" dirty="0"/>
              <a:t> </a:t>
            </a:r>
            <a:r>
              <a:rPr lang="es-ES_tradnl" i="1" noProof="0" dirty="0" err="1"/>
              <a:t>knowlesi</a:t>
            </a:r>
            <a:r>
              <a:rPr lang="es-ES_tradnl" i="1" dirty="0"/>
              <a:t>.</a:t>
            </a:r>
            <a:endParaRPr lang="es-ES_tradnl" dirty="0"/>
          </a:p>
          <a:p>
            <a:r>
              <a:rPr lang="es-ES_tradnl" noProof="0" dirty="0"/>
              <a:t>En Colombia, las especies más frecuentes en zonas endémicas son </a:t>
            </a:r>
            <a:r>
              <a:rPr lang="es-ES_tradnl" i="1" noProof="0" dirty="0"/>
              <a:t>P.</a:t>
            </a:r>
            <a:r>
              <a:rPr lang="es-ES_tradnl" noProof="0" dirty="0"/>
              <a:t> </a:t>
            </a:r>
            <a:r>
              <a:rPr lang="es-ES_tradnl" i="1" noProof="0" dirty="0" err="1"/>
              <a:t>vivax</a:t>
            </a:r>
            <a:r>
              <a:rPr lang="es-ES_tradnl" i="1" noProof="0" dirty="0"/>
              <a:t> y P. </a:t>
            </a:r>
            <a:r>
              <a:rPr lang="es-ES_tradnl" i="1" noProof="0" dirty="0" err="1"/>
              <a:t>falciparum</a:t>
            </a:r>
            <a:r>
              <a:rPr lang="es-ES_tradnl" i="1" noProof="0" dirty="0"/>
              <a:t>. L</a:t>
            </a:r>
            <a:r>
              <a:rPr lang="es-ES_tradnl" noProof="0" dirty="0"/>
              <a:t>a transmisión de </a:t>
            </a:r>
            <a:r>
              <a:rPr lang="es-ES_tradnl" i="1" noProof="0" dirty="0"/>
              <a:t>P.</a:t>
            </a:r>
            <a:r>
              <a:rPr lang="es-ES_tradnl" noProof="0" dirty="0"/>
              <a:t> </a:t>
            </a:r>
            <a:r>
              <a:rPr lang="es-ES_tradnl" noProof="0" dirty="0" err="1"/>
              <a:t>m</a:t>
            </a:r>
            <a:r>
              <a:rPr lang="es-ES_tradnl" i="1" noProof="0" dirty="0" err="1"/>
              <a:t>alariae</a:t>
            </a:r>
            <a:r>
              <a:rPr lang="es-ES_tradnl" i="1" noProof="0" dirty="0"/>
              <a:t> pued</a:t>
            </a:r>
            <a:r>
              <a:rPr lang="es-ES_tradnl" noProof="0" dirty="0"/>
              <a:t>e ocurrir en focos dispersos a lo largo de la costa Pacífica y la región Amazónica</a:t>
            </a:r>
            <a:r>
              <a:rPr lang="es-ES_tradnl" dirty="0"/>
              <a:t>,</a:t>
            </a:r>
            <a:r>
              <a:rPr lang="es-ES_tradnl" i="1" noProof="0" dirty="0"/>
              <a:t> También </a:t>
            </a:r>
            <a:r>
              <a:rPr lang="es-ES_tradnl" noProof="0" dirty="0"/>
              <a:t>pueden ocurrir casos de infecciones mixtas, definidas como infecciones </a:t>
            </a:r>
            <a:r>
              <a:rPr lang="es-ES_tradnl" dirty="0"/>
              <a:t>simultaneas  </a:t>
            </a:r>
            <a:r>
              <a:rPr lang="es-ES_tradnl" noProof="0" dirty="0"/>
              <a:t>por dos o más especies, usualmente </a:t>
            </a:r>
            <a:r>
              <a:rPr lang="es-ES_tradnl" i="1" noProof="0" dirty="0"/>
              <a:t>P. </a:t>
            </a:r>
            <a:r>
              <a:rPr lang="es-ES_tradnl" i="1" noProof="0" dirty="0" err="1"/>
              <a:t>vivax</a:t>
            </a:r>
            <a:r>
              <a:rPr lang="es-ES_tradnl" noProof="0" dirty="0"/>
              <a:t> y</a:t>
            </a:r>
            <a:r>
              <a:rPr lang="es-ES_tradnl" i="1" noProof="0" dirty="0"/>
              <a:t> P. </a:t>
            </a:r>
            <a:r>
              <a:rPr lang="es-ES_tradnl" i="1" noProof="0" dirty="0" err="1"/>
              <a:t>falciparum</a:t>
            </a:r>
            <a:r>
              <a:rPr lang="es-ES_tradnl" i="1" noProof="0" dirty="0"/>
              <a:t> en el país.</a:t>
            </a:r>
            <a:endParaRPr lang="es-ES_tradnl" noProof="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079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noProof="0" dirty="0"/>
              <a:t>La malaria o paludismo se transmite por la picadura de zancudos.  Inicialmente, los zancudos que pican a una persona enferma se infectarán, luego de un periodo de incubación, de aproximadamente 7 a 10 días, si estos zancudos infectados pican a personas sanas, pueden transmitirles el parasito que causa la enfermedad; posteriormente, después de una a cuatro semanas, estas personas desarrollarán la enfermedad.  Si las personas no reciben tratamiento, este ciclo se repetirá, afectando a toda la comunidad, en unas pocas semanas</a:t>
            </a:r>
            <a:r>
              <a:rPr lang="en-US" dirty="0"/>
              <a:t>.</a:t>
            </a:r>
            <a:endParaRPr lang="fr-FR" dirty="0"/>
          </a:p>
          <a:p>
            <a:endParaRPr lang="en-US" dirty="0">
              <a:cs typeface="Calibri"/>
            </a:endParaRPr>
          </a:p>
          <a:p>
            <a:endParaRPr lang="fr-FR" dirty="0">
              <a:cs typeface="Calibri"/>
            </a:endParaRPr>
          </a:p>
          <a:p>
            <a:endParaRPr lang="fr-FR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1106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noProof="0" dirty="0">
                <a:cs typeface="Calibri"/>
              </a:rPr>
              <a:t>Una vez que el zancudo transmite los parásitos a una persona sana, estos parásitos llegan al hígado, a través del torrente sanguíneo; en este órgano se multiplican, luego invaden los glóbulos rojos de la sangre y, posteriormente, se diseminan por el organismo.  Si otro zancudo pica a una persona en estas condiciones, puede infectarse y transmitir los parásitos a otra persona sana, repitiendo el ciclo de transmisión. La malaria o paludismo solo se cura con la eliminación de los parásitos de la sangre y del hígado, y esto solo se logra tomando el tratamiento completo.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0805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 En la primera  definiendo Criaderos como : </a:t>
            </a:r>
            <a:endParaRPr lang="fr-FR" dirty="0"/>
          </a:p>
          <a:p>
            <a:pPr marL="342900" indent="-342900">
              <a:buAutoNum type="arabicPeriod"/>
            </a:pPr>
            <a:r>
              <a:rPr lang="es-CO" dirty="0"/>
              <a:t>Criaderos permanentes. Lagos, pozos, charcos las minas y las lagunas y </a:t>
            </a:r>
            <a:endParaRPr lang="es-CO" dirty="0"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s-CO" dirty="0"/>
              <a:t>Criaderos estacionales : relacionado estaciones climáticas  Ríos y quebradas </a:t>
            </a:r>
            <a:endParaRPr lang="es-CO" dirty="0">
              <a:cs typeface="Calibri" panose="020F0502020204030204"/>
            </a:endParaRPr>
          </a:p>
          <a:p>
            <a:r>
              <a:rPr lang="es-CO" dirty="0"/>
              <a:t>En general, tienen mayor riesgo para enfermar de malaria o paludismo, debido a la mayor probabilidad de ser picados por zancudos del género </a:t>
            </a:r>
            <a:r>
              <a:rPr lang="es-CO" i="1" dirty="0" err="1"/>
              <a:t>Anopheles</a:t>
            </a:r>
            <a:r>
              <a:rPr lang="es-CO" dirty="0"/>
              <a:t>, los siguientes grupos poblacionales:</a:t>
            </a:r>
          </a:p>
          <a:p>
            <a:r>
              <a:rPr lang="es-CO" dirty="0"/>
              <a:t>*Personas que viven cerca de los criaderos de zancudos </a:t>
            </a:r>
            <a:r>
              <a:rPr lang="es-CO" i="1" dirty="0" err="1"/>
              <a:t>Anopheles</a:t>
            </a:r>
            <a:r>
              <a:rPr lang="es-CO" dirty="0"/>
              <a:t> o que </a:t>
            </a:r>
            <a:r>
              <a:rPr lang="es-CO" sz="1100" dirty="0">
                <a:solidFill>
                  <a:srgbClr val="000000"/>
                </a:solidFill>
                <a:latin typeface="GSans"/>
              </a:rPr>
              <a:t>realizan actividades de alta exposición como la minería. </a:t>
            </a:r>
            <a:r>
              <a:rPr lang="es-CO" dirty="0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*</a:t>
            </a:r>
            <a:r>
              <a:rPr lang="es-CO" dirty="0"/>
              <a:t>La falta de acceso a los servicios de salud, dificulta diagnóstico y tratamiento, así como incumplimiento en la toma completa del tratamiento.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cs typeface="Calibri"/>
              </a:rPr>
              <a:t>*</a:t>
            </a:r>
            <a:r>
              <a:rPr lang="es-ES" dirty="0"/>
              <a:t>Grupos de riesgo (niños, &gt;60 años, mujeres en estado de embarazo) que habiten o visiten un área con transmisión activa pueden desarrollar formas graves de la enfermedad.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Personas que no utilizan medidas de protección personal como uso de toldillos, prendas de vestir con mangas largas, repelentes,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1200" dirty="0">
                <a:latin typeface="GSans"/>
              </a:rPr>
              <a:t>Viajeros o comerciantes que pasan y duermen en lugares donde existen zancudos infectados  de malaria o paludismo. </a:t>
            </a:r>
            <a:endParaRPr lang="es-CO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dirty="0"/>
              <a:t>El desconocimiento de la enfermedad y de su riesgo de transmisión.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477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F0C84-E809-49AF-94E9-AB7FC5465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B652B9-1B79-4E24-8A10-6A5A735DF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07E737-41F3-47FB-BFDB-49A25A86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58F9-45D2-4FCC-938E-E950CF0AEF9D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19A42C-90DB-4DB3-8D1B-8FA40EEA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B398F5-3E2C-43B6-883F-B9B9620D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1D3-9555-4225-B70F-6DA87C744D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333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1382F-E2CA-46BD-A633-27A2EFF9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A715D8-DA02-47C6-B287-FE039C801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EFB50D-7252-48F9-9A4C-EC2CA6F10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1D59EA-5593-4532-8B3D-B487689C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58F9-45D2-4FCC-938E-E950CF0AEF9D}" type="datetimeFigureOut">
              <a:rPr lang="es-CO" smtClean="0"/>
              <a:t>3/02/21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E38109-1D45-4CCB-A36B-7F635163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DA3C21-2E5C-4A4A-92ED-D4709A21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1D3-9555-4225-B70F-6DA87C744D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506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5C790-0A1B-4087-A20E-47747991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861D0E-88D0-42E4-B5DB-9981DA404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0C8F-2A68-4496-A1F3-26D5A125D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5ACACD-38E5-43D6-92BE-1F7E6054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58F9-45D2-4FCC-938E-E950CF0AEF9D}" type="datetimeFigureOut">
              <a:rPr lang="es-CO" smtClean="0"/>
              <a:t>3/02/21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9F4DB5-A4F4-4EE1-A5AE-60202E03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137979-6597-4ADE-A965-3B5BFF39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1D3-9555-4225-B70F-6DA87C744D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076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49C32-E8E1-4DD7-A21D-4ED93DCE7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B72510-E4A7-4280-BF48-D625911AC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EB7243-1446-4F60-B00E-0DF3055F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58F9-45D2-4FCC-938E-E950CF0AEF9D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0D9E14-F5BC-492B-8789-5156AD2A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ACC216-6DB6-4175-B9A1-5CF09E10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1D3-9555-4225-B70F-6DA87C744D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611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158CA6-43D4-4FA8-A839-BADDC1EB4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B9659B-342C-4F97-9F64-307A18A3F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75EB7-5F17-44AB-9070-DFEC0F5C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58F9-45D2-4FCC-938E-E950CF0AEF9D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357F72-BAFF-4D5A-9683-0841F7BC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AE0ACC-C90D-4E6B-B563-22DFB5E4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1D3-9555-4225-B70F-6DA87C744D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009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ci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56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37361"/>
            <a:ext cx="5057775" cy="389636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BC969070-458B-42D7-AA01-A0381C599718}"/>
              </a:ext>
            </a:extLst>
          </p:cNvPr>
          <p:cNvGrpSpPr/>
          <p:nvPr userDrawn="1"/>
        </p:nvGrpSpPr>
        <p:grpSpPr>
          <a:xfrm>
            <a:off x="0" y="5512721"/>
            <a:ext cx="12255079" cy="1369913"/>
            <a:chOff x="-1" y="3154082"/>
            <a:chExt cx="12255079" cy="1369913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1653096-9640-4770-B96C-9B2E09060DC3}"/>
                </a:ext>
              </a:extLst>
            </p:cNvPr>
            <p:cNvSpPr/>
            <p:nvPr userDrawn="1"/>
          </p:nvSpPr>
          <p:spPr>
            <a:xfrm>
              <a:off x="0" y="4351985"/>
              <a:ext cx="11174730" cy="13992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896EFCA-70AC-45A1-9107-9B47E26A2B06}"/>
                </a:ext>
              </a:extLst>
            </p:cNvPr>
            <p:cNvSpPr/>
            <p:nvPr userDrawn="1"/>
          </p:nvSpPr>
          <p:spPr>
            <a:xfrm>
              <a:off x="6081078" y="4329022"/>
              <a:ext cx="1038225" cy="194973"/>
            </a:xfrm>
            <a:prstGeom prst="rect">
              <a:avLst/>
            </a:prstGeom>
            <a:solidFill>
              <a:srgbClr val="F07E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FA464BE-AB47-4D90-8738-B42819A02266}"/>
                </a:ext>
              </a:extLst>
            </p:cNvPr>
            <p:cNvSpPr/>
            <p:nvPr userDrawn="1"/>
          </p:nvSpPr>
          <p:spPr>
            <a:xfrm>
              <a:off x="7092633" y="4338131"/>
              <a:ext cx="1011555" cy="161230"/>
            </a:xfrm>
            <a:prstGeom prst="rect">
              <a:avLst/>
            </a:prstGeom>
            <a:solidFill>
              <a:srgbClr val="00C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42046EB-7B5B-4253-BDF7-7889186C88C8}"/>
                </a:ext>
              </a:extLst>
            </p:cNvPr>
            <p:cNvSpPr/>
            <p:nvPr userDrawn="1"/>
          </p:nvSpPr>
          <p:spPr>
            <a:xfrm>
              <a:off x="8104189" y="4338131"/>
              <a:ext cx="1010064" cy="161230"/>
            </a:xfrm>
            <a:prstGeom prst="rect">
              <a:avLst/>
            </a:prstGeom>
            <a:solidFill>
              <a:srgbClr val="FF01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44E7692-0932-47E9-87B5-6E7C2DD6579A}"/>
                </a:ext>
              </a:extLst>
            </p:cNvPr>
            <p:cNvSpPr/>
            <p:nvPr userDrawn="1"/>
          </p:nvSpPr>
          <p:spPr>
            <a:xfrm>
              <a:off x="9114254" y="4338131"/>
              <a:ext cx="1022251" cy="161230"/>
            </a:xfrm>
            <a:prstGeom prst="rect">
              <a:avLst/>
            </a:prstGeom>
            <a:solidFill>
              <a:srgbClr val="005C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A538B76-0616-437A-A678-02D0B7FA7533}"/>
                </a:ext>
              </a:extLst>
            </p:cNvPr>
            <p:cNvSpPr/>
            <p:nvPr userDrawn="1"/>
          </p:nvSpPr>
          <p:spPr>
            <a:xfrm>
              <a:off x="10133750" y="4338131"/>
              <a:ext cx="1022251" cy="161230"/>
            </a:xfrm>
            <a:prstGeom prst="rect">
              <a:avLst/>
            </a:prstGeom>
            <a:solidFill>
              <a:srgbClr val="7AC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581518E-F81E-4FC1-B348-4B3B93289A18}"/>
                </a:ext>
              </a:extLst>
            </p:cNvPr>
            <p:cNvSpPr/>
            <p:nvPr userDrawn="1"/>
          </p:nvSpPr>
          <p:spPr>
            <a:xfrm>
              <a:off x="11153775" y="4338131"/>
              <a:ext cx="1038225" cy="161230"/>
            </a:xfrm>
            <a:prstGeom prst="rect">
              <a:avLst/>
            </a:prstGeom>
            <a:solidFill>
              <a:srgbClr val="A32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4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2AC8598-3C3C-45CA-94FB-994D0F17A8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3615975"/>
              <a:ext cx="3054887" cy="643134"/>
            </a:xfrm>
            <a:prstGeom prst="rect">
              <a:avLst/>
            </a:prstGeom>
          </p:spPr>
        </p:pic>
        <p:pic>
          <p:nvPicPr>
            <p:cNvPr id="15" name="Imagen 14" descr="Imagen que contiene señal&#10;&#10;Descripción generada automáticamente">
              <a:extLst>
                <a:ext uri="{FF2B5EF4-FFF2-40B4-BE49-F238E27FC236}">
                  <a16:creationId xmlns:a16="http://schemas.microsoft.com/office/drawing/2014/main" id="{5980E6A9-C5B3-47CE-BA65-7BF7298819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0" r="14596" b="54316"/>
            <a:stretch/>
          </p:blipFill>
          <p:spPr>
            <a:xfrm>
              <a:off x="4940657" y="3651097"/>
              <a:ext cx="1810259" cy="631705"/>
            </a:xfrm>
            <a:prstGeom prst="rect">
              <a:avLst/>
            </a:prstGeom>
          </p:spPr>
        </p:pic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84D9C3B2-804D-44B3-8681-5387BC4D3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68857" y="3706338"/>
              <a:ext cx="2286154" cy="561512"/>
            </a:xfrm>
            <a:prstGeom prst="rect">
              <a:avLst/>
            </a:prstGeom>
          </p:spPr>
        </p:pic>
        <p:pic>
          <p:nvPicPr>
            <p:cNvPr id="3" name="Imagen 2" descr="Imagen que contiene dibujo, señal&#10;&#10;Descripción generada automáticamente">
              <a:extLst>
                <a:ext uri="{FF2B5EF4-FFF2-40B4-BE49-F238E27FC236}">
                  <a16:creationId xmlns:a16="http://schemas.microsoft.com/office/drawing/2014/main" id="{F52D2E9B-A559-4F11-8A82-C2347A87AA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4239" y="3154082"/>
              <a:ext cx="1210839" cy="1210839"/>
            </a:xfrm>
            <a:prstGeom prst="rect">
              <a:avLst/>
            </a:prstGeom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5E97AA1B-D1C5-40D5-B3EB-59D6EEEF3C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27" y="5983610"/>
            <a:ext cx="1470326" cy="6407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BA0ABD-97CC-409F-AE59-574F0C21C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9" t="27243" b="10860"/>
          <a:stretch/>
        </p:blipFill>
        <p:spPr>
          <a:xfrm>
            <a:off x="9305035" y="5951553"/>
            <a:ext cx="1714806" cy="7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2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bierno">
    <p:bg>
      <p:bgPr>
        <a:solidFill>
          <a:srgbClr val="2D6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;p2">
            <a:extLst>
              <a:ext uri="{FF2B5EF4-FFF2-40B4-BE49-F238E27FC236}">
                <a16:creationId xmlns:a16="http://schemas.microsoft.com/office/drawing/2014/main" id="{293107A0-4F8A-4FD8-9A8C-E41432C348FF}"/>
              </a:ext>
            </a:extLst>
          </p:cNvPr>
          <p:cNvSpPr/>
          <p:nvPr userDrawn="1"/>
        </p:nvSpPr>
        <p:spPr>
          <a:xfrm>
            <a:off x="8643756" y="0"/>
            <a:ext cx="355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6;p2">
            <a:extLst>
              <a:ext uri="{FF2B5EF4-FFF2-40B4-BE49-F238E27FC236}">
                <a16:creationId xmlns:a16="http://schemas.microsoft.com/office/drawing/2014/main" id="{22AB24FA-EFA3-4744-9704-A752234FE65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310438" y="3104560"/>
            <a:ext cx="5281673" cy="1112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83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t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775D5E98-393A-754A-A6D7-F1CEDC38FA74}"/>
              </a:ext>
            </a:extLst>
          </p:cNvPr>
          <p:cNvGrpSpPr/>
          <p:nvPr userDrawn="1"/>
        </p:nvGrpSpPr>
        <p:grpSpPr>
          <a:xfrm>
            <a:off x="3244541" y="5401733"/>
            <a:ext cx="8930526" cy="1208919"/>
            <a:chOff x="3244541" y="5401733"/>
            <a:chExt cx="8930526" cy="12089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9709DFA4-1C08-4723-B861-1B2849E627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3108" y="6007238"/>
              <a:ext cx="2269457" cy="583237"/>
            </a:xfrm>
            <a:prstGeom prst="rect">
              <a:avLst/>
            </a:prstGeom>
          </p:spPr>
        </p:pic>
        <p:pic>
          <p:nvPicPr>
            <p:cNvPr id="10" name="Imagen 9" descr="Texto&#10;&#10;Descripción generada automáticamente">
              <a:extLst>
                <a:ext uri="{FF2B5EF4-FFF2-40B4-BE49-F238E27FC236}">
                  <a16:creationId xmlns:a16="http://schemas.microsoft.com/office/drawing/2014/main" id="{19ABA31F-D6F7-4193-AFBB-EAF4030109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9477" y="5996792"/>
              <a:ext cx="1412674" cy="589125"/>
            </a:xfrm>
            <a:prstGeom prst="rect">
              <a:avLst/>
            </a:prstGeom>
          </p:spPr>
        </p:pic>
        <p:pic>
          <p:nvPicPr>
            <p:cNvPr id="11" name="Imagen 10" descr="Imagen que contiene botella, exterior, firmar, alimentos&#10;&#10;Descripción generada automáticamente">
              <a:extLst>
                <a:ext uri="{FF2B5EF4-FFF2-40B4-BE49-F238E27FC236}">
                  <a16:creationId xmlns:a16="http://schemas.microsoft.com/office/drawing/2014/main" id="{88303E18-F13B-4CBB-AA27-2D161E3627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966" y="6011796"/>
              <a:ext cx="1398553" cy="583237"/>
            </a:xfrm>
            <a:prstGeom prst="rect">
              <a:avLst/>
            </a:prstGeom>
          </p:spPr>
        </p:pic>
        <p:pic>
          <p:nvPicPr>
            <p:cNvPr id="12" name="Imagen 11" descr="Icono&#10;&#10;Descripción generada automáticamente">
              <a:extLst>
                <a:ext uri="{FF2B5EF4-FFF2-40B4-BE49-F238E27FC236}">
                  <a16:creationId xmlns:a16="http://schemas.microsoft.com/office/drawing/2014/main" id="{781E006B-7640-4CC4-9973-3314C0BB88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187297" y="6011798"/>
              <a:ext cx="1561711" cy="529762"/>
            </a:xfrm>
            <a:prstGeom prst="rect">
              <a:avLst/>
            </a:prstGeom>
          </p:spPr>
        </p:pic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E7D33FEF-266B-4EA9-918A-75B38441C681}"/>
                </a:ext>
              </a:extLst>
            </p:cNvPr>
            <p:cNvCxnSpPr/>
            <p:nvPr/>
          </p:nvCxnSpPr>
          <p:spPr>
            <a:xfrm>
              <a:off x="5046133" y="5401733"/>
              <a:ext cx="7128934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n 13" descr="Un 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9E154D5E-A0EE-491C-B4FB-9F4BFCF4C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44541" y="5932925"/>
              <a:ext cx="1841798" cy="677727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79098EB-558C-4FE5-BB9F-0D850AFC9D89}"/>
              </a:ext>
            </a:extLst>
          </p:cNvPr>
          <p:cNvSpPr/>
          <p:nvPr userDrawn="1"/>
        </p:nvSpPr>
        <p:spPr>
          <a:xfrm>
            <a:off x="5046132" y="3221504"/>
            <a:ext cx="6841067" cy="19691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552B4EB-5209-49BD-8D46-42836837A1B4}"/>
              </a:ext>
            </a:extLst>
          </p:cNvPr>
          <p:cNvSpPr/>
          <p:nvPr userDrawn="1"/>
        </p:nvSpPr>
        <p:spPr>
          <a:xfrm>
            <a:off x="4966729" y="3811355"/>
            <a:ext cx="186267" cy="9144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19" name="Google Shape;16;p2">
            <a:extLst>
              <a:ext uri="{FF2B5EF4-FFF2-40B4-BE49-F238E27FC236}">
                <a16:creationId xmlns:a16="http://schemas.microsoft.com/office/drawing/2014/main" id="{5CDBC152-D80A-4A34-90F2-A4B60CBABD87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0" y="735559"/>
            <a:ext cx="3216275" cy="67731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2E944AEB-7A52-4E2C-91A9-B206B526FA2E}"/>
              </a:ext>
            </a:extLst>
          </p:cNvPr>
          <p:cNvSpPr>
            <a:spLocks noGrp="1"/>
          </p:cNvSpPr>
          <p:nvPr userDrawn="1">
            <p:ph type="body" sz="half" idx="2"/>
          </p:nvPr>
        </p:nvSpPr>
        <p:spPr>
          <a:xfrm>
            <a:off x="5206363" y="3412938"/>
            <a:ext cx="6458768" cy="914401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AEFFD712-03C0-4D49-BA3E-A50DEFC90651}"/>
              </a:ext>
            </a:extLst>
          </p:cNvPr>
          <p:cNvSpPr>
            <a:spLocks noGrp="1"/>
          </p:cNvSpPr>
          <p:nvPr userDrawn="1">
            <p:ph type="body" sz="half" idx="10"/>
          </p:nvPr>
        </p:nvSpPr>
        <p:spPr>
          <a:xfrm>
            <a:off x="5206363" y="4413342"/>
            <a:ext cx="6458768" cy="655048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0663E9-E0C2-094A-9082-FEB7D3FBB58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76" y="761898"/>
            <a:ext cx="1546912" cy="61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3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7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71403415-1898-428B-AF7D-35ADCEF925A2}"/>
              </a:ext>
            </a:extLst>
          </p:cNvPr>
          <p:cNvSpPr txBox="1"/>
          <p:nvPr userDrawn="1"/>
        </p:nvSpPr>
        <p:spPr>
          <a:xfrm>
            <a:off x="1198902" y="655645"/>
            <a:ext cx="10079835" cy="707886"/>
          </a:xfrm>
          <a:prstGeom prst="rect">
            <a:avLst/>
          </a:prstGeom>
          <a:solidFill>
            <a:srgbClr val="12367E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CO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7C87B4F-CF46-43F5-8167-67CD3937E845}"/>
              </a:ext>
            </a:extLst>
          </p:cNvPr>
          <p:cNvCxnSpPr>
            <a:cxnSpLocks/>
          </p:cNvCxnSpPr>
          <p:nvPr userDrawn="1"/>
        </p:nvCxnSpPr>
        <p:spPr>
          <a:xfrm>
            <a:off x="913263" y="-86759"/>
            <a:ext cx="0" cy="1424492"/>
          </a:xfrm>
          <a:prstGeom prst="line">
            <a:avLst/>
          </a:prstGeom>
          <a:ln w="28575">
            <a:solidFill>
              <a:srgbClr val="123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B8726A4C-6B50-4E0E-B6C1-26D67644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901" y="655645"/>
            <a:ext cx="9970841" cy="707886"/>
          </a:xfrm>
        </p:spPr>
        <p:txBody>
          <a:bodyPr anchor="b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DE8AA457-C592-42F5-BA89-42A246B3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2463" y="1678577"/>
            <a:ext cx="10147074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6292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B5388A45-3D24-43BA-A3DA-9DE6C7AC6AE5}"/>
              </a:ext>
            </a:extLst>
          </p:cNvPr>
          <p:cNvSpPr txBox="1"/>
          <p:nvPr userDrawn="1"/>
        </p:nvSpPr>
        <p:spPr>
          <a:xfrm>
            <a:off x="1198903" y="655645"/>
            <a:ext cx="10058956" cy="707886"/>
          </a:xfrm>
          <a:prstGeom prst="rect">
            <a:avLst/>
          </a:prstGeom>
          <a:solidFill>
            <a:srgbClr val="6B9B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CO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51FE99B-CA13-4A7F-8603-88F1DABCA952}"/>
              </a:ext>
            </a:extLst>
          </p:cNvPr>
          <p:cNvCxnSpPr>
            <a:cxnSpLocks/>
          </p:cNvCxnSpPr>
          <p:nvPr userDrawn="1"/>
        </p:nvCxnSpPr>
        <p:spPr>
          <a:xfrm>
            <a:off x="913263" y="-86759"/>
            <a:ext cx="0" cy="1424492"/>
          </a:xfrm>
          <a:prstGeom prst="line">
            <a:avLst/>
          </a:prstGeom>
          <a:ln w="28575">
            <a:solidFill>
              <a:srgbClr val="6B9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ítulo 1">
            <a:extLst>
              <a:ext uri="{FF2B5EF4-FFF2-40B4-BE49-F238E27FC236}">
                <a16:creationId xmlns:a16="http://schemas.microsoft.com/office/drawing/2014/main" id="{AE1B94CA-DA28-4D68-A2D9-9CBDCA69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901" y="655645"/>
            <a:ext cx="9970841" cy="707886"/>
          </a:xfrm>
        </p:spPr>
        <p:txBody>
          <a:bodyPr anchor="b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9DD1FB4F-54DF-4C13-8CB8-F7E216E9F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0784" y="1652451"/>
            <a:ext cx="10147074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0468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F9AD065-F0C5-454A-95D3-F525CA1ACADD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3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460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BBCA2F6-DC6D-437B-A0F0-C42B2F738031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6B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261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142D1F8-AAA8-4646-98AA-F20CF3573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08" y="6007238"/>
            <a:ext cx="2269457" cy="583237"/>
          </a:xfrm>
          <a:prstGeom prst="rect">
            <a:avLst/>
          </a:prstGeom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61290B06-F250-4801-9346-C4840AE2B1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477" y="5996792"/>
            <a:ext cx="1412674" cy="589125"/>
          </a:xfrm>
          <a:prstGeom prst="rect">
            <a:avLst/>
          </a:prstGeom>
        </p:spPr>
      </p:pic>
      <p:pic>
        <p:nvPicPr>
          <p:cNvPr id="9" name="Imagen 8" descr="Imagen que contiene botella, exterior, firmar, alimentos&#10;&#10;Descripción generada automáticamente">
            <a:extLst>
              <a:ext uri="{FF2B5EF4-FFF2-40B4-BE49-F238E27FC236}">
                <a16:creationId xmlns:a16="http://schemas.microsoft.com/office/drawing/2014/main" id="{DC60DEDE-5DDD-488E-A32B-12D38DC1D4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66" y="6011796"/>
            <a:ext cx="1398553" cy="583237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2AD186EB-2420-4246-B367-0DA27D6116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87297" y="6011798"/>
            <a:ext cx="1561711" cy="52976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8533C7F-A98A-450B-934C-817F06CC7D3E}"/>
              </a:ext>
            </a:extLst>
          </p:cNvPr>
          <p:cNvCxnSpPr/>
          <p:nvPr/>
        </p:nvCxnSpPr>
        <p:spPr>
          <a:xfrm>
            <a:off x="5046133" y="5401733"/>
            <a:ext cx="7128934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Un 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D87245C6-D3D6-4224-9AFB-155AE5892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541" y="5932925"/>
            <a:ext cx="1841798" cy="677727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BE2E2DE-772B-4421-88F6-364781396AC9}"/>
              </a:ext>
            </a:extLst>
          </p:cNvPr>
          <p:cNvCxnSpPr/>
          <p:nvPr userDrawn="1"/>
        </p:nvCxnSpPr>
        <p:spPr>
          <a:xfrm>
            <a:off x="694267" y="5647268"/>
            <a:ext cx="10955866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oogle Shape;16;p2">
            <a:extLst>
              <a:ext uri="{FF2B5EF4-FFF2-40B4-BE49-F238E27FC236}">
                <a16:creationId xmlns:a16="http://schemas.microsoft.com/office/drawing/2014/main" id="{0144C0D6-6E84-45DF-8EE4-5C6907132D7C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0" y="735559"/>
            <a:ext cx="3216275" cy="67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9189CC2-EF72-6A4D-9226-176AFF3752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76" y="761898"/>
            <a:ext cx="1546912" cy="61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7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5CBB1C-C55B-41B6-8901-3EF993B3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00B690-300F-4528-A6E4-FAD216DC6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E736E7-EEBB-4C22-B1B8-3A28D5D20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058F9-45D2-4FCC-938E-E950CF0AEF9D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32FB21-BFF9-424A-94AE-BC13E23CA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D37A9F-FC92-41E9-A8C8-BC7D30D1F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21D3-9555-4225-B70F-6DA87C744D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552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3" r:id="rId6"/>
    <p:sldLayoutId id="214748366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svg"/><Relationship Id="rId9" Type="http://schemas.openxmlformats.org/officeDocument/2006/relationships/image" Target="../media/image4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14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Captura de pantalla de un videojuego de una persona&#10;&#10;Descripción generada automáticamente">
            <a:extLst>
              <a:ext uri="{FF2B5EF4-FFF2-40B4-BE49-F238E27FC236}">
                <a16:creationId xmlns:a16="http://schemas.microsoft.com/office/drawing/2014/main" id="{E5CD3D86-9B41-412E-83C1-A97D938A4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90" t="16456" r="16903" b="6076"/>
          <a:stretch/>
        </p:blipFill>
        <p:spPr>
          <a:xfrm>
            <a:off x="0" y="-1"/>
            <a:ext cx="12204365" cy="675860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05FCE49-2EE4-4409-B222-5D9745402E2F}"/>
              </a:ext>
            </a:extLst>
          </p:cNvPr>
          <p:cNvSpPr txBox="1"/>
          <p:nvPr/>
        </p:nvSpPr>
        <p:spPr>
          <a:xfrm>
            <a:off x="256568" y="6340579"/>
            <a:ext cx="239581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Fuente: BID- IREM- ET Chocó </a:t>
            </a:r>
          </a:p>
        </p:txBody>
      </p:sp>
    </p:spTree>
    <p:extLst>
      <p:ext uri="{BB962C8B-B14F-4D97-AF65-F5344CB8AC3E}">
        <p14:creationId xmlns:p14="http://schemas.microsoft.com/office/powerpoint/2010/main" val="167267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F5E617F-4790-4EA6-A0FA-98309EBCFC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13" t="16699" r="16667" b="12427"/>
          <a:stretch/>
        </p:blipFill>
        <p:spPr>
          <a:xfrm>
            <a:off x="-5751" y="-15212"/>
            <a:ext cx="12209425" cy="6738771"/>
          </a:xfrm>
          <a:prstGeom prst="rect">
            <a:avLst/>
          </a:prstGeom>
        </p:spPr>
      </p:pic>
      <p:sp>
        <p:nvSpPr>
          <p:cNvPr id="5" name="ZoneTexte 2">
            <a:extLst>
              <a:ext uri="{FF2B5EF4-FFF2-40B4-BE49-F238E27FC236}">
                <a16:creationId xmlns:a16="http://schemas.microsoft.com/office/drawing/2014/main" id="{134345CE-2D12-994F-99E1-2674B1DDE866}"/>
              </a:ext>
            </a:extLst>
          </p:cNvPr>
          <p:cNvSpPr txBox="1"/>
          <p:nvPr/>
        </p:nvSpPr>
        <p:spPr>
          <a:xfrm>
            <a:off x="256568" y="6340579"/>
            <a:ext cx="239581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Fuente: BID- IREM- ET Chocó </a:t>
            </a:r>
          </a:p>
        </p:txBody>
      </p:sp>
    </p:spTree>
    <p:extLst>
      <p:ext uri="{BB962C8B-B14F-4D97-AF65-F5344CB8AC3E}">
        <p14:creationId xmlns:p14="http://schemas.microsoft.com/office/powerpoint/2010/main" val="2810608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">
            <a:extLst>
              <a:ext uri="{FF2B5EF4-FFF2-40B4-BE49-F238E27FC236}">
                <a16:creationId xmlns:a16="http://schemas.microsoft.com/office/drawing/2014/main" id="{F8D7013C-56EA-334B-8478-FFF2FD394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9" y="3435972"/>
            <a:ext cx="12161427" cy="2156964"/>
          </a:xfrm>
          <a:custGeom>
            <a:avLst/>
            <a:gdLst>
              <a:gd name="T0" fmla="*/ 18988 w 19519"/>
              <a:gd name="T1" fmla="*/ 1420 h 3462"/>
              <a:gd name="T2" fmla="*/ 18988 w 19519"/>
              <a:gd name="T3" fmla="*/ 1420 h 3462"/>
              <a:gd name="T4" fmla="*/ 17883 w 19519"/>
              <a:gd name="T5" fmla="*/ 2161 h 3462"/>
              <a:gd name="T6" fmla="*/ 17883 w 19519"/>
              <a:gd name="T7" fmla="*/ 2161 h 3462"/>
              <a:gd name="T8" fmla="*/ 16861 w 19519"/>
              <a:gd name="T9" fmla="*/ 2840 h 3462"/>
              <a:gd name="T10" fmla="*/ 16861 w 19519"/>
              <a:gd name="T11" fmla="*/ 2840 h 3462"/>
              <a:gd name="T12" fmla="*/ 15750 w 19519"/>
              <a:gd name="T13" fmla="*/ 1730 h 3462"/>
              <a:gd name="T14" fmla="*/ 15750 w 19519"/>
              <a:gd name="T15" fmla="*/ 1730 h 3462"/>
              <a:gd name="T16" fmla="*/ 14020 w 19519"/>
              <a:gd name="T17" fmla="*/ 0 h 3462"/>
              <a:gd name="T18" fmla="*/ 14020 w 19519"/>
              <a:gd name="T19" fmla="*/ 0 h 3462"/>
              <a:gd name="T20" fmla="*/ 12288 w 19519"/>
              <a:gd name="T21" fmla="*/ 1730 h 3462"/>
              <a:gd name="T22" fmla="*/ 12288 w 19519"/>
              <a:gd name="T23" fmla="*/ 1730 h 3462"/>
              <a:gd name="T24" fmla="*/ 11178 w 19519"/>
              <a:gd name="T25" fmla="*/ 2840 h 3462"/>
              <a:gd name="T26" fmla="*/ 11178 w 19519"/>
              <a:gd name="T27" fmla="*/ 2840 h 3462"/>
              <a:gd name="T28" fmla="*/ 10069 w 19519"/>
              <a:gd name="T29" fmla="*/ 1730 h 3462"/>
              <a:gd name="T30" fmla="*/ 10069 w 19519"/>
              <a:gd name="T31" fmla="*/ 1730 h 3462"/>
              <a:gd name="T32" fmla="*/ 8338 w 19519"/>
              <a:gd name="T33" fmla="*/ 0 h 3462"/>
              <a:gd name="T34" fmla="*/ 8338 w 19519"/>
              <a:gd name="T35" fmla="*/ 0 h 3462"/>
              <a:gd name="T36" fmla="*/ 6608 w 19519"/>
              <a:gd name="T37" fmla="*/ 1730 h 3462"/>
              <a:gd name="T38" fmla="*/ 6608 w 19519"/>
              <a:gd name="T39" fmla="*/ 1730 h 3462"/>
              <a:gd name="T40" fmla="*/ 5498 w 19519"/>
              <a:gd name="T41" fmla="*/ 2840 h 3462"/>
              <a:gd name="T42" fmla="*/ 5498 w 19519"/>
              <a:gd name="T43" fmla="*/ 2840 h 3462"/>
              <a:gd name="T44" fmla="*/ 4388 w 19519"/>
              <a:gd name="T45" fmla="*/ 1730 h 3462"/>
              <a:gd name="T46" fmla="*/ 4388 w 19519"/>
              <a:gd name="T47" fmla="*/ 1730 h 3462"/>
              <a:gd name="T48" fmla="*/ 2657 w 19519"/>
              <a:gd name="T49" fmla="*/ 0 h 3462"/>
              <a:gd name="T50" fmla="*/ 2657 w 19519"/>
              <a:gd name="T51" fmla="*/ 0 h 3462"/>
              <a:gd name="T52" fmla="*/ 1062 w 19519"/>
              <a:gd name="T53" fmla="*/ 1057 h 3462"/>
              <a:gd name="T54" fmla="*/ 1062 w 19519"/>
              <a:gd name="T55" fmla="*/ 1057 h 3462"/>
              <a:gd name="T56" fmla="*/ 529 w 19519"/>
              <a:gd name="T57" fmla="*/ 1420 h 3462"/>
              <a:gd name="T58" fmla="*/ 0 w 19519"/>
              <a:gd name="T59" fmla="*/ 1420 h 3462"/>
              <a:gd name="T60" fmla="*/ 0 w 19519"/>
              <a:gd name="T61" fmla="*/ 2041 h 3462"/>
              <a:gd name="T62" fmla="*/ 529 w 19519"/>
              <a:gd name="T63" fmla="*/ 2041 h 3462"/>
              <a:gd name="T64" fmla="*/ 529 w 19519"/>
              <a:gd name="T65" fmla="*/ 2041 h 3462"/>
              <a:gd name="T66" fmla="*/ 1634 w 19519"/>
              <a:gd name="T67" fmla="*/ 1299 h 3462"/>
              <a:gd name="T68" fmla="*/ 1634 w 19519"/>
              <a:gd name="T69" fmla="*/ 1299 h 3462"/>
              <a:gd name="T70" fmla="*/ 2657 w 19519"/>
              <a:gd name="T71" fmla="*/ 621 h 3462"/>
              <a:gd name="T72" fmla="*/ 2657 w 19519"/>
              <a:gd name="T73" fmla="*/ 621 h 3462"/>
              <a:gd name="T74" fmla="*/ 3767 w 19519"/>
              <a:gd name="T75" fmla="*/ 1730 h 3462"/>
              <a:gd name="T76" fmla="*/ 3767 w 19519"/>
              <a:gd name="T77" fmla="*/ 1730 h 3462"/>
              <a:gd name="T78" fmla="*/ 5498 w 19519"/>
              <a:gd name="T79" fmla="*/ 3461 h 3462"/>
              <a:gd name="T80" fmla="*/ 5498 w 19519"/>
              <a:gd name="T81" fmla="*/ 3461 h 3462"/>
              <a:gd name="T82" fmla="*/ 7228 w 19519"/>
              <a:gd name="T83" fmla="*/ 1730 h 3462"/>
              <a:gd name="T84" fmla="*/ 7228 w 19519"/>
              <a:gd name="T85" fmla="*/ 1730 h 3462"/>
              <a:gd name="T86" fmla="*/ 8338 w 19519"/>
              <a:gd name="T87" fmla="*/ 621 h 3462"/>
              <a:gd name="T88" fmla="*/ 8338 w 19519"/>
              <a:gd name="T89" fmla="*/ 621 h 3462"/>
              <a:gd name="T90" fmla="*/ 9449 w 19519"/>
              <a:gd name="T91" fmla="*/ 1730 h 3462"/>
              <a:gd name="T92" fmla="*/ 9449 w 19519"/>
              <a:gd name="T93" fmla="*/ 1730 h 3462"/>
              <a:gd name="T94" fmla="*/ 11178 w 19519"/>
              <a:gd name="T95" fmla="*/ 3461 h 3462"/>
              <a:gd name="T96" fmla="*/ 11178 w 19519"/>
              <a:gd name="T97" fmla="*/ 3461 h 3462"/>
              <a:gd name="T98" fmla="*/ 12910 w 19519"/>
              <a:gd name="T99" fmla="*/ 1730 h 3462"/>
              <a:gd name="T100" fmla="*/ 12910 w 19519"/>
              <a:gd name="T101" fmla="*/ 1730 h 3462"/>
              <a:gd name="T102" fmla="*/ 14020 w 19519"/>
              <a:gd name="T103" fmla="*/ 621 h 3462"/>
              <a:gd name="T104" fmla="*/ 14020 w 19519"/>
              <a:gd name="T105" fmla="*/ 621 h 3462"/>
              <a:gd name="T106" fmla="*/ 15129 w 19519"/>
              <a:gd name="T107" fmla="*/ 1730 h 3462"/>
              <a:gd name="T108" fmla="*/ 15129 w 19519"/>
              <a:gd name="T109" fmla="*/ 1730 h 3462"/>
              <a:gd name="T110" fmla="*/ 16861 w 19519"/>
              <a:gd name="T111" fmla="*/ 3461 h 3462"/>
              <a:gd name="T112" fmla="*/ 16861 w 19519"/>
              <a:gd name="T113" fmla="*/ 3461 h 3462"/>
              <a:gd name="T114" fmla="*/ 18455 w 19519"/>
              <a:gd name="T115" fmla="*/ 2404 h 3462"/>
              <a:gd name="T116" fmla="*/ 18455 w 19519"/>
              <a:gd name="T117" fmla="*/ 2404 h 3462"/>
              <a:gd name="T118" fmla="*/ 18988 w 19519"/>
              <a:gd name="T119" fmla="*/ 2041 h 3462"/>
              <a:gd name="T120" fmla="*/ 19518 w 19519"/>
              <a:gd name="T121" fmla="*/ 2041 h 3462"/>
              <a:gd name="T122" fmla="*/ 19518 w 19519"/>
              <a:gd name="T123" fmla="*/ 1420 h 3462"/>
              <a:gd name="T124" fmla="*/ 18988 w 19519"/>
              <a:gd name="T125" fmla="*/ 1420 h 3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19" h="3462">
                <a:moveTo>
                  <a:pt x="18988" y="1420"/>
                </a:moveTo>
                <a:lnTo>
                  <a:pt x="18988" y="1420"/>
                </a:lnTo>
                <a:cubicBezTo>
                  <a:pt x="18508" y="1420"/>
                  <a:pt x="18074" y="1711"/>
                  <a:pt x="17883" y="2161"/>
                </a:cubicBezTo>
                <a:lnTo>
                  <a:pt x="17883" y="2161"/>
                </a:lnTo>
                <a:cubicBezTo>
                  <a:pt x="17709" y="2574"/>
                  <a:pt x="17307" y="2840"/>
                  <a:pt x="16861" y="2840"/>
                </a:cubicBezTo>
                <a:lnTo>
                  <a:pt x="16861" y="2840"/>
                </a:lnTo>
                <a:cubicBezTo>
                  <a:pt x="16249" y="2840"/>
                  <a:pt x="15750" y="2342"/>
                  <a:pt x="15750" y="1730"/>
                </a:cubicBezTo>
                <a:lnTo>
                  <a:pt x="15750" y="1730"/>
                </a:lnTo>
                <a:cubicBezTo>
                  <a:pt x="15750" y="777"/>
                  <a:pt x="14974" y="0"/>
                  <a:pt x="14020" y="0"/>
                </a:cubicBezTo>
                <a:lnTo>
                  <a:pt x="14020" y="0"/>
                </a:lnTo>
                <a:cubicBezTo>
                  <a:pt x="13065" y="0"/>
                  <a:pt x="12288" y="777"/>
                  <a:pt x="12288" y="1730"/>
                </a:cubicBezTo>
                <a:lnTo>
                  <a:pt x="12288" y="1730"/>
                </a:lnTo>
                <a:cubicBezTo>
                  <a:pt x="12288" y="2342"/>
                  <a:pt x="11790" y="2840"/>
                  <a:pt x="11178" y="2840"/>
                </a:cubicBezTo>
                <a:lnTo>
                  <a:pt x="11178" y="2840"/>
                </a:lnTo>
                <a:cubicBezTo>
                  <a:pt x="10566" y="2840"/>
                  <a:pt x="10069" y="2342"/>
                  <a:pt x="10069" y="1730"/>
                </a:cubicBezTo>
                <a:lnTo>
                  <a:pt x="10069" y="1730"/>
                </a:lnTo>
                <a:cubicBezTo>
                  <a:pt x="10069" y="777"/>
                  <a:pt x="9293" y="0"/>
                  <a:pt x="8338" y="0"/>
                </a:cubicBezTo>
                <a:lnTo>
                  <a:pt x="8338" y="0"/>
                </a:lnTo>
                <a:cubicBezTo>
                  <a:pt x="7384" y="0"/>
                  <a:pt x="6608" y="777"/>
                  <a:pt x="6608" y="1730"/>
                </a:cubicBezTo>
                <a:lnTo>
                  <a:pt x="6608" y="1730"/>
                </a:lnTo>
                <a:cubicBezTo>
                  <a:pt x="6608" y="2342"/>
                  <a:pt x="6110" y="2840"/>
                  <a:pt x="5498" y="2840"/>
                </a:cubicBezTo>
                <a:lnTo>
                  <a:pt x="5498" y="2840"/>
                </a:lnTo>
                <a:cubicBezTo>
                  <a:pt x="4886" y="2840"/>
                  <a:pt x="4388" y="2342"/>
                  <a:pt x="4388" y="1730"/>
                </a:cubicBezTo>
                <a:lnTo>
                  <a:pt x="4388" y="1730"/>
                </a:lnTo>
                <a:cubicBezTo>
                  <a:pt x="4388" y="777"/>
                  <a:pt x="3611" y="0"/>
                  <a:pt x="2657" y="0"/>
                </a:cubicBezTo>
                <a:lnTo>
                  <a:pt x="2657" y="0"/>
                </a:lnTo>
                <a:cubicBezTo>
                  <a:pt x="1960" y="0"/>
                  <a:pt x="1334" y="415"/>
                  <a:pt x="1062" y="1057"/>
                </a:cubicBezTo>
                <a:lnTo>
                  <a:pt x="1062" y="1057"/>
                </a:lnTo>
                <a:cubicBezTo>
                  <a:pt x="969" y="1277"/>
                  <a:pt x="759" y="1420"/>
                  <a:pt x="529" y="1420"/>
                </a:cubicBezTo>
                <a:lnTo>
                  <a:pt x="0" y="1420"/>
                </a:lnTo>
                <a:lnTo>
                  <a:pt x="0" y="2041"/>
                </a:lnTo>
                <a:lnTo>
                  <a:pt x="529" y="2041"/>
                </a:lnTo>
                <a:lnTo>
                  <a:pt x="529" y="2041"/>
                </a:lnTo>
                <a:cubicBezTo>
                  <a:pt x="1009" y="2041"/>
                  <a:pt x="1443" y="1749"/>
                  <a:pt x="1634" y="1299"/>
                </a:cubicBezTo>
                <a:lnTo>
                  <a:pt x="1634" y="1299"/>
                </a:lnTo>
                <a:cubicBezTo>
                  <a:pt x="1809" y="888"/>
                  <a:pt x="2210" y="621"/>
                  <a:pt x="2657" y="621"/>
                </a:cubicBezTo>
                <a:lnTo>
                  <a:pt x="2657" y="621"/>
                </a:lnTo>
                <a:cubicBezTo>
                  <a:pt x="3269" y="621"/>
                  <a:pt x="3767" y="1119"/>
                  <a:pt x="3767" y="1730"/>
                </a:cubicBezTo>
                <a:lnTo>
                  <a:pt x="3767" y="1730"/>
                </a:lnTo>
                <a:cubicBezTo>
                  <a:pt x="3767" y="2685"/>
                  <a:pt x="4543" y="3461"/>
                  <a:pt x="5498" y="3461"/>
                </a:cubicBezTo>
                <a:lnTo>
                  <a:pt x="5498" y="3461"/>
                </a:lnTo>
                <a:cubicBezTo>
                  <a:pt x="6452" y="3461"/>
                  <a:pt x="7228" y="2685"/>
                  <a:pt x="7228" y="1730"/>
                </a:cubicBezTo>
                <a:lnTo>
                  <a:pt x="7228" y="1730"/>
                </a:lnTo>
                <a:cubicBezTo>
                  <a:pt x="7228" y="1119"/>
                  <a:pt x="7727" y="621"/>
                  <a:pt x="8338" y="621"/>
                </a:cubicBezTo>
                <a:lnTo>
                  <a:pt x="8338" y="621"/>
                </a:lnTo>
                <a:cubicBezTo>
                  <a:pt x="8950" y="621"/>
                  <a:pt x="9449" y="1119"/>
                  <a:pt x="9449" y="1730"/>
                </a:cubicBezTo>
                <a:lnTo>
                  <a:pt x="9449" y="1730"/>
                </a:lnTo>
                <a:cubicBezTo>
                  <a:pt x="9449" y="2685"/>
                  <a:pt x="10224" y="3461"/>
                  <a:pt x="11178" y="3461"/>
                </a:cubicBezTo>
                <a:lnTo>
                  <a:pt x="11178" y="3461"/>
                </a:lnTo>
                <a:cubicBezTo>
                  <a:pt x="12133" y="3461"/>
                  <a:pt x="12910" y="2685"/>
                  <a:pt x="12910" y="1730"/>
                </a:cubicBezTo>
                <a:lnTo>
                  <a:pt x="12910" y="1730"/>
                </a:lnTo>
                <a:cubicBezTo>
                  <a:pt x="12910" y="1119"/>
                  <a:pt x="13407" y="621"/>
                  <a:pt x="14020" y="621"/>
                </a:cubicBezTo>
                <a:lnTo>
                  <a:pt x="14020" y="621"/>
                </a:lnTo>
                <a:cubicBezTo>
                  <a:pt x="14632" y="621"/>
                  <a:pt x="15129" y="1119"/>
                  <a:pt x="15129" y="1730"/>
                </a:cubicBezTo>
                <a:lnTo>
                  <a:pt x="15129" y="1730"/>
                </a:lnTo>
                <a:cubicBezTo>
                  <a:pt x="15129" y="2685"/>
                  <a:pt x="15906" y="3461"/>
                  <a:pt x="16861" y="3461"/>
                </a:cubicBezTo>
                <a:lnTo>
                  <a:pt x="16861" y="3461"/>
                </a:lnTo>
                <a:cubicBezTo>
                  <a:pt x="17557" y="3461"/>
                  <a:pt x="18183" y="3046"/>
                  <a:pt x="18455" y="2404"/>
                </a:cubicBezTo>
                <a:lnTo>
                  <a:pt x="18455" y="2404"/>
                </a:lnTo>
                <a:cubicBezTo>
                  <a:pt x="18549" y="2183"/>
                  <a:pt x="18758" y="2041"/>
                  <a:pt x="18988" y="2041"/>
                </a:cubicBezTo>
                <a:lnTo>
                  <a:pt x="19518" y="2041"/>
                </a:lnTo>
                <a:lnTo>
                  <a:pt x="19518" y="1420"/>
                </a:lnTo>
                <a:lnTo>
                  <a:pt x="18988" y="1420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523BD38C-6156-B54F-85A4-F1E3FF5E2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9" y="3446962"/>
            <a:ext cx="12160804" cy="2131612"/>
          </a:xfrm>
          <a:custGeom>
            <a:avLst/>
            <a:gdLst>
              <a:gd name="connsiteX0" fmla="*/ 3310919 w 24321608"/>
              <a:gd name="connsiteY0" fmla="*/ 692428 h 4263223"/>
              <a:gd name="connsiteX1" fmla="*/ 4748932 w 24321608"/>
              <a:gd name="connsiteY1" fmla="*/ 2131219 h 4263223"/>
              <a:gd name="connsiteX2" fmla="*/ 6851123 w 24321608"/>
              <a:gd name="connsiteY2" fmla="*/ 4234547 h 4263223"/>
              <a:gd name="connsiteX3" fmla="*/ 8952066 w 24321608"/>
              <a:gd name="connsiteY3" fmla="*/ 2131219 h 4263223"/>
              <a:gd name="connsiteX4" fmla="*/ 10390079 w 24321608"/>
              <a:gd name="connsiteY4" fmla="*/ 692428 h 4263223"/>
              <a:gd name="connsiteX5" fmla="*/ 11829338 w 24321608"/>
              <a:gd name="connsiteY5" fmla="*/ 2131219 h 4263223"/>
              <a:gd name="connsiteX6" fmla="*/ 13929036 w 24321608"/>
              <a:gd name="connsiteY6" fmla="*/ 4234547 h 4263223"/>
              <a:gd name="connsiteX7" fmla="*/ 16031227 w 24321608"/>
              <a:gd name="connsiteY7" fmla="*/ 2131219 h 4263223"/>
              <a:gd name="connsiteX8" fmla="*/ 17470486 w 24321608"/>
              <a:gd name="connsiteY8" fmla="*/ 692428 h 4263223"/>
              <a:gd name="connsiteX9" fmla="*/ 18908498 w 24321608"/>
              <a:gd name="connsiteY9" fmla="*/ 2131219 h 4263223"/>
              <a:gd name="connsiteX10" fmla="*/ 21010690 w 24321608"/>
              <a:gd name="connsiteY10" fmla="*/ 4234547 h 4263223"/>
              <a:gd name="connsiteX11" fmla="*/ 22945900 w 24321608"/>
              <a:gd name="connsiteY11" fmla="*/ 2949111 h 4263223"/>
              <a:gd name="connsiteX12" fmla="*/ 23661168 w 24321608"/>
              <a:gd name="connsiteY12" fmla="*/ 2462864 h 4263223"/>
              <a:gd name="connsiteX13" fmla="*/ 24321608 w 24321608"/>
              <a:gd name="connsiteY13" fmla="*/ 2462864 h 4263223"/>
              <a:gd name="connsiteX14" fmla="*/ 24321608 w 24321608"/>
              <a:gd name="connsiteY14" fmla="*/ 2491540 h 4263223"/>
              <a:gd name="connsiteX15" fmla="*/ 23661168 w 24321608"/>
              <a:gd name="connsiteY15" fmla="*/ 2491540 h 4263223"/>
              <a:gd name="connsiteX16" fmla="*/ 22973316 w 24321608"/>
              <a:gd name="connsiteY16" fmla="*/ 2960332 h 4263223"/>
              <a:gd name="connsiteX17" fmla="*/ 21010690 w 24321608"/>
              <a:gd name="connsiteY17" fmla="*/ 4263223 h 4263223"/>
              <a:gd name="connsiteX18" fmla="*/ 18878592 w 24321608"/>
              <a:gd name="connsiteY18" fmla="*/ 2131219 h 4263223"/>
              <a:gd name="connsiteX19" fmla="*/ 17470486 w 24321608"/>
              <a:gd name="connsiteY19" fmla="*/ 722351 h 4263223"/>
              <a:gd name="connsiteX20" fmla="*/ 16061134 w 24321608"/>
              <a:gd name="connsiteY20" fmla="*/ 2131219 h 4263223"/>
              <a:gd name="connsiteX21" fmla="*/ 13929036 w 24321608"/>
              <a:gd name="connsiteY21" fmla="*/ 4263223 h 4263223"/>
              <a:gd name="connsiteX22" fmla="*/ 11800679 w 24321608"/>
              <a:gd name="connsiteY22" fmla="*/ 2131219 h 4263223"/>
              <a:gd name="connsiteX23" fmla="*/ 10390079 w 24321608"/>
              <a:gd name="connsiteY23" fmla="*/ 722351 h 4263223"/>
              <a:gd name="connsiteX24" fmla="*/ 8980728 w 24321608"/>
              <a:gd name="connsiteY24" fmla="*/ 2131219 h 4263223"/>
              <a:gd name="connsiteX25" fmla="*/ 6851123 w 24321608"/>
              <a:gd name="connsiteY25" fmla="*/ 4263223 h 4263223"/>
              <a:gd name="connsiteX26" fmla="*/ 4720272 w 24321608"/>
              <a:gd name="connsiteY26" fmla="*/ 2131219 h 4263223"/>
              <a:gd name="connsiteX27" fmla="*/ 3310919 w 24321608"/>
              <a:gd name="connsiteY27" fmla="*/ 722351 h 4263223"/>
              <a:gd name="connsiteX28" fmla="*/ 2011225 w 24321608"/>
              <a:gd name="connsiteY28" fmla="*/ 1583880 h 4263223"/>
              <a:gd name="connsiteX29" fmla="*/ 659193 w 24321608"/>
              <a:gd name="connsiteY29" fmla="*/ 2491540 h 4263223"/>
              <a:gd name="connsiteX30" fmla="*/ 0 w 24321608"/>
              <a:gd name="connsiteY30" fmla="*/ 2491540 h 4263223"/>
              <a:gd name="connsiteX31" fmla="*/ 0 w 24321608"/>
              <a:gd name="connsiteY31" fmla="*/ 2462864 h 4263223"/>
              <a:gd name="connsiteX32" fmla="*/ 659193 w 24321608"/>
              <a:gd name="connsiteY32" fmla="*/ 2462864 h 4263223"/>
              <a:gd name="connsiteX33" fmla="*/ 1985056 w 24321608"/>
              <a:gd name="connsiteY33" fmla="*/ 1571412 h 4263223"/>
              <a:gd name="connsiteX34" fmla="*/ 3310919 w 24321608"/>
              <a:gd name="connsiteY34" fmla="*/ 692428 h 4263223"/>
              <a:gd name="connsiteX35" fmla="*/ 3310919 w 24321608"/>
              <a:gd name="connsiteY35" fmla="*/ 0 h 4263223"/>
              <a:gd name="connsiteX36" fmla="*/ 5441770 w 24321608"/>
              <a:gd name="connsiteY36" fmla="*/ 2128222 h 4263223"/>
              <a:gd name="connsiteX37" fmla="*/ 6851123 w 24321608"/>
              <a:gd name="connsiteY37" fmla="*/ 3536660 h 4263223"/>
              <a:gd name="connsiteX38" fmla="*/ 8260475 w 24321608"/>
              <a:gd name="connsiteY38" fmla="*/ 2128222 h 4263223"/>
              <a:gd name="connsiteX39" fmla="*/ 10390079 w 24321608"/>
              <a:gd name="connsiteY39" fmla="*/ 0 h 4263223"/>
              <a:gd name="connsiteX40" fmla="*/ 12519684 w 24321608"/>
              <a:gd name="connsiteY40" fmla="*/ 2128222 h 4263223"/>
              <a:gd name="connsiteX41" fmla="*/ 13929036 w 24321608"/>
              <a:gd name="connsiteY41" fmla="*/ 3536660 h 4263223"/>
              <a:gd name="connsiteX42" fmla="*/ 15338389 w 24321608"/>
              <a:gd name="connsiteY42" fmla="*/ 2128222 h 4263223"/>
              <a:gd name="connsiteX43" fmla="*/ 17470486 w 24321608"/>
              <a:gd name="connsiteY43" fmla="*/ 0 h 4263223"/>
              <a:gd name="connsiteX44" fmla="*/ 19600090 w 24321608"/>
              <a:gd name="connsiteY44" fmla="*/ 2128222 h 4263223"/>
              <a:gd name="connsiteX45" fmla="*/ 21010690 w 24321608"/>
              <a:gd name="connsiteY45" fmla="*/ 3536660 h 4263223"/>
              <a:gd name="connsiteX46" fmla="*/ 22307892 w 24321608"/>
              <a:gd name="connsiteY46" fmla="*/ 2676156 h 4263223"/>
              <a:gd name="connsiteX47" fmla="*/ 23661168 w 24321608"/>
              <a:gd name="connsiteY47" fmla="*/ 1768330 h 4263223"/>
              <a:gd name="connsiteX48" fmla="*/ 24321608 w 24321608"/>
              <a:gd name="connsiteY48" fmla="*/ 1768330 h 4263223"/>
              <a:gd name="connsiteX49" fmla="*/ 24321608 w 24321608"/>
              <a:gd name="connsiteY49" fmla="*/ 1796972 h 4263223"/>
              <a:gd name="connsiteX50" fmla="*/ 23661168 w 24321608"/>
              <a:gd name="connsiteY50" fmla="*/ 1796972 h 4263223"/>
              <a:gd name="connsiteX51" fmla="*/ 22335306 w 24321608"/>
              <a:gd name="connsiteY51" fmla="*/ 2687363 h 4263223"/>
              <a:gd name="connsiteX52" fmla="*/ 21010690 w 24321608"/>
              <a:gd name="connsiteY52" fmla="*/ 3565302 h 4263223"/>
              <a:gd name="connsiteX53" fmla="*/ 19571430 w 24321608"/>
              <a:gd name="connsiteY53" fmla="*/ 2128222 h 4263223"/>
              <a:gd name="connsiteX54" fmla="*/ 17470486 w 24321608"/>
              <a:gd name="connsiteY54" fmla="*/ 28642 h 4263223"/>
              <a:gd name="connsiteX55" fmla="*/ 15368295 w 24321608"/>
              <a:gd name="connsiteY55" fmla="*/ 2128222 h 4263223"/>
              <a:gd name="connsiteX56" fmla="*/ 13929036 w 24321608"/>
              <a:gd name="connsiteY56" fmla="*/ 3565302 h 4263223"/>
              <a:gd name="connsiteX57" fmla="*/ 12491024 w 24321608"/>
              <a:gd name="connsiteY57" fmla="*/ 2128222 h 4263223"/>
              <a:gd name="connsiteX58" fmla="*/ 10390079 w 24321608"/>
              <a:gd name="connsiteY58" fmla="*/ 28642 h 4263223"/>
              <a:gd name="connsiteX59" fmla="*/ 8289135 w 24321608"/>
              <a:gd name="connsiteY59" fmla="*/ 2128222 h 4263223"/>
              <a:gd name="connsiteX60" fmla="*/ 6851123 w 24321608"/>
              <a:gd name="connsiteY60" fmla="*/ 3565302 h 4263223"/>
              <a:gd name="connsiteX61" fmla="*/ 5413110 w 24321608"/>
              <a:gd name="connsiteY61" fmla="*/ 2128222 h 4263223"/>
              <a:gd name="connsiteX62" fmla="*/ 3310919 w 24321608"/>
              <a:gd name="connsiteY62" fmla="*/ 28642 h 4263223"/>
              <a:gd name="connsiteX63" fmla="*/ 1374462 w 24321608"/>
              <a:gd name="connsiteY63" fmla="*/ 1312549 h 4263223"/>
              <a:gd name="connsiteX64" fmla="*/ 659193 w 24321608"/>
              <a:gd name="connsiteY64" fmla="*/ 1796972 h 4263223"/>
              <a:gd name="connsiteX65" fmla="*/ 0 w 24321608"/>
              <a:gd name="connsiteY65" fmla="*/ 1796972 h 4263223"/>
              <a:gd name="connsiteX66" fmla="*/ 0 w 24321608"/>
              <a:gd name="connsiteY66" fmla="*/ 1768330 h 4263223"/>
              <a:gd name="connsiteX67" fmla="*/ 659193 w 24321608"/>
              <a:gd name="connsiteY67" fmla="*/ 1768330 h 4263223"/>
              <a:gd name="connsiteX68" fmla="*/ 1348293 w 24321608"/>
              <a:gd name="connsiteY68" fmla="*/ 1301342 h 4263223"/>
              <a:gd name="connsiteX69" fmla="*/ 3310919 w 24321608"/>
              <a:gd name="connsiteY69" fmla="*/ 0 h 426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4321608" h="4263223">
                <a:moveTo>
                  <a:pt x="3310919" y="692428"/>
                </a:moveTo>
                <a:cubicBezTo>
                  <a:pt x="4104693" y="692428"/>
                  <a:pt x="4748932" y="1338263"/>
                  <a:pt x="4748932" y="2131219"/>
                </a:cubicBezTo>
                <a:cubicBezTo>
                  <a:pt x="4748932" y="3290730"/>
                  <a:pt x="5690992" y="4234547"/>
                  <a:pt x="6851123" y="4234547"/>
                </a:cubicBezTo>
                <a:cubicBezTo>
                  <a:pt x="8008761" y="4234547"/>
                  <a:pt x="8952066" y="3290730"/>
                  <a:pt x="8952066" y="2131219"/>
                </a:cubicBezTo>
                <a:cubicBezTo>
                  <a:pt x="8952066" y="1338263"/>
                  <a:pt x="9597552" y="692428"/>
                  <a:pt x="10390079" y="692428"/>
                </a:cubicBezTo>
                <a:cubicBezTo>
                  <a:pt x="11183852" y="692428"/>
                  <a:pt x="11829338" y="1338263"/>
                  <a:pt x="11829338" y="2131219"/>
                </a:cubicBezTo>
                <a:cubicBezTo>
                  <a:pt x="11829338" y="3290730"/>
                  <a:pt x="12771399" y="4234547"/>
                  <a:pt x="13929036" y="4234547"/>
                </a:cubicBezTo>
                <a:cubicBezTo>
                  <a:pt x="15089166" y="4234547"/>
                  <a:pt x="16031227" y="3290730"/>
                  <a:pt x="16031227" y="2131219"/>
                </a:cubicBezTo>
                <a:cubicBezTo>
                  <a:pt x="16031227" y="1338263"/>
                  <a:pt x="16676713" y="692428"/>
                  <a:pt x="17470486" y="692428"/>
                </a:cubicBezTo>
                <a:cubicBezTo>
                  <a:pt x="18263012" y="692428"/>
                  <a:pt x="18908498" y="1338263"/>
                  <a:pt x="18908498" y="2131219"/>
                </a:cubicBezTo>
                <a:cubicBezTo>
                  <a:pt x="18908498" y="3290730"/>
                  <a:pt x="19850560" y="4234547"/>
                  <a:pt x="21010690" y="4234547"/>
                </a:cubicBezTo>
                <a:cubicBezTo>
                  <a:pt x="21855552" y="4234547"/>
                  <a:pt x="22615680" y="3729599"/>
                  <a:pt x="22945900" y="2949111"/>
                </a:cubicBezTo>
                <a:cubicBezTo>
                  <a:pt x="23070512" y="2654869"/>
                  <a:pt x="23352132" y="2462864"/>
                  <a:pt x="23661168" y="2462864"/>
                </a:cubicBezTo>
                <a:lnTo>
                  <a:pt x="24321608" y="2462864"/>
                </a:lnTo>
                <a:lnTo>
                  <a:pt x="24321608" y="2491540"/>
                </a:lnTo>
                <a:lnTo>
                  <a:pt x="23661168" y="2491540"/>
                </a:lnTo>
                <a:cubicBezTo>
                  <a:pt x="23363348" y="2491540"/>
                  <a:pt x="23092942" y="2676065"/>
                  <a:pt x="22973316" y="2960332"/>
                </a:cubicBezTo>
                <a:cubicBezTo>
                  <a:pt x="22638112" y="3752041"/>
                  <a:pt x="21866768" y="4263223"/>
                  <a:pt x="21010690" y="4263223"/>
                </a:cubicBezTo>
                <a:cubicBezTo>
                  <a:pt x="19834360" y="4263223"/>
                  <a:pt x="18878592" y="3306938"/>
                  <a:pt x="18878592" y="2131219"/>
                </a:cubicBezTo>
                <a:cubicBezTo>
                  <a:pt x="18878592" y="1354472"/>
                  <a:pt x="18246814" y="722351"/>
                  <a:pt x="17470486" y="722351"/>
                </a:cubicBezTo>
                <a:cubicBezTo>
                  <a:pt x="16692912" y="722351"/>
                  <a:pt x="16061134" y="1354472"/>
                  <a:pt x="16061134" y="2131219"/>
                </a:cubicBezTo>
                <a:cubicBezTo>
                  <a:pt x="16061134" y="3306938"/>
                  <a:pt x="15105366" y="4263223"/>
                  <a:pt x="13929036" y="4263223"/>
                </a:cubicBezTo>
                <a:cubicBezTo>
                  <a:pt x="12755199" y="4263223"/>
                  <a:pt x="11800679" y="3306938"/>
                  <a:pt x="11800679" y="2131219"/>
                </a:cubicBezTo>
                <a:cubicBezTo>
                  <a:pt x="11800679" y="1354472"/>
                  <a:pt x="11167653" y="722351"/>
                  <a:pt x="10390079" y="722351"/>
                </a:cubicBezTo>
                <a:cubicBezTo>
                  <a:pt x="9613752" y="722351"/>
                  <a:pt x="8980728" y="1354472"/>
                  <a:pt x="8980728" y="2131219"/>
                </a:cubicBezTo>
                <a:cubicBezTo>
                  <a:pt x="8980728" y="3306938"/>
                  <a:pt x="8024960" y="4263223"/>
                  <a:pt x="6851123" y="4263223"/>
                </a:cubicBezTo>
                <a:cubicBezTo>
                  <a:pt x="5676039" y="4263223"/>
                  <a:pt x="4720272" y="3306938"/>
                  <a:pt x="4720272" y="2131219"/>
                </a:cubicBezTo>
                <a:cubicBezTo>
                  <a:pt x="4720272" y="1354472"/>
                  <a:pt x="4087247" y="722351"/>
                  <a:pt x="3310919" y="722351"/>
                </a:cubicBezTo>
                <a:cubicBezTo>
                  <a:pt x="2743938" y="722351"/>
                  <a:pt x="2233033" y="1060230"/>
                  <a:pt x="2011225" y="1583880"/>
                </a:cubicBezTo>
                <a:cubicBezTo>
                  <a:pt x="1778202" y="2134960"/>
                  <a:pt x="1246112" y="2491540"/>
                  <a:pt x="659193" y="2491540"/>
                </a:cubicBezTo>
                <a:lnTo>
                  <a:pt x="0" y="2491540"/>
                </a:lnTo>
                <a:lnTo>
                  <a:pt x="0" y="2462864"/>
                </a:lnTo>
                <a:lnTo>
                  <a:pt x="659193" y="2462864"/>
                </a:lnTo>
                <a:cubicBezTo>
                  <a:pt x="1234897" y="2462864"/>
                  <a:pt x="1755772" y="2112517"/>
                  <a:pt x="1985056" y="1571412"/>
                </a:cubicBezTo>
                <a:cubicBezTo>
                  <a:pt x="2211849" y="1039035"/>
                  <a:pt x="2731477" y="692428"/>
                  <a:pt x="3310919" y="692428"/>
                </a:cubicBezTo>
                <a:close/>
                <a:moveTo>
                  <a:pt x="3310919" y="0"/>
                </a:moveTo>
                <a:cubicBezTo>
                  <a:pt x="4484757" y="0"/>
                  <a:pt x="5441770" y="955147"/>
                  <a:pt x="5441770" y="2128222"/>
                </a:cubicBezTo>
                <a:cubicBezTo>
                  <a:pt x="5441770" y="2905291"/>
                  <a:pt x="6073549" y="3536660"/>
                  <a:pt x="6851123" y="3536660"/>
                </a:cubicBezTo>
                <a:cubicBezTo>
                  <a:pt x="7627450" y="3536660"/>
                  <a:pt x="8260475" y="2905291"/>
                  <a:pt x="8260475" y="2128222"/>
                </a:cubicBezTo>
                <a:cubicBezTo>
                  <a:pt x="8260475" y="955147"/>
                  <a:pt x="9216242" y="0"/>
                  <a:pt x="10390079" y="0"/>
                </a:cubicBezTo>
                <a:cubicBezTo>
                  <a:pt x="11565163" y="0"/>
                  <a:pt x="12519684" y="955147"/>
                  <a:pt x="12519684" y="2128222"/>
                </a:cubicBezTo>
                <a:cubicBezTo>
                  <a:pt x="12519684" y="2905291"/>
                  <a:pt x="13152709" y="3536660"/>
                  <a:pt x="13929036" y="3536660"/>
                </a:cubicBezTo>
                <a:cubicBezTo>
                  <a:pt x="14706610" y="3536660"/>
                  <a:pt x="15338389" y="2905291"/>
                  <a:pt x="15338389" y="2128222"/>
                </a:cubicBezTo>
                <a:cubicBezTo>
                  <a:pt x="15338389" y="955147"/>
                  <a:pt x="16294156" y="0"/>
                  <a:pt x="17470486" y="0"/>
                </a:cubicBezTo>
                <a:cubicBezTo>
                  <a:pt x="18644324" y="0"/>
                  <a:pt x="19600090" y="955147"/>
                  <a:pt x="19600090" y="2128222"/>
                </a:cubicBezTo>
                <a:cubicBezTo>
                  <a:pt x="19600090" y="2905291"/>
                  <a:pt x="20233116" y="3536660"/>
                  <a:pt x="21010690" y="3536660"/>
                </a:cubicBezTo>
                <a:cubicBezTo>
                  <a:pt x="21577670" y="3536660"/>
                  <a:pt x="22086084" y="3199183"/>
                  <a:pt x="22307892" y="2676156"/>
                </a:cubicBezTo>
                <a:cubicBezTo>
                  <a:pt x="22542160" y="2124487"/>
                  <a:pt x="23073004" y="1768330"/>
                  <a:pt x="23661168" y="1768330"/>
                </a:cubicBezTo>
                <a:lnTo>
                  <a:pt x="24321608" y="1768330"/>
                </a:lnTo>
                <a:lnTo>
                  <a:pt x="24321608" y="1796972"/>
                </a:lnTo>
                <a:lnTo>
                  <a:pt x="23661168" y="1796972"/>
                </a:lnTo>
                <a:cubicBezTo>
                  <a:pt x="23085466" y="1796972"/>
                  <a:pt x="22564590" y="2145657"/>
                  <a:pt x="22335306" y="2687363"/>
                </a:cubicBezTo>
                <a:cubicBezTo>
                  <a:pt x="22108514" y="3221598"/>
                  <a:pt x="21588884" y="3565302"/>
                  <a:pt x="21010690" y="3565302"/>
                </a:cubicBezTo>
                <a:cubicBezTo>
                  <a:pt x="20216916" y="3565302"/>
                  <a:pt x="19571430" y="2921480"/>
                  <a:pt x="19571430" y="2128222"/>
                </a:cubicBezTo>
                <a:cubicBezTo>
                  <a:pt x="19571430" y="971336"/>
                  <a:pt x="18628124" y="28642"/>
                  <a:pt x="17470486" y="28642"/>
                </a:cubicBezTo>
                <a:cubicBezTo>
                  <a:pt x="16310356" y="28642"/>
                  <a:pt x="15368295" y="971336"/>
                  <a:pt x="15368295" y="2128222"/>
                </a:cubicBezTo>
                <a:cubicBezTo>
                  <a:pt x="15368295" y="2921480"/>
                  <a:pt x="14722810" y="3565302"/>
                  <a:pt x="13929036" y="3565302"/>
                </a:cubicBezTo>
                <a:cubicBezTo>
                  <a:pt x="13136509" y="3565302"/>
                  <a:pt x="12491024" y="2921480"/>
                  <a:pt x="12491024" y="2128222"/>
                </a:cubicBezTo>
                <a:cubicBezTo>
                  <a:pt x="12491024" y="971336"/>
                  <a:pt x="11550209" y="28642"/>
                  <a:pt x="10390079" y="28642"/>
                </a:cubicBezTo>
                <a:cubicBezTo>
                  <a:pt x="9232441" y="28642"/>
                  <a:pt x="8289135" y="971336"/>
                  <a:pt x="8289135" y="2128222"/>
                </a:cubicBezTo>
                <a:cubicBezTo>
                  <a:pt x="8289135" y="2921480"/>
                  <a:pt x="7643649" y="3565302"/>
                  <a:pt x="6851123" y="3565302"/>
                </a:cubicBezTo>
                <a:cubicBezTo>
                  <a:pt x="6057350" y="3565302"/>
                  <a:pt x="5413110" y="2921480"/>
                  <a:pt x="5413110" y="2128222"/>
                </a:cubicBezTo>
                <a:cubicBezTo>
                  <a:pt x="5413110" y="971336"/>
                  <a:pt x="4469803" y="28642"/>
                  <a:pt x="3310919" y="28642"/>
                </a:cubicBezTo>
                <a:cubicBezTo>
                  <a:pt x="2464810" y="28642"/>
                  <a:pt x="1704681" y="532989"/>
                  <a:pt x="1374462" y="1312549"/>
                </a:cubicBezTo>
                <a:cubicBezTo>
                  <a:pt x="1248604" y="1606441"/>
                  <a:pt x="968229" y="1796972"/>
                  <a:pt x="659193" y="1796972"/>
                </a:cubicBezTo>
                <a:lnTo>
                  <a:pt x="0" y="1796972"/>
                </a:lnTo>
                <a:lnTo>
                  <a:pt x="0" y="1768330"/>
                </a:lnTo>
                <a:lnTo>
                  <a:pt x="659193" y="1768330"/>
                </a:lnTo>
                <a:cubicBezTo>
                  <a:pt x="957014" y="1768330"/>
                  <a:pt x="1227420" y="1584025"/>
                  <a:pt x="1348293" y="1301342"/>
                </a:cubicBezTo>
                <a:cubicBezTo>
                  <a:pt x="1683497" y="510574"/>
                  <a:pt x="2453595" y="0"/>
                  <a:pt x="331091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EFEDB6D-0CBE-074D-B18F-CA988A899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97" y="3620071"/>
            <a:ext cx="12160779" cy="1785387"/>
          </a:xfrm>
          <a:custGeom>
            <a:avLst/>
            <a:gdLst>
              <a:gd name="connsiteX0" fmla="*/ 21206567 w 24431709"/>
              <a:gd name="connsiteY0" fmla="*/ 3555098 h 3586946"/>
              <a:gd name="connsiteX1" fmla="*/ 21207833 w 24431709"/>
              <a:gd name="connsiteY1" fmla="*/ 3584398 h 3586946"/>
              <a:gd name="connsiteX2" fmla="*/ 21107891 w 24431709"/>
              <a:gd name="connsiteY2" fmla="*/ 3586946 h 3586946"/>
              <a:gd name="connsiteX3" fmla="*/ 21087651 w 24431709"/>
              <a:gd name="connsiteY3" fmla="*/ 3586946 h 3586946"/>
              <a:gd name="connsiteX4" fmla="*/ 21087651 w 24431709"/>
              <a:gd name="connsiteY4" fmla="*/ 3557646 h 3586946"/>
              <a:gd name="connsiteX5" fmla="*/ 21107891 w 24431709"/>
              <a:gd name="connsiteY5" fmla="*/ 3557646 h 3586946"/>
              <a:gd name="connsiteX6" fmla="*/ 21206567 w 24431709"/>
              <a:gd name="connsiteY6" fmla="*/ 3555098 h 3586946"/>
              <a:gd name="connsiteX7" fmla="*/ 13933293 w 24431709"/>
              <a:gd name="connsiteY7" fmla="*/ 3555098 h 3586946"/>
              <a:gd name="connsiteX8" fmla="*/ 14046754 w 24431709"/>
              <a:gd name="connsiteY8" fmla="*/ 3555098 h 3586946"/>
              <a:gd name="connsiteX9" fmla="*/ 14047988 w 24431709"/>
              <a:gd name="connsiteY9" fmla="*/ 3586895 h 3586946"/>
              <a:gd name="connsiteX10" fmla="*/ 13991257 w 24431709"/>
              <a:gd name="connsiteY10" fmla="*/ 3586895 h 3586946"/>
              <a:gd name="connsiteX11" fmla="*/ 13933293 w 24431709"/>
              <a:gd name="connsiteY11" fmla="*/ 3586895 h 3586946"/>
              <a:gd name="connsiteX12" fmla="*/ 6824365 w 24431709"/>
              <a:gd name="connsiteY12" fmla="*/ 3555098 h 3586946"/>
              <a:gd name="connsiteX13" fmla="*/ 6937827 w 24431709"/>
              <a:gd name="connsiteY13" fmla="*/ 3555098 h 3586946"/>
              <a:gd name="connsiteX14" fmla="*/ 6937827 w 24431709"/>
              <a:gd name="connsiteY14" fmla="*/ 3586895 h 3586946"/>
              <a:gd name="connsiteX15" fmla="*/ 6882331 w 24431709"/>
              <a:gd name="connsiteY15" fmla="*/ 3586895 h 3586946"/>
              <a:gd name="connsiteX16" fmla="*/ 6823132 w 24431709"/>
              <a:gd name="connsiteY16" fmla="*/ 3586895 h 3586946"/>
              <a:gd name="connsiteX17" fmla="*/ 20852783 w 24431709"/>
              <a:gd name="connsiteY17" fmla="*/ 3538533 h 3586946"/>
              <a:gd name="connsiteX18" fmla="*/ 20970473 w 24431709"/>
              <a:gd name="connsiteY18" fmla="*/ 3552412 h 3586946"/>
              <a:gd name="connsiteX19" fmla="*/ 20967969 w 24431709"/>
              <a:gd name="connsiteY19" fmla="*/ 3581433 h 3586946"/>
              <a:gd name="connsiteX20" fmla="*/ 20850279 w 24431709"/>
              <a:gd name="connsiteY20" fmla="*/ 3567554 h 3586946"/>
              <a:gd name="connsiteX21" fmla="*/ 14281536 w 24431709"/>
              <a:gd name="connsiteY21" fmla="*/ 3533015 h 3586946"/>
              <a:gd name="connsiteX22" fmla="*/ 14285331 w 24431709"/>
              <a:gd name="connsiteY22" fmla="*/ 3561230 h 3586946"/>
              <a:gd name="connsiteX23" fmla="*/ 14167678 w 24431709"/>
              <a:gd name="connsiteY23" fmla="*/ 3575950 h 3586946"/>
              <a:gd name="connsiteX24" fmla="*/ 14165148 w 24431709"/>
              <a:gd name="connsiteY24" fmla="*/ 3547736 h 3586946"/>
              <a:gd name="connsiteX25" fmla="*/ 14281536 w 24431709"/>
              <a:gd name="connsiteY25" fmla="*/ 3533015 h 3586946"/>
              <a:gd name="connsiteX26" fmla="*/ 13700980 w 24431709"/>
              <a:gd name="connsiteY26" fmla="*/ 3533015 h 3586946"/>
              <a:gd name="connsiteX27" fmla="*/ 13816103 w 24431709"/>
              <a:gd name="connsiteY27" fmla="*/ 3547736 h 3586946"/>
              <a:gd name="connsiteX28" fmla="*/ 13813573 w 24431709"/>
              <a:gd name="connsiteY28" fmla="*/ 3575950 h 3586946"/>
              <a:gd name="connsiteX29" fmla="*/ 13695920 w 24431709"/>
              <a:gd name="connsiteY29" fmla="*/ 3561230 h 3586946"/>
              <a:gd name="connsiteX30" fmla="*/ 7164662 w 24431709"/>
              <a:gd name="connsiteY30" fmla="*/ 3533015 h 3586946"/>
              <a:gd name="connsiteX31" fmla="*/ 7169668 w 24431709"/>
              <a:gd name="connsiteY31" fmla="*/ 3561230 h 3586946"/>
              <a:gd name="connsiteX32" fmla="*/ 7053230 w 24431709"/>
              <a:gd name="connsiteY32" fmla="*/ 3575950 h 3586946"/>
              <a:gd name="connsiteX33" fmla="*/ 7049474 w 24431709"/>
              <a:gd name="connsiteY33" fmla="*/ 3547736 h 3586946"/>
              <a:gd name="connsiteX34" fmla="*/ 7164662 w 24431709"/>
              <a:gd name="connsiteY34" fmla="*/ 3533015 h 3586946"/>
              <a:gd name="connsiteX35" fmla="*/ 6592021 w 24431709"/>
              <a:gd name="connsiteY35" fmla="*/ 3533015 h 3586946"/>
              <a:gd name="connsiteX36" fmla="*/ 6705957 w 24431709"/>
              <a:gd name="connsiteY36" fmla="*/ 3547736 h 3586946"/>
              <a:gd name="connsiteX37" fmla="*/ 6702202 w 24431709"/>
              <a:gd name="connsiteY37" fmla="*/ 3575950 h 3586946"/>
              <a:gd name="connsiteX38" fmla="*/ 6585760 w 24431709"/>
              <a:gd name="connsiteY38" fmla="*/ 3561230 h 3586946"/>
              <a:gd name="connsiteX39" fmla="*/ 21434693 w 24431709"/>
              <a:gd name="connsiteY39" fmla="*/ 3527491 h 3586946"/>
              <a:gd name="connsiteX40" fmla="*/ 21439701 w 24431709"/>
              <a:gd name="connsiteY40" fmla="*/ 3556792 h 3586946"/>
              <a:gd name="connsiteX41" fmla="*/ 21322009 w 24431709"/>
              <a:gd name="connsiteY41" fmla="*/ 3575902 h 3586946"/>
              <a:gd name="connsiteX42" fmla="*/ 21319505 w 24431709"/>
              <a:gd name="connsiteY42" fmla="*/ 3546601 h 3586946"/>
              <a:gd name="connsiteX43" fmla="*/ 21434693 w 24431709"/>
              <a:gd name="connsiteY43" fmla="*/ 3527491 h 3586946"/>
              <a:gd name="connsiteX44" fmla="*/ 20621489 w 24431709"/>
              <a:gd name="connsiteY44" fmla="*/ 3488853 h 3586946"/>
              <a:gd name="connsiteX45" fmla="*/ 20733123 w 24431709"/>
              <a:gd name="connsiteY45" fmla="*/ 3515254 h 3586946"/>
              <a:gd name="connsiteX46" fmla="*/ 20726989 w 24431709"/>
              <a:gd name="connsiteY46" fmla="*/ 3542856 h 3586946"/>
              <a:gd name="connsiteX47" fmla="*/ 20612901 w 24431709"/>
              <a:gd name="connsiteY47" fmla="*/ 3515254 h 3586946"/>
              <a:gd name="connsiteX48" fmla="*/ 14502917 w 24431709"/>
              <a:gd name="connsiteY48" fmla="*/ 3483331 h 3586946"/>
              <a:gd name="connsiteX49" fmla="*/ 14511681 w 24431709"/>
              <a:gd name="connsiteY49" fmla="*/ 3511755 h 3586946"/>
              <a:gd name="connsiteX50" fmla="*/ 14398997 w 24431709"/>
              <a:gd name="connsiteY50" fmla="*/ 3542764 h 3586946"/>
              <a:gd name="connsiteX51" fmla="*/ 14391485 w 24431709"/>
              <a:gd name="connsiteY51" fmla="*/ 3514340 h 3586946"/>
              <a:gd name="connsiteX52" fmla="*/ 14502917 w 24431709"/>
              <a:gd name="connsiteY52" fmla="*/ 3483331 h 3586946"/>
              <a:gd name="connsiteX53" fmla="*/ 13478349 w 24431709"/>
              <a:gd name="connsiteY53" fmla="*/ 3483331 h 3586946"/>
              <a:gd name="connsiteX54" fmla="*/ 13589781 w 24431709"/>
              <a:gd name="connsiteY54" fmla="*/ 3514340 h 3586946"/>
              <a:gd name="connsiteX55" fmla="*/ 13582269 w 24431709"/>
              <a:gd name="connsiteY55" fmla="*/ 3542764 h 3586946"/>
              <a:gd name="connsiteX56" fmla="*/ 13469585 w 24431709"/>
              <a:gd name="connsiteY56" fmla="*/ 3511755 h 3586946"/>
              <a:gd name="connsiteX57" fmla="*/ 7392655 w 24431709"/>
              <a:gd name="connsiteY57" fmla="*/ 3483331 h 3586946"/>
              <a:gd name="connsiteX58" fmla="*/ 7401508 w 24431709"/>
              <a:gd name="connsiteY58" fmla="*/ 3511755 h 3586946"/>
              <a:gd name="connsiteX59" fmla="*/ 7286386 w 24431709"/>
              <a:gd name="connsiteY59" fmla="*/ 3542764 h 3586946"/>
              <a:gd name="connsiteX60" fmla="*/ 7281328 w 24431709"/>
              <a:gd name="connsiteY60" fmla="*/ 3514340 h 3586946"/>
              <a:gd name="connsiteX61" fmla="*/ 7392655 w 24431709"/>
              <a:gd name="connsiteY61" fmla="*/ 3483331 h 3586946"/>
              <a:gd name="connsiteX62" fmla="*/ 6368187 w 24431709"/>
              <a:gd name="connsiteY62" fmla="*/ 3483331 h 3586946"/>
              <a:gd name="connsiteX63" fmla="*/ 6479620 w 24431709"/>
              <a:gd name="connsiteY63" fmla="*/ 3514340 h 3586946"/>
              <a:gd name="connsiteX64" fmla="*/ 6473361 w 24431709"/>
              <a:gd name="connsiteY64" fmla="*/ 3542764 h 3586946"/>
              <a:gd name="connsiteX65" fmla="*/ 6359423 w 24431709"/>
              <a:gd name="connsiteY65" fmla="*/ 3511755 h 3586946"/>
              <a:gd name="connsiteX66" fmla="*/ 21657373 w 24431709"/>
              <a:gd name="connsiteY66" fmla="*/ 3466770 h 3586946"/>
              <a:gd name="connsiteX67" fmla="*/ 21666049 w 24431709"/>
              <a:gd name="connsiteY67" fmla="*/ 3493487 h 3586946"/>
              <a:gd name="connsiteX68" fmla="*/ 21553275 w 24431709"/>
              <a:gd name="connsiteY68" fmla="*/ 3526277 h 3586946"/>
              <a:gd name="connsiteX69" fmla="*/ 21545839 w 24431709"/>
              <a:gd name="connsiteY69" fmla="*/ 3499559 h 3586946"/>
              <a:gd name="connsiteX70" fmla="*/ 21657373 w 24431709"/>
              <a:gd name="connsiteY70" fmla="*/ 3466770 h 3586946"/>
              <a:gd name="connsiteX71" fmla="*/ 20403473 w 24431709"/>
              <a:gd name="connsiteY71" fmla="*/ 3411569 h 3586946"/>
              <a:gd name="connsiteX72" fmla="*/ 20512271 w 24431709"/>
              <a:gd name="connsiteY72" fmla="*/ 3454375 h 3586946"/>
              <a:gd name="connsiteX73" fmla="*/ 20503415 w 24431709"/>
              <a:gd name="connsiteY73" fmla="*/ 3482073 h 3586946"/>
              <a:gd name="connsiteX74" fmla="*/ 20392087 w 24431709"/>
              <a:gd name="connsiteY74" fmla="*/ 3438008 h 3586946"/>
              <a:gd name="connsiteX75" fmla="*/ 14719974 w 24431709"/>
              <a:gd name="connsiteY75" fmla="*/ 3400527 h 3586946"/>
              <a:gd name="connsiteX76" fmla="*/ 14732494 w 24431709"/>
              <a:gd name="connsiteY76" fmla="*/ 3426510 h 3586946"/>
              <a:gd name="connsiteX77" fmla="*/ 14623566 w 24431709"/>
              <a:gd name="connsiteY77" fmla="*/ 3471053 h 3586946"/>
              <a:gd name="connsiteX78" fmla="*/ 14612298 w 24431709"/>
              <a:gd name="connsiteY78" fmla="*/ 3443832 h 3586946"/>
              <a:gd name="connsiteX79" fmla="*/ 14719974 w 24431709"/>
              <a:gd name="connsiteY79" fmla="*/ 3400527 h 3586946"/>
              <a:gd name="connsiteX80" fmla="*/ 13261423 w 24431709"/>
              <a:gd name="connsiteY80" fmla="*/ 3400527 h 3586946"/>
              <a:gd name="connsiteX81" fmla="*/ 13368955 w 24431709"/>
              <a:gd name="connsiteY81" fmla="*/ 3444315 h 3586946"/>
              <a:gd name="connsiteX82" fmla="*/ 13357569 w 24431709"/>
              <a:gd name="connsiteY82" fmla="*/ 3471074 h 3586946"/>
              <a:gd name="connsiteX83" fmla="*/ 13248772 w 24431709"/>
              <a:gd name="connsiteY83" fmla="*/ 3426070 h 3586946"/>
              <a:gd name="connsiteX84" fmla="*/ 7610801 w 24431709"/>
              <a:gd name="connsiteY84" fmla="*/ 3400527 h 3586946"/>
              <a:gd name="connsiteX85" fmla="*/ 7622308 w 24431709"/>
              <a:gd name="connsiteY85" fmla="*/ 3426510 h 3586946"/>
              <a:gd name="connsiteX86" fmla="*/ 7512365 w 24431709"/>
              <a:gd name="connsiteY86" fmla="*/ 3471053 h 3586946"/>
              <a:gd name="connsiteX87" fmla="*/ 7502136 w 24431709"/>
              <a:gd name="connsiteY87" fmla="*/ 3443832 h 3586946"/>
              <a:gd name="connsiteX88" fmla="*/ 7610801 w 24431709"/>
              <a:gd name="connsiteY88" fmla="*/ 3400527 h 3586946"/>
              <a:gd name="connsiteX89" fmla="*/ 6151262 w 24431709"/>
              <a:gd name="connsiteY89" fmla="*/ 3400527 h 3586946"/>
              <a:gd name="connsiteX90" fmla="*/ 6258795 w 24431709"/>
              <a:gd name="connsiteY90" fmla="*/ 3444315 h 3586946"/>
              <a:gd name="connsiteX91" fmla="*/ 6248673 w 24431709"/>
              <a:gd name="connsiteY91" fmla="*/ 3471074 h 3586946"/>
              <a:gd name="connsiteX92" fmla="*/ 6138609 w 24431709"/>
              <a:gd name="connsiteY92" fmla="*/ 3426070 h 3586946"/>
              <a:gd name="connsiteX93" fmla="*/ 21879705 w 24431709"/>
              <a:gd name="connsiteY93" fmla="*/ 3378446 h 3586946"/>
              <a:gd name="connsiteX94" fmla="*/ 21892355 w 24431709"/>
              <a:gd name="connsiteY94" fmla="*/ 3405052 h 3586946"/>
              <a:gd name="connsiteX95" fmla="*/ 21782293 w 24431709"/>
              <a:gd name="connsiteY95" fmla="*/ 3454463 h 3586946"/>
              <a:gd name="connsiteX96" fmla="*/ 21772173 w 24431709"/>
              <a:gd name="connsiteY96" fmla="*/ 3426590 h 3586946"/>
              <a:gd name="connsiteX97" fmla="*/ 21879705 w 24431709"/>
              <a:gd name="connsiteY97" fmla="*/ 3378446 h 3586946"/>
              <a:gd name="connsiteX98" fmla="*/ 20197657 w 24431709"/>
              <a:gd name="connsiteY98" fmla="*/ 3306682 h 3586946"/>
              <a:gd name="connsiteX99" fmla="*/ 20302485 w 24431709"/>
              <a:gd name="connsiteY99" fmla="*/ 3362298 h 3586946"/>
              <a:gd name="connsiteX100" fmla="*/ 20288423 w 24431709"/>
              <a:gd name="connsiteY100" fmla="*/ 3388252 h 3586946"/>
              <a:gd name="connsiteX101" fmla="*/ 20182315 w 24431709"/>
              <a:gd name="connsiteY101" fmla="*/ 3331400 h 3586946"/>
              <a:gd name="connsiteX102" fmla="*/ 14921792 w 24431709"/>
              <a:gd name="connsiteY102" fmla="*/ 3290119 h 3586946"/>
              <a:gd name="connsiteX103" fmla="*/ 14936750 w 24431709"/>
              <a:gd name="connsiteY103" fmla="*/ 3313601 h 3586946"/>
              <a:gd name="connsiteX104" fmla="*/ 14835783 w 24431709"/>
              <a:gd name="connsiteY104" fmla="*/ 3371687 h 3586946"/>
              <a:gd name="connsiteX105" fmla="*/ 14822072 w 24431709"/>
              <a:gd name="connsiteY105" fmla="*/ 3346970 h 3586946"/>
              <a:gd name="connsiteX106" fmla="*/ 14921792 w 24431709"/>
              <a:gd name="connsiteY106" fmla="*/ 3290119 h 3586946"/>
              <a:gd name="connsiteX107" fmla="*/ 13060726 w 24431709"/>
              <a:gd name="connsiteY107" fmla="*/ 3290119 h 3586946"/>
              <a:gd name="connsiteX108" fmla="*/ 13159200 w 24431709"/>
              <a:gd name="connsiteY108" fmla="*/ 3346133 h 3586946"/>
              <a:gd name="connsiteX109" fmla="*/ 13145488 w 24431709"/>
              <a:gd name="connsiteY109" fmla="*/ 3371705 h 3586946"/>
              <a:gd name="connsiteX110" fmla="*/ 13044522 w 24431709"/>
              <a:gd name="connsiteY110" fmla="*/ 3314473 h 3586946"/>
              <a:gd name="connsiteX111" fmla="*/ 7812711 w 24431709"/>
              <a:gd name="connsiteY111" fmla="*/ 3290119 h 3586946"/>
              <a:gd name="connsiteX112" fmla="*/ 7826574 w 24431709"/>
              <a:gd name="connsiteY112" fmla="*/ 3313601 h 3586946"/>
              <a:gd name="connsiteX113" fmla="*/ 7724512 w 24431709"/>
              <a:gd name="connsiteY113" fmla="*/ 3371687 h 3586946"/>
              <a:gd name="connsiteX114" fmla="*/ 7711908 w 24431709"/>
              <a:gd name="connsiteY114" fmla="*/ 3346970 h 3586946"/>
              <a:gd name="connsiteX115" fmla="*/ 7812711 w 24431709"/>
              <a:gd name="connsiteY115" fmla="*/ 3290119 h 3586946"/>
              <a:gd name="connsiteX116" fmla="*/ 5950565 w 24431709"/>
              <a:gd name="connsiteY116" fmla="*/ 3290119 h 3586946"/>
              <a:gd name="connsiteX117" fmla="*/ 6049034 w 24431709"/>
              <a:gd name="connsiteY117" fmla="*/ 3346133 h 3586946"/>
              <a:gd name="connsiteX118" fmla="*/ 6035325 w 24431709"/>
              <a:gd name="connsiteY118" fmla="*/ 3371705 h 3586946"/>
              <a:gd name="connsiteX119" fmla="*/ 5934360 w 24431709"/>
              <a:gd name="connsiteY119" fmla="*/ 3314473 h 3586946"/>
              <a:gd name="connsiteX120" fmla="*/ 22080421 w 24431709"/>
              <a:gd name="connsiteY120" fmla="*/ 3262516 h 3586946"/>
              <a:gd name="connsiteX121" fmla="*/ 22096627 w 24431709"/>
              <a:gd name="connsiteY121" fmla="*/ 3286490 h 3586946"/>
              <a:gd name="connsiteX122" fmla="*/ 21995657 w 24431709"/>
              <a:gd name="connsiteY122" fmla="*/ 3349580 h 3586946"/>
              <a:gd name="connsiteX123" fmla="*/ 21981945 w 24431709"/>
              <a:gd name="connsiteY123" fmla="*/ 3324344 h 3586946"/>
              <a:gd name="connsiteX124" fmla="*/ 22080421 w 24431709"/>
              <a:gd name="connsiteY124" fmla="*/ 3262516 h 3586946"/>
              <a:gd name="connsiteX125" fmla="*/ 20002691 w 24431709"/>
              <a:gd name="connsiteY125" fmla="*/ 3168674 h 3586946"/>
              <a:gd name="connsiteX126" fmla="*/ 20098237 w 24431709"/>
              <a:gd name="connsiteY126" fmla="*/ 3237822 h 3586946"/>
              <a:gd name="connsiteX127" fmla="*/ 20080401 w 24431709"/>
              <a:gd name="connsiteY127" fmla="*/ 3261283 h 3586946"/>
              <a:gd name="connsiteX128" fmla="*/ 19983583 w 24431709"/>
              <a:gd name="connsiteY128" fmla="*/ 3190900 h 3586946"/>
              <a:gd name="connsiteX129" fmla="*/ 15105837 w 24431709"/>
              <a:gd name="connsiteY129" fmla="*/ 3157633 h 3586946"/>
              <a:gd name="connsiteX130" fmla="*/ 15124444 w 24431709"/>
              <a:gd name="connsiteY130" fmla="*/ 3178904 h 3586946"/>
              <a:gd name="connsiteX131" fmla="*/ 15031405 w 24431709"/>
              <a:gd name="connsiteY131" fmla="*/ 3250226 h 3586946"/>
              <a:gd name="connsiteX132" fmla="*/ 15015278 w 24431709"/>
              <a:gd name="connsiteY132" fmla="*/ 3226452 h 3586946"/>
              <a:gd name="connsiteX133" fmla="*/ 15105837 w 24431709"/>
              <a:gd name="connsiteY133" fmla="*/ 3157633 h 3586946"/>
              <a:gd name="connsiteX134" fmla="*/ 12875437 w 24431709"/>
              <a:gd name="connsiteY134" fmla="*/ 3157633 h 3586946"/>
              <a:gd name="connsiteX135" fmla="*/ 12965995 w 24431709"/>
              <a:gd name="connsiteY135" fmla="*/ 3227703 h 3586946"/>
              <a:gd name="connsiteX136" fmla="*/ 12948628 w 24431709"/>
              <a:gd name="connsiteY136" fmla="*/ 3250226 h 3586946"/>
              <a:gd name="connsiteX137" fmla="*/ 12856829 w 24431709"/>
              <a:gd name="connsiteY137" fmla="*/ 3180156 h 3586946"/>
              <a:gd name="connsiteX138" fmla="*/ 7995661 w 24431709"/>
              <a:gd name="connsiteY138" fmla="*/ 3157633 h 3586946"/>
              <a:gd name="connsiteX139" fmla="*/ 8014270 w 24431709"/>
              <a:gd name="connsiteY139" fmla="*/ 3178904 h 3586946"/>
              <a:gd name="connsiteX140" fmla="*/ 7922466 w 24431709"/>
              <a:gd name="connsiteY140" fmla="*/ 3250226 h 3586946"/>
              <a:gd name="connsiteX141" fmla="*/ 7905102 w 24431709"/>
              <a:gd name="connsiteY141" fmla="*/ 3226452 h 3586946"/>
              <a:gd name="connsiteX142" fmla="*/ 7995661 w 24431709"/>
              <a:gd name="connsiteY142" fmla="*/ 3157633 h 3586946"/>
              <a:gd name="connsiteX143" fmla="*/ 5758707 w 24431709"/>
              <a:gd name="connsiteY143" fmla="*/ 3157633 h 3586946"/>
              <a:gd name="connsiteX144" fmla="*/ 5850295 w 24431709"/>
              <a:gd name="connsiteY144" fmla="*/ 3227703 h 3586946"/>
              <a:gd name="connsiteX145" fmla="*/ 5833984 w 24431709"/>
              <a:gd name="connsiteY145" fmla="*/ 3250226 h 3586946"/>
              <a:gd name="connsiteX146" fmla="*/ 5741139 w 24431709"/>
              <a:gd name="connsiteY146" fmla="*/ 3180156 h 3586946"/>
              <a:gd name="connsiteX147" fmla="*/ 22265715 w 24431709"/>
              <a:gd name="connsiteY147" fmla="*/ 3118989 h 3586946"/>
              <a:gd name="connsiteX148" fmla="*/ 22284323 w 24431709"/>
              <a:gd name="connsiteY148" fmla="*/ 3141629 h 3586946"/>
              <a:gd name="connsiteX149" fmla="*/ 22192525 w 24431709"/>
              <a:gd name="connsiteY149" fmla="*/ 3217096 h 3586946"/>
              <a:gd name="connsiteX150" fmla="*/ 22175157 w 24431709"/>
              <a:gd name="connsiteY150" fmla="*/ 3193198 h 3586946"/>
              <a:gd name="connsiteX151" fmla="*/ 22265715 w 24431709"/>
              <a:gd name="connsiteY151" fmla="*/ 3118989 h 3586946"/>
              <a:gd name="connsiteX152" fmla="*/ 19827909 w 24431709"/>
              <a:gd name="connsiteY152" fmla="*/ 3014102 h 3586946"/>
              <a:gd name="connsiteX153" fmla="*/ 19910587 w 24431709"/>
              <a:gd name="connsiteY153" fmla="*/ 3096241 h 3586946"/>
              <a:gd name="connsiteX154" fmla="*/ 19892077 w 24431709"/>
              <a:gd name="connsiteY154" fmla="*/ 3117723 h 3586946"/>
              <a:gd name="connsiteX155" fmla="*/ 19806931 w 24431709"/>
              <a:gd name="connsiteY155" fmla="*/ 3034321 h 3586946"/>
              <a:gd name="connsiteX156" fmla="*/ 15278613 w 24431709"/>
              <a:gd name="connsiteY156" fmla="*/ 2997541 h 3586946"/>
              <a:gd name="connsiteX157" fmla="*/ 15301088 w 24431709"/>
              <a:gd name="connsiteY157" fmla="*/ 3017520 h 3586946"/>
              <a:gd name="connsiteX158" fmla="*/ 15217430 w 24431709"/>
              <a:gd name="connsiteY158" fmla="*/ 3101181 h 3586946"/>
              <a:gd name="connsiteX159" fmla="*/ 15197452 w 24431709"/>
              <a:gd name="connsiteY159" fmla="*/ 3079954 h 3586946"/>
              <a:gd name="connsiteX160" fmla="*/ 15278613 w 24431709"/>
              <a:gd name="connsiteY160" fmla="*/ 2997541 h 3586946"/>
              <a:gd name="connsiteX161" fmla="*/ 12701405 w 24431709"/>
              <a:gd name="connsiteY161" fmla="*/ 2997541 h 3586946"/>
              <a:gd name="connsiteX162" fmla="*/ 12783814 w 24431709"/>
              <a:gd name="connsiteY162" fmla="*/ 3079683 h 3586946"/>
              <a:gd name="connsiteX163" fmla="*/ 12763836 w 24431709"/>
              <a:gd name="connsiteY163" fmla="*/ 3101166 h 3586946"/>
              <a:gd name="connsiteX164" fmla="*/ 12680178 w 24431709"/>
              <a:gd name="connsiteY164" fmla="*/ 3017761 h 3586946"/>
              <a:gd name="connsiteX165" fmla="*/ 8170416 w 24431709"/>
              <a:gd name="connsiteY165" fmla="*/ 2997541 h 3586946"/>
              <a:gd name="connsiteX166" fmla="*/ 8190881 w 24431709"/>
              <a:gd name="connsiteY166" fmla="*/ 3017520 h 3586946"/>
              <a:gd name="connsiteX167" fmla="*/ 8106462 w 24431709"/>
              <a:gd name="connsiteY167" fmla="*/ 3101181 h 3586946"/>
              <a:gd name="connsiteX168" fmla="*/ 8087276 w 24431709"/>
              <a:gd name="connsiteY168" fmla="*/ 3079954 h 3586946"/>
              <a:gd name="connsiteX169" fmla="*/ 8170416 w 24431709"/>
              <a:gd name="connsiteY169" fmla="*/ 2997541 h 3586946"/>
              <a:gd name="connsiteX170" fmla="*/ 5591497 w 24431709"/>
              <a:gd name="connsiteY170" fmla="*/ 2997541 h 3586946"/>
              <a:gd name="connsiteX171" fmla="*/ 5673636 w 24431709"/>
              <a:gd name="connsiteY171" fmla="*/ 3079683 h 3586946"/>
              <a:gd name="connsiteX172" fmla="*/ 5653416 w 24431709"/>
              <a:gd name="connsiteY172" fmla="*/ 3101166 h 3586946"/>
              <a:gd name="connsiteX173" fmla="*/ 5570013 w 24431709"/>
              <a:gd name="connsiteY173" fmla="*/ 3017761 h 3586946"/>
              <a:gd name="connsiteX174" fmla="*/ 22433671 w 24431709"/>
              <a:gd name="connsiteY174" fmla="*/ 2953379 h 3586946"/>
              <a:gd name="connsiteX175" fmla="*/ 22455415 w 24431709"/>
              <a:gd name="connsiteY175" fmla="*/ 2971889 h 3586946"/>
              <a:gd name="connsiteX176" fmla="*/ 22372275 w 24431709"/>
              <a:gd name="connsiteY176" fmla="*/ 3057034 h 3586946"/>
              <a:gd name="connsiteX177" fmla="*/ 22351809 w 24431709"/>
              <a:gd name="connsiteY177" fmla="*/ 3037290 h 3586946"/>
              <a:gd name="connsiteX178" fmla="*/ 22433671 w 24431709"/>
              <a:gd name="connsiteY178" fmla="*/ 2953379 h 3586946"/>
              <a:gd name="connsiteX179" fmla="*/ 19681041 w 24431709"/>
              <a:gd name="connsiteY179" fmla="*/ 2831929 h 3586946"/>
              <a:gd name="connsiteX180" fmla="*/ 19750511 w 24431709"/>
              <a:gd name="connsiteY180" fmla="*/ 2922488 h 3586946"/>
              <a:gd name="connsiteX181" fmla="*/ 19729791 w 24431709"/>
              <a:gd name="connsiteY181" fmla="*/ 2941096 h 3586946"/>
              <a:gd name="connsiteX182" fmla="*/ 19657885 w 24431709"/>
              <a:gd name="connsiteY182" fmla="*/ 2848056 h 3586946"/>
              <a:gd name="connsiteX183" fmla="*/ 15422407 w 24431709"/>
              <a:gd name="connsiteY183" fmla="*/ 2820889 h 3586946"/>
              <a:gd name="connsiteX184" fmla="*/ 15444633 w 24431709"/>
              <a:gd name="connsiteY184" fmla="*/ 2838257 h 3586946"/>
              <a:gd name="connsiteX185" fmla="*/ 15374250 w 24431709"/>
              <a:gd name="connsiteY185" fmla="*/ 2930056 h 3586946"/>
              <a:gd name="connsiteX186" fmla="*/ 15352024 w 24431709"/>
              <a:gd name="connsiteY186" fmla="*/ 2912688 h 3586946"/>
              <a:gd name="connsiteX187" fmla="*/ 15422407 w 24431709"/>
              <a:gd name="connsiteY187" fmla="*/ 2820889 h 3586946"/>
              <a:gd name="connsiteX188" fmla="*/ 12560111 w 24431709"/>
              <a:gd name="connsiteY188" fmla="*/ 2820889 h 3586946"/>
              <a:gd name="connsiteX189" fmla="*/ 12629259 w 24431709"/>
              <a:gd name="connsiteY189" fmla="*/ 2912688 h 3586946"/>
              <a:gd name="connsiteX190" fmla="*/ 12607033 w 24431709"/>
              <a:gd name="connsiteY190" fmla="*/ 2930056 h 3586946"/>
              <a:gd name="connsiteX191" fmla="*/ 12536650 w 24431709"/>
              <a:gd name="connsiteY191" fmla="*/ 2838257 h 3586946"/>
              <a:gd name="connsiteX192" fmla="*/ 8312233 w 24431709"/>
              <a:gd name="connsiteY192" fmla="*/ 2820889 h 3586946"/>
              <a:gd name="connsiteX193" fmla="*/ 8334458 w 24431709"/>
              <a:gd name="connsiteY193" fmla="*/ 2838257 h 3586946"/>
              <a:gd name="connsiteX194" fmla="*/ 8265309 w 24431709"/>
              <a:gd name="connsiteY194" fmla="*/ 2930056 h 3586946"/>
              <a:gd name="connsiteX195" fmla="*/ 8241846 w 24431709"/>
              <a:gd name="connsiteY195" fmla="*/ 2912688 h 3586946"/>
              <a:gd name="connsiteX196" fmla="*/ 8312233 w 24431709"/>
              <a:gd name="connsiteY196" fmla="*/ 2820889 h 3586946"/>
              <a:gd name="connsiteX197" fmla="*/ 5444425 w 24431709"/>
              <a:gd name="connsiteY197" fmla="*/ 2820889 h 3586946"/>
              <a:gd name="connsiteX198" fmla="*/ 5513574 w 24431709"/>
              <a:gd name="connsiteY198" fmla="*/ 2912688 h 3586946"/>
              <a:gd name="connsiteX199" fmla="*/ 5491348 w 24431709"/>
              <a:gd name="connsiteY199" fmla="*/ 2930056 h 3586946"/>
              <a:gd name="connsiteX200" fmla="*/ 5420963 w 24431709"/>
              <a:gd name="connsiteY200" fmla="*/ 2838257 h 3586946"/>
              <a:gd name="connsiteX201" fmla="*/ 22576127 w 24431709"/>
              <a:gd name="connsiteY201" fmla="*/ 2765686 h 3586946"/>
              <a:gd name="connsiteX202" fmla="*/ 22598955 w 24431709"/>
              <a:gd name="connsiteY202" fmla="*/ 2782067 h 3586946"/>
              <a:gd name="connsiteX203" fmla="*/ 22529205 w 24431709"/>
              <a:gd name="connsiteY203" fmla="*/ 2880354 h 3586946"/>
              <a:gd name="connsiteX204" fmla="*/ 22506379 w 24431709"/>
              <a:gd name="connsiteY204" fmla="*/ 2862713 h 3586946"/>
              <a:gd name="connsiteX205" fmla="*/ 22576127 w 24431709"/>
              <a:gd name="connsiteY205" fmla="*/ 2765686 h 3586946"/>
              <a:gd name="connsiteX206" fmla="*/ 19557795 w 24431709"/>
              <a:gd name="connsiteY206" fmla="*/ 2638722 h 3586946"/>
              <a:gd name="connsiteX207" fmla="*/ 19617959 w 24431709"/>
              <a:gd name="connsiteY207" fmla="*/ 2738442 h 3586946"/>
              <a:gd name="connsiteX208" fmla="*/ 19593639 w 24431709"/>
              <a:gd name="connsiteY208" fmla="*/ 2753400 h 3586946"/>
              <a:gd name="connsiteX209" fmla="*/ 19530915 w 24431709"/>
              <a:gd name="connsiteY209" fmla="*/ 2652434 h 3586946"/>
              <a:gd name="connsiteX210" fmla="*/ 15546881 w 24431709"/>
              <a:gd name="connsiteY210" fmla="*/ 2627681 h 3586946"/>
              <a:gd name="connsiteX211" fmla="*/ 15571599 w 24431709"/>
              <a:gd name="connsiteY211" fmla="*/ 2641393 h 3586946"/>
              <a:gd name="connsiteX212" fmla="*/ 15514747 w 24431709"/>
              <a:gd name="connsiteY212" fmla="*/ 2742359 h 3586946"/>
              <a:gd name="connsiteX213" fmla="*/ 15490029 w 24431709"/>
              <a:gd name="connsiteY213" fmla="*/ 2727401 h 3586946"/>
              <a:gd name="connsiteX214" fmla="*/ 15546881 w 24431709"/>
              <a:gd name="connsiteY214" fmla="*/ 2627681 h 3586946"/>
              <a:gd name="connsiteX215" fmla="*/ 8430349 w 24431709"/>
              <a:gd name="connsiteY215" fmla="*/ 2627681 h 3586946"/>
              <a:gd name="connsiteX216" fmla="*/ 8455923 w 24431709"/>
              <a:gd name="connsiteY216" fmla="*/ 2641393 h 3586946"/>
              <a:gd name="connsiteX217" fmla="*/ 8398689 w 24431709"/>
              <a:gd name="connsiteY217" fmla="*/ 2742359 h 3586946"/>
              <a:gd name="connsiteX218" fmla="*/ 8374332 w 24431709"/>
              <a:gd name="connsiteY218" fmla="*/ 2727401 h 3586946"/>
              <a:gd name="connsiteX219" fmla="*/ 8430349 w 24431709"/>
              <a:gd name="connsiteY219" fmla="*/ 2627681 h 3586946"/>
              <a:gd name="connsiteX220" fmla="*/ 12434038 w 24431709"/>
              <a:gd name="connsiteY220" fmla="*/ 2622157 h 3586946"/>
              <a:gd name="connsiteX221" fmla="*/ 12491271 w 24431709"/>
              <a:gd name="connsiteY221" fmla="*/ 2721880 h 3586946"/>
              <a:gd name="connsiteX222" fmla="*/ 12466917 w 24431709"/>
              <a:gd name="connsiteY222" fmla="*/ 2736839 h 3586946"/>
              <a:gd name="connsiteX223" fmla="*/ 12409683 w 24431709"/>
              <a:gd name="connsiteY223" fmla="*/ 2635869 h 3586946"/>
              <a:gd name="connsiteX224" fmla="*/ 5324235 w 24431709"/>
              <a:gd name="connsiteY224" fmla="*/ 2622157 h 3586946"/>
              <a:gd name="connsiteX225" fmla="*/ 5381087 w 24431709"/>
              <a:gd name="connsiteY225" fmla="*/ 2721880 h 3586946"/>
              <a:gd name="connsiteX226" fmla="*/ 5357605 w 24431709"/>
              <a:gd name="connsiteY226" fmla="*/ 2736839 h 3586946"/>
              <a:gd name="connsiteX227" fmla="*/ 5299517 w 24431709"/>
              <a:gd name="connsiteY227" fmla="*/ 2635869 h 3586946"/>
              <a:gd name="connsiteX228" fmla="*/ 22688551 w 24431709"/>
              <a:gd name="connsiteY228" fmla="*/ 2566956 h 3586946"/>
              <a:gd name="connsiteX229" fmla="*/ 22714899 w 24431709"/>
              <a:gd name="connsiteY229" fmla="*/ 2579740 h 3586946"/>
              <a:gd name="connsiteX230" fmla="*/ 22659695 w 24431709"/>
              <a:gd name="connsiteY230" fmla="*/ 2687126 h 3586946"/>
              <a:gd name="connsiteX231" fmla="*/ 22633347 w 24431709"/>
              <a:gd name="connsiteY231" fmla="*/ 2671785 h 3586946"/>
              <a:gd name="connsiteX232" fmla="*/ 22688551 w 24431709"/>
              <a:gd name="connsiteY232" fmla="*/ 2566956 h 3586946"/>
              <a:gd name="connsiteX233" fmla="*/ 19457091 w 24431709"/>
              <a:gd name="connsiteY233" fmla="*/ 2423427 h 3586946"/>
              <a:gd name="connsiteX234" fmla="*/ 19502097 w 24431709"/>
              <a:gd name="connsiteY234" fmla="*/ 2531103 h 3586946"/>
              <a:gd name="connsiteX235" fmla="*/ 19476553 w 24431709"/>
              <a:gd name="connsiteY235" fmla="*/ 2543623 h 3586946"/>
              <a:gd name="connsiteX236" fmla="*/ 19431547 w 24431709"/>
              <a:gd name="connsiteY236" fmla="*/ 2433444 h 3586946"/>
              <a:gd name="connsiteX237" fmla="*/ 15638223 w 24431709"/>
              <a:gd name="connsiteY237" fmla="*/ 2417907 h 3586946"/>
              <a:gd name="connsiteX238" fmla="*/ 15665444 w 24431709"/>
              <a:gd name="connsiteY238" fmla="*/ 2428028 h 3586946"/>
              <a:gd name="connsiteX239" fmla="*/ 15620901 w 24431709"/>
              <a:gd name="connsiteY239" fmla="*/ 2538090 h 3586946"/>
              <a:gd name="connsiteX240" fmla="*/ 15594918 w 24431709"/>
              <a:gd name="connsiteY240" fmla="*/ 2525439 h 3586946"/>
              <a:gd name="connsiteX241" fmla="*/ 15638223 w 24431709"/>
              <a:gd name="connsiteY241" fmla="*/ 2417907 h 3586946"/>
              <a:gd name="connsiteX242" fmla="*/ 8529287 w 24431709"/>
              <a:gd name="connsiteY242" fmla="*/ 2417907 h 3586946"/>
              <a:gd name="connsiteX243" fmla="*/ 8555253 w 24431709"/>
              <a:gd name="connsiteY243" fmla="*/ 2428028 h 3586946"/>
              <a:gd name="connsiteX244" fmla="*/ 8510726 w 24431709"/>
              <a:gd name="connsiteY244" fmla="*/ 2538090 h 3586946"/>
              <a:gd name="connsiteX245" fmla="*/ 8484744 w 24431709"/>
              <a:gd name="connsiteY245" fmla="*/ 2525439 h 3586946"/>
              <a:gd name="connsiteX246" fmla="*/ 8529287 w 24431709"/>
              <a:gd name="connsiteY246" fmla="*/ 2417907 h 3586946"/>
              <a:gd name="connsiteX247" fmla="*/ 12343057 w 24431709"/>
              <a:gd name="connsiteY247" fmla="*/ 2412385 h 3586946"/>
              <a:gd name="connsiteX248" fmla="*/ 12386363 w 24431709"/>
              <a:gd name="connsiteY248" fmla="*/ 2519917 h 3586946"/>
              <a:gd name="connsiteX249" fmla="*/ 12360380 w 24431709"/>
              <a:gd name="connsiteY249" fmla="*/ 2532568 h 3586946"/>
              <a:gd name="connsiteX250" fmla="*/ 12315837 w 24431709"/>
              <a:gd name="connsiteY250" fmla="*/ 2422506 h 3586946"/>
              <a:gd name="connsiteX251" fmla="*/ 5227370 w 24431709"/>
              <a:gd name="connsiteY251" fmla="*/ 2412385 h 3586946"/>
              <a:gd name="connsiteX252" fmla="*/ 5270678 w 24431709"/>
              <a:gd name="connsiteY252" fmla="*/ 2519917 h 3586946"/>
              <a:gd name="connsiteX253" fmla="*/ 5244694 w 24431709"/>
              <a:gd name="connsiteY253" fmla="*/ 2532568 h 3586946"/>
              <a:gd name="connsiteX254" fmla="*/ 5200149 w 24431709"/>
              <a:gd name="connsiteY254" fmla="*/ 2422506 h 3586946"/>
              <a:gd name="connsiteX255" fmla="*/ 22795159 w 24431709"/>
              <a:gd name="connsiteY255" fmla="*/ 2351664 h 3586946"/>
              <a:gd name="connsiteX256" fmla="*/ 22819743 w 24431709"/>
              <a:gd name="connsiteY256" fmla="*/ 2366845 h 3586946"/>
              <a:gd name="connsiteX257" fmla="*/ 22765403 w 24431709"/>
              <a:gd name="connsiteY257" fmla="*/ 2471847 h 3586946"/>
              <a:gd name="connsiteX258" fmla="*/ 22738231 w 24431709"/>
              <a:gd name="connsiteY258" fmla="*/ 2460461 h 3586946"/>
              <a:gd name="connsiteX259" fmla="*/ 22795159 w 24431709"/>
              <a:gd name="connsiteY259" fmla="*/ 2351664 h 3586946"/>
              <a:gd name="connsiteX260" fmla="*/ 19388287 w 24431709"/>
              <a:gd name="connsiteY260" fmla="*/ 2197094 h 3586946"/>
              <a:gd name="connsiteX261" fmla="*/ 19419267 w 24431709"/>
              <a:gd name="connsiteY261" fmla="*/ 2308628 h 3586946"/>
              <a:gd name="connsiteX262" fmla="*/ 19392005 w 24431709"/>
              <a:gd name="connsiteY262" fmla="*/ 2317303 h 3586946"/>
              <a:gd name="connsiteX263" fmla="*/ 19359787 w 24431709"/>
              <a:gd name="connsiteY263" fmla="*/ 2203291 h 3586946"/>
              <a:gd name="connsiteX264" fmla="*/ 15708083 w 24431709"/>
              <a:gd name="connsiteY264" fmla="*/ 2197094 h 3586946"/>
              <a:gd name="connsiteX265" fmla="*/ 15737180 w 24431709"/>
              <a:gd name="connsiteY265" fmla="*/ 2203354 h 3586946"/>
              <a:gd name="connsiteX266" fmla="*/ 15705552 w 24431709"/>
              <a:gd name="connsiteY266" fmla="*/ 2317290 h 3586946"/>
              <a:gd name="connsiteX267" fmla="*/ 15677720 w 24431709"/>
              <a:gd name="connsiteY267" fmla="*/ 2308526 h 3586946"/>
              <a:gd name="connsiteX268" fmla="*/ 15708083 w 24431709"/>
              <a:gd name="connsiteY268" fmla="*/ 2197094 h 3586946"/>
              <a:gd name="connsiteX269" fmla="*/ 8598539 w 24431709"/>
              <a:gd name="connsiteY269" fmla="*/ 2197094 h 3586946"/>
              <a:gd name="connsiteX270" fmla="*/ 8626965 w 24431709"/>
              <a:gd name="connsiteY270" fmla="*/ 2203354 h 3586946"/>
              <a:gd name="connsiteX271" fmla="*/ 8595955 w 24431709"/>
              <a:gd name="connsiteY271" fmla="*/ 2317290 h 3586946"/>
              <a:gd name="connsiteX272" fmla="*/ 8567533 w 24431709"/>
              <a:gd name="connsiteY272" fmla="*/ 2308526 h 3586946"/>
              <a:gd name="connsiteX273" fmla="*/ 8598539 w 24431709"/>
              <a:gd name="connsiteY273" fmla="*/ 2197094 h 3586946"/>
              <a:gd name="connsiteX274" fmla="*/ 12273168 w 24431709"/>
              <a:gd name="connsiteY274" fmla="*/ 2191572 h 3586946"/>
              <a:gd name="connsiteX275" fmla="*/ 12303531 w 24431709"/>
              <a:gd name="connsiteY275" fmla="*/ 2304165 h 3586946"/>
              <a:gd name="connsiteX276" fmla="*/ 12275699 w 24431709"/>
              <a:gd name="connsiteY276" fmla="*/ 2311755 h 3586946"/>
              <a:gd name="connsiteX277" fmla="*/ 12244071 w 24431709"/>
              <a:gd name="connsiteY277" fmla="*/ 2197898 h 3586946"/>
              <a:gd name="connsiteX278" fmla="*/ 5162332 w 24431709"/>
              <a:gd name="connsiteY278" fmla="*/ 2191572 h 3586946"/>
              <a:gd name="connsiteX279" fmla="*/ 5193340 w 24431709"/>
              <a:gd name="connsiteY279" fmla="*/ 2304165 h 3586946"/>
              <a:gd name="connsiteX280" fmla="*/ 5164917 w 24431709"/>
              <a:gd name="connsiteY280" fmla="*/ 2311755 h 3586946"/>
              <a:gd name="connsiteX281" fmla="*/ 5133907 w 24431709"/>
              <a:gd name="connsiteY281" fmla="*/ 2197898 h 3586946"/>
              <a:gd name="connsiteX282" fmla="*/ 22936117 w 24431709"/>
              <a:gd name="connsiteY282" fmla="*/ 2158449 h 3586946"/>
              <a:gd name="connsiteX283" fmla="*/ 22957773 w 24431709"/>
              <a:gd name="connsiteY283" fmla="*/ 2177057 h 3586946"/>
              <a:gd name="connsiteX284" fmla="*/ 22883887 w 24431709"/>
              <a:gd name="connsiteY284" fmla="*/ 2267616 h 3586946"/>
              <a:gd name="connsiteX285" fmla="*/ 22859683 w 24431709"/>
              <a:gd name="connsiteY285" fmla="*/ 2250248 h 3586946"/>
              <a:gd name="connsiteX286" fmla="*/ 22936117 w 24431709"/>
              <a:gd name="connsiteY286" fmla="*/ 2158449 h 3586946"/>
              <a:gd name="connsiteX287" fmla="*/ 23104807 w 24431709"/>
              <a:gd name="connsiteY287" fmla="*/ 1998363 h 3586946"/>
              <a:gd name="connsiteX288" fmla="*/ 23123415 w 24431709"/>
              <a:gd name="connsiteY288" fmla="*/ 2022261 h 3586946"/>
              <a:gd name="connsiteX289" fmla="*/ 23032857 w 24431709"/>
              <a:gd name="connsiteY289" fmla="*/ 2096470 h 3586946"/>
              <a:gd name="connsiteX290" fmla="*/ 23014249 w 24431709"/>
              <a:gd name="connsiteY290" fmla="*/ 2075088 h 3586946"/>
              <a:gd name="connsiteX291" fmla="*/ 23104807 w 24431709"/>
              <a:gd name="connsiteY291" fmla="*/ 1998363 h 3586946"/>
              <a:gd name="connsiteX292" fmla="*/ 15747247 w 24431709"/>
              <a:gd name="connsiteY292" fmla="*/ 1970759 h 3586946"/>
              <a:gd name="connsiteX293" fmla="*/ 15775892 w 24431709"/>
              <a:gd name="connsiteY293" fmla="*/ 1973289 h 3586946"/>
              <a:gd name="connsiteX294" fmla="*/ 15760376 w 24431709"/>
              <a:gd name="connsiteY294" fmla="*/ 2090942 h 3586946"/>
              <a:gd name="connsiteX295" fmla="*/ 15732924 w 24431709"/>
              <a:gd name="connsiteY295" fmla="*/ 2085882 h 3586946"/>
              <a:gd name="connsiteX296" fmla="*/ 15747247 w 24431709"/>
              <a:gd name="connsiteY296" fmla="*/ 1970759 h 3586946"/>
              <a:gd name="connsiteX297" fmla="*/ 8633158 w 24431709"/>
              <a:gd name="connsiteY297" fmla="*/ 1970759 h 3586946"/>
              <a:gd name="connsiteX298" fmla="*/ 8660149 w 24431709"/>
              <a:gd name="connsiteY298" fmla="*/ 1973289 h 3586946"/>
              <a:gd name="connsiteX299" fmla="*/ 8645430 w 24431709"/>
              <a:gd name="connsiteY299" fmla="*/ 2090942 h 3586946"/>
              <a:gd name="connsiteX300" fmla="*/ 8617215 w 24431709"/>
              <a:gd name="connsiteY300" fmla="*/ 2085882 h 3586946"/>
              <a:gd name="connsiteX301" fmla="*/ 8633158 w 24431709"/>
              <a:gd name="connsiteY301" fmla="*/ 1970759 h 3586946"/>
              <a:gd name="connsiteX302" fmla="*/ 19349787 w 24431709"/>
              <a:gd name="connsiteY302" fmla="*/ 1965241 h 3586946"/>
              <a:gd name="connsiteX303" fmla="*/ 19364111 w 24431709"/>
              <a:gd name="connsiteY303" fmla="*/ 2080493 h 3586946"/>
              <a:gd name="connsiteX304" fmla="*/ 19335465 w 24431709"/>
              <a:gd name="connsiteY304" fmla="*/ 2085450 h 3586946"/>
              <a:gd name="connsiteX305" fmla="*/ 19321143 w 24431709"/>
              <a:gd name="connsiteY305" fmla="*/ 1968959 h 3586946"/>
              <a:gd name="connsiteX306" fmla="*/ 12238707 w 24431709"/>
              <a:gd name="connsiteY306" fmla="*/ 1965241 h 3586946"/>
              <a:gd name="connsiteX307" fmla="*/ 12253848 w 24431709"/>
              <a:gd name="connsiteY307" fmla="*/ 2080364 h 3586946"/>
              <a:gd name="connsiteX308" fmla="*/ 12226089 w 24431709"/>
              <a:gd name="connsiteY308" fmla="*/ 2085424 h 3586946"/>
              <a:gd name="connsiteX309" fmla="*/ 12210948 w 24431709"/>
              <a:gd name="connsiteY309" fmla="*/ 1967771 h 3586946"/>
              <a:gd name="connsiteX310" fmla="*/ 5124705 w 24431709"/>
              <a:gd name="connsiteY310" fmla="*/ 1965241 h 3586946"/>
              <a:gd name="connsiteX311" fmla="*/ 5138201 w 24431709"/>
              <a:gd name="connsiteY311" fmla="*/ 2080364 h 3586946"/>
              <a:gd name="connsiteX312" fmla="*/ 5111213 w 24431709"/>
              <a:gd name="connsiteY312" fmla="*/ 2085424 h 3586946"/>
              <a:gd name="connsiteX313" fmla="*/ 5095264 w 24431709"/>
              <a:gd name="connsiteY313" fmla="*/ 1967771 h 3586946"/>
              <a:gd name="connsiteX314" fmla="*/ 23316259 w 24431709"/>
              <a:gd name="connsiteY314" fmla="*/ 1876913 h 3586946"/>
              <a:gd name="connsiteX315" fmla="*/ 23327643 w 24431709"/>
              <a:gd name="connsiteY315" fmla="*/ 1904083 h 3586946"/>
              <a:gd name="connsiteX316" fmla="*/ 23222643 w 24431709"/>
              <a:gd name="connsiteY316" fmla="*/ 1958423 h 3586946"/>
              <a:gd name="connsiteX317" fmla="*/ 23207461 w 24431709"/>
              <a:gd name="connsiteY317" fmla="*/ 1932547 h 3586946"/>
              <a:gd name="connsiteX318" fmla="*/ 23316259 w 24431709"/>
              <a:gd name="connsiteY318" fmla="*/ 1876913 h 3586946"/>
              <a:gd name="connsiteX319" fmla="*/ 23542287 w 24431709"/>
              <a:gd name="connsiteY319" fmla="*/ 1805149 h 3586946"/>
              <a:gd name="connsiteX320" fmla="*/ 23548483 w 24431709"/>
              <a:gd name="connsiteY320" fmla="*/ 1832982 h 3586946"/>
              <a:gd name="connsiteX321" fmla="*/ 23436949 w 24431709"/>
              <a:gd name="connsiteY321" fmla="*/ 1864609 h 3586946"/>
              <a:gd name="connsiteX322" fmla="*/ 23428275 w 24431709"/>
              <a:gd name="connsiteY322" fmla="*/ 1836777 h 3586946"/>
              <a:gd name="connsiteX323" fmla="*/ 23542287 w 24431709"/>
              <a:gd name="connsiteY323" fmla="*/ 1805149 h 3586946"/>
              <a:gd name="connsiteX324" fmla="*/ 24372253 w 24431709"/>
              <a:gd name="connsiteY324" fmla="*/ 1777548 h 3586946"/>
              <a:gd name="connsiteX325" fmla="*/ 24431709 w 24431709"/>
              <a:gd name="connsiteY325" fmla="*/ 1777548 h 3586946"/>
              <a:gd name="connsiteX326" fmla="*/ 24431709 w 24431709"/>
              <a:gd name="connsiteY326" fmla="*/ 1809345 h 3586946"/>
              <a:gd name="connsiteX327" fmla="*/ 24372253 w 24431709"/>
              <a:gd name="connsiteY327" fmla="*/ 1809345 h 3586946"/>
              <a:gd name="connsiteX328" fmla="*/ 24134877 w 24431709"/>
              <a:gd name="connsiteY328" fmla="*/ 1777548 h 3586946"/>
              <a:gd name="connsiteX329" fmla="*/ 24255047 w 24431709"/>
              <a:gd name="connsiteY329" fmla="*/ 1777548 h 3586946"/>
              <a:gd name="connsiteX330" fmla="*/ 24255047 w 24431709"/>
              <a:gd name="connsiteY330" fmla="*/ 1809345 h 3586946"/>
              <a:gd name="connsiteX331" fmla="*/ 24134877 w 24431709"/>
              <a:gd name="connsiteY331" fmla="*/ 1809345 h 3586946"/>
              <a:gd name="connsiteX332" fmla="*/ 23897503 w 24431709"/>
              <a:gd name="connsiteY332" fmla="*/ 1777548 h 3586946"/>
              <a:gd name="connsiteX333" fmla="*/ 24017673 w 24431709"/>
              <a:gd name="connsiteY333" fmla="*/ 1777548 h 3586946"/>
              <a:gd name="connsiteX334" fmla="*/ 24017673 w 24431709"/>
              <a:gd name="connsiteY334" fmla="*/ 1809345 h 3586946"/>
              <a:gd name="connsiteX335" fmla="*/ 23897503 w 24431709"/>
              <a:gd name="connsiteY335" fmla="*/ 1809345 h 3586946"/>
              <a:gd name="connsiteX336" fmla="*/ 23767803 w 24431709"/>
              <a:gd name="connsiteY336" fmla="*/ 1777548 h 3586946"/>
              <a:gd name="connsiteX337" fmla="*/ 23780323 w 24431709"/>
              <a:gd name="connsiteY337" fmla="*/ 1777548 h 3586946"/>
              <a:gd name="connsiteX338" fmla="*/ 23780323 w 24431709"/>
              <a:gd name="connsiteY338" fmla="*/ 1805939 h 3586946"/>
              <a:gd name="connsiteX339" fmla="*/ 23767803 w 24431709"/>
              <a:gd name="connsiteY339" fmla="*/ 1805939 h 3586946"/>
              <a:gd name="connsiteX340" fmla="*/ 23662633 w 24431709"/>
              <a:gd name="connsiteY340" fmla="*/ 1809487 h 3586946"/>
              <a:gd name="connsiteX341" fmla="*/ 23660127 w 24431709"/>
              <a:gd name="connsiteY341" fmla="*/ 1783463 h 3586946"/>
              <a:gd name="connsiteX342" fmla="*/ 23767803 w 24431709"/>
              <a:gd name="connsiteY342" fmla="*/ 1777548 h 3586946"/>
              <a:gd name="connsiteX343" fmla="*/ 414027 w 24431709"/>
              <a:gd name="connsiteY343" fmla="*/ 1777548 h 3586946"/>
              <a:gd name="connsiteX344" fmla="*/ 534197 w 24431709"/>
              <a:gd name="connsiteY344" fmla="*/ 1777548 h 3586946"/>
              <a:gd name="connsiteX345" fmla="*/ 534197 w 24431709"/>
              <a:gd name="connsiteY345" fmla="*/ 1809345 h 3586946"/>
              <a:gd name="connsiteX346" fmla="*/ 414027 w 24431709"/>
              <a:gd name="connsiteY346" fmla="*/ 1809345 h 3586946"/>
              <a:gd name="connsiteX347" fmla="*/ 176650 w 24431709"/>
              <a:gd name="connsiteY347" fmla="*/ 1777548 h 3586946"/>
              <a:gd name="connsiteX348" fmla="*/ 296833 w 24431709"/>
              <a:gd name="connsiteY348" fmla="*/ 1777548 h 3586946"/>
              <a:gd name="connsiteX349" fmla="*/ 296833 w 24431709"/>
              <a:gd name="connsiteY349" fmla="*/ 1809345 h 3586946"/>
              <a:gd name="connsiteX350" fmla="*/ 176650 w 24431709"/>
              <a:gd name="connsiteY350" fmla="*/ 1809345 h 3586946"/>
              <a:gd name="connsiteX351" fmla="*/ 0 w 24431709"/>
              <a:gd name="connsiteY351" fmla="*/ 1777548 h 3586946"/>
              <a:gd name="connsiteX352" fmla="*/ 59433 w 24431709"/>
              <a:gd name="connsiteY352" fmla="*/ 1777548 h 3586946"/>
              <a:gd name="connsiteX353" fmla="*/ 59433 w 24431709"/>
              <a:gd name="connsiteY353" fmla="*/ 1809345 h 3586946"/>
              <a:gd name="connsiteX354" fmla="*/ 0 w 24431709"/>
              <a:gd name="connsiteY354" fmla="*/ 1809345 h 3586946"/>
              <a:gd name="connsiteX355" fmla="*/ 767787 w 24431709"/>
              <a:gd name="connsiteY355" fmla="*/ 1772026 h 3586946"/>
              <a:gd name="connsiteX356" fmla="*/ 771583 w 24431709"/>
              <a:gd name="connsiteY356" fmla="*/ 1802675 h 3586946"/>
              <a:gd name="connsiteX357" fmla="*/ 662785 w 24431709"/>
              <a:gd name="connsiteY357" fmla="*/ 1809338 h 3586946"/>
              <a:gd name="connsiteX358" fmla="*/ 651400 w 24431709"/>
              <a:gd name="connsiteY358" fmla="*/ 1809338 h 3586946"/>
              <a:gd name="connsiteX359" fmla="*/ 651400 w 24431709"/>
              <a:gd name="connsiteY359" fmla="*/ 1777356 h 3586946"/>
              <a:gd name="connsiteX360" fmla="*/ 662785 w 24431709"/>
              <a:gd name="connsiteY360" fmla="*/ 1777356 h 3586946"/>
              <a:gd name="connsiteX361" fmla="*/ 767787 w 24431709"/>
              <a:gd name="connsiteY361" fmla="*/ 1772026 h 3586946"/>
              <a:gd name="connsiteX362" fmla="*/ 19340575 w 24431709"/>
              <a:gd name="connsiteY362" fmla="*/ 1733386 h 3586946"/>
              <a:gd name="connsiteX363" fmla="*/ 19341899 w 24431709"/>
              <a:gd name="connsiteY363" fmla="*/ 1793471 h 3586946"/>
              <a:gd name="connsiteX364" fmla="*/ 19341899 w 24431709"/>
              <a:gd name="connsiteY364" fmla="*/ 1852277 h 3586946"/>
              <a:gd name="connsiteX365" fmla="*/ 19311427 w 24431709"/>
              <a:gd name="connsiteY365" fmla="*/ 1853556 h 3586946"/>
              <a:gd name="connsiteX366" fmla="*/ 19310103 w 24431709"/>
              <a:gd name="connsiteY366" fmla="*/ 1793471 h 3586946"/>
              <a:gd name="connsiteX367" fmla="*/ 19310103 w 24431709"/>
              <a:gd name="connsiteY367" fmla="*/ 1734665 h 3586946"/>
              <a:gd name="connsiteX368" fmla="*/ 15756330 w 24431709"/>
              <a:gd name="connsiteY368" fmla="*/ 1733386 h 3586946"/>
              <a:gd name="connsiteX369" fmla="*/ 15786802 w 24431709"/>
              <a:gd name="connsiteY369" fmla="*/ 1734665 h 3586946"/>
              <a:gd name="connsiteX370" fmla="*/ 15786802 w 24431709"/>
              <a:gd name="connsiteY370" fmla="*/ 1793471 h 3586946"/>
              <a:gd name="connsiteX371" fmla="*/ 15785477 w 24431709"/>
              <a:gd name="connsiteY371" fmla="*/ 1853556 h 3586946"/>
              <a:gd name="connsiteX372" fmla="*/ 15755005 w 24431709"/>
              <a:gd name="connsiteY372" fmla="*/ 1852277 h 3586946"/>
              <a:gd name="connsiteX373" fmla="*/ 15755005 w 24431709"/>
              <a:gd name="connsiteY373" fmla="*/ 1793471 h 3586946"/>
              <a:gd name="connsiteX374" fmla="*/ 15756330 w 24431709"/>
              <a:gd name="connsiteY374" fmla="*/ 1733386 h 3586946"/>
              <a:gd name="connsiteX375" fmla="*/ 12229056 w 24431709"/>
              <a:gd name="connsiteY375" fmla="*/ 1733386 h 3586946"/>
              <a:gd name="connsiteX376" fmla="*/ 12229056 w 24431709"/>
              <a:gd name="connsiteY376" fmla="*/ 1793471 h 3586946"/>
              <a:gd name="connsiteX377" fmla="*/ 12231706 w 24431709"/>
              <a:gd name="connsiteY377" fmla="*/ 1852277 h 3586946"/>
              <a:gd name="connsiteX378" fmla="*/ 12201235 w 24431709"/>
              <a:gd name="connsiteY378" fmla="*/ 1853556 h 3586946"/>
              <a:gd name="connsiteX379" fmla="*/ 12199909 w 24431709"/>
              <a:gd name="connsiteY379" fmla="*/ 1793471 h 3586946"/>
              <a:gd name="connsiteX380" fmla="*/ 12199909 w 24431709"/>
              <a:gd name="connsiteY380" fmla="*/ 1734665 h 3586946"/>
              <a:gd name="connsiteX381" fmla="*/ 8646088 w 24431709"/>
              <a:gd name="connsiteY381" fmla="*/ 1733386 h 3586946"/>
              <a:gd name="connsiteX382" fmla="*/ 8676660 w 24431709"/>
              <a:gd name="connsiteY382" fmla="*/ 1734665 h 3586946"/>
              <a:gd name="connsiteX383" fmla="*/ 8675390 w 24431709"/>
              <a:gd name="connsiteY383" fmla="*/ 1793471 h 3586946"/>
              <a:gd name="connsiteX384" fmla="*/ 8674118 w 24431709"/>
              <a:gd name="connsiteY384" fmla="*/ 1853556 h 3586946"/>
              <a:gd name="connsiteX385" fmla="*/ 8644815 w 24431709"/>
              <a:gd name="connsiteY385" fmla="*/ 1852277 h 3586946"/>
              <a:gd name="connsiteX386" fmla="*/ 8646088 w 24431709"/>
              <a:gd name="connsiteY386" fmla="*/ 1793471 h 3586946"/>
              <a:gd name="connsiteX387" fmla="*/ 8646088 w 24431709"/>
              <a:gd name="connsiteY387" fmla="*/ 1733386 h 3586946"/>
              <a:gd name="connsiteX388" fmla="*/ 5114700 w 24431709"/>
              <a:gd name="connsiteY388" fmla="*/ 1733386 h 3586946"/>
              <a:gd name="connsiteX389" fmla="*/ 5116026 w 24431709"/>
              <a:gd name="connsiteY389" fmla="*/ 1793471 h 3586946"/>
              <a:gd name="connsiteX390" fmla="*/ 5116026 w 24431709"/>
              <a:gd name="connsiteY390" fmla="*/ 1852277 h 3586946"/>
              <a:gd name="connsiteX391" fmla="*/ 5085552 w 24431709"/>
              <a:gd name="connsiteY391" fmla="*/ 1853556 h 3586946"/>
              <a:gd name="connsiteX392" fmla="*/ 5085552 w 24431709"/>
              <a:gd name="connsiteY392" fmla="*/ 1793471 h 3586946"/>
              <a:gd name="connsiteX393" fmla="*/ 5084227 w 24431709"/>
              <a:gd name="connsiteY393" fmla="*/ 1734665 h 3586946"/>
              <a:gd name="connsiteX394" fmla="*/ 989166 w 24431709"/>
              <a:gd name="connsiteY394" fmla="*/ 1727864 h 3586946"/>
              <a:gd name="connsiteX395" fmla="*/ 997930 w 24431709"/>
              <a:gd name="connsiteY395" fmla="*/ 1754997 h 3586946"/>
              <a:gd name="connsiteX396" fmla="*/ 882742 w 24431709"/>
              <a:gd name="connsiteY396" fmla="*/ 1787297 h 3586946"/>
              <a:gd name="connsiteX397" fmla="*/ 877734 w 24431709"/>
              <a:gd name="connsiteY397" fmla="*/ 1757581 h 3586946"/>
              <a:gd name="connsiteX398" fmla="*/ 989166 w 24431709"/>
              <a:gd name="connsiteY398" fmla="*/ 1727864 h 3586946"/>
              <a:gd name="connsiteX399" fmla="*/ 1204654 w 24431709"/>
              <a:gd name="connsiteY399" fmla="*/ 1628499 h 3586946"/>
              <a:gd name="connsiteX400" fmla="*/ 1218717 w 24431709"/>
              <a:gd name="connsiteY400" fmla="*/ 1653978 h 3586946"/>
              <a:gd name="connsiteX401" fmla="*/ 1111331 w 24431709"/>
              <a:gd name="connsiteY401" fmla="*/ 1710031 h 3586946"/>
              <a:gd name="connsiteX402" fmla="*/ 1098547 w 24431709"/>
              <a:gd name="connsiteY402" fmla="*/ 1683278 h 3586946"/>
              <a:gd name="connsiteX403" fmla="*/ 1204654 w 24431709"/>
              <a:gd name="connsiteY403" fmla="*/ 1628499 h 3586946"/>
              <a:gd name="connsiteX404" fmla="*/ 19317039 w 24431709"/>
              <a:gd name="connsiteY404" fmla="*/ 1501531 h 3586946"/>
              <a:gd name="connsiteX405" fmla="*/ 19330919 w 24431709"/>
              <a:gd name="connsiteY405" fmla="*/ 1619184 h 3586946"/>
              <a:gd name="connsiteX406" fmla="*/ 19303161 w 24431709"/>
              <a:gd name="connsiteY406" fmla="*/ 1621714 h 3586946"/>
              <a:gd name="connsiteX407" fmla="*/ 19288019 w 24431709"/>
              <a:gd name="connsiteY407" fmla="*/ 1506591 h 3586946"/>
              <a:gd name="connsiteX408" fmla="*/ 12206041 w 24431709"/>
              <a:gd name="connsiteY408" fmla="*/ 1501531 h 3586946"/>
              <a:gd name="connsiteX409" fmla="*/ 12220761 w 24431709"/>
              <a:gd name="connsiteY409" fmla="*/ 1619184 h 3586946"/>
              <a:gd name="connsiteX410" fmla="*/ 12192548 w 24431709"/>
              <a:gd name="connsiteY410" fmla="*/ 1621714 h 3586946"/>
              <a:gd name="connsiteX411" fmla="*/ 12177827 w 24431709"/>
              <a:gd name="connsiteY411" fmla="*/ 1506591 h 3586946"/>
              <a:gd name="connsiteX412" fmla="*/ 15781560 w 24431709"/>
              <a:gd name="connsiteY412" fmla="*/ 1496010 h 3586946"/>
              <a:gd name="connsiteX413" fmla="*/ 15809012 w 24431709"/>
              <a:gd name="connsiteY413" fmla="*/ 1502270 h 3586946"/>
              <a:gd name="connsiteX414" fmla="*/ 15793496 w 24431709"/>
              <a:gd name="connsiteY414" fmla="*/ 1616206 h 3586946"/>
              <a:gd name="connsiteX415" fmla="*/ 15766044 w 24431709"/>
              <a:gd name="connsiteY415" fmla="*/ 1612450 h 3586946"/>
              <a:gd name="connsiteX416" fmla="*/ 15781560 w 24431709"/>
              <a:gd name="connsiteY416" fmla="*/ 1496010 h 3586946"/>
              <a:gd name="connsiteX417" fmla="*/ 8665058 w 24431709"/>
              <a:gd name="connsiteY417" fmla="*/ 1496010 h 3586946"/>
              <a:gd name="connsiteX418" fmla="*/ 8693274 w 24431709"/>
              <a:gd name="connsiteY418" fmla="*/ 1502270 h 3586946"/>
              <a:gd name="connsiteX419" fmla="*/ 8678552 w 24431709"/>
              <a:gd name="connsiteY419" fmla="*/ 1616206 h 3586946"/>
              <a:gd name="connsiteX420" fmla="*/ 8650339 w 24431709"/>
              <a:gd name="connsiteY420" fmla="*/ 1612450 h 3586946"/>
              <a:gd name="connsiteX421" fmla="*/ 8665058 w 24431709"/>
              <a:gd name="connsiteY421" fmla="*/ 1496010 h 3586946"/>
              <a:gd name="connsiteX422" fmla="*/ 5089598 w 24431709"/>
              <a:gd name="connsiteY422" fmla="*/ 1496010 h 3586946"/>
              <a:gd name="connsiteX423" fmla="*/ 5105119 w 24431709"/>
              <a:gd name="connsiteY423" fmla="*/ 1614954 h 3586946"/>
              <a:gd name="connsiteX424" fmla="*/ 5077665 w 24431709"/>
              <a:gd name="connsiteY424" fmla="*/ 1616206 h 3586946"/>
              <a:gd name="connsiteX425" fmla="*/ 5062148 w 24431709"/>
              <a:gd name="connsiteY425" fmla="*/ 1501018 h 3586946"/>
              <a:gd name="connsiteX426" fmla="*/ 1391874 w 24431709"/>
              <a:gd name="connsiteY426" fmla="*/ 1496010 h 3586946"/>
              <a:gd name="connsiteX427" fmla="*/ 1411948 w 24431709"/>
              <a:gd name="connsiteY427" fmla="*/ 1516392 h 3586946"/>
              <a:gd name="connsiteX428" fmla="*/ 1319107 w 24431709"/>
              <a:gd name="connsiteY428" fmla="*/ 1594101 h 3586946"/>
              <a:gd name="connsiteX429" fmla="*/ 1302796 w 24431709"/>
              <a:gd name="connsiteY429" fmla="*/ 1569897 h 3586946"/>
              <a:gd name="connsiteX430" fmla="*/ 1391874 w 24431709"/>
              <a:gd name="connsiteY430" fmla="*/ 1496010 h 3586946"/>
              <a:gd name="connsiteX431" fmla="*/ 1547818 w 24431709"/>
              <a:gd name="connsiteY431" fmla="*/ 1319358 h 3586946"/>
              <a:gd name="connsiteX432" fmla="*/ 1572022 w 24431709"/>
              <a:gd name="connsiteY432" fmla="*/ 1336532 h 3586946"/>
              <a:gd name="connsiteX433" fmla="*/ 1495588 w 24431709"/>
              <a:gd name="connsiteY433" fmla="*/ 1428538 h 3586946"/>
              <a:gd name="connsiteX434" fmla="*/ 1473931 w 24431709"/>
              <a:gd name="connsiteY434" fmla="*/ 1408910 h 3586946"/>
              <a:gd name="connsiteX435" fmla="*/ 1547818 w 24431709"/>
              <a:gd name="connsiteY435" fmla="*/ 1319358 h 3586946"/>
              <a:gd name="connsiteX436" fmla="*/ 19266763 w 24431709"/>
              <a:gd name="connsiteY436" fmla="*/ 1275196 h 3586946"/>
              <a:gd name="connsiteX437" fmla="*/ 19297769 w 24431709"/>
              <a:gd name="connsiteY437" fmla="*/ 1389053 h 3586946"/>
              <a:gd name="connsiteX438" fmla="*/ 19269347 w 24431709"/>
              <a:gd name="connsiteY438" fmla="*/ 1395379 h 3586946"/>
              <a:gd name="connsiteX439" fmla="*/ 19238339 w 24431709"/>
              <a:gd name="connsiteY439" fmla="*/ 1282786 h 3586946"/>
              <a:gd name="connsiteX440" fmla="*/ 12151050 w 24431709"/>
              <a:gd name="connsiteY440" fmla="*/ 1275196 h 3586946"/>
              <a:gd name="connsiteX441" fmla="*/ 12182058 w 24431709"/>
              <a:gd name="connsiteY441" fmla="*/ 1389132 h 3586946"/>
              <a:gd name="connsiteX442" fmla="*/ 12153635 w 24431709"/>
              <a:gd name="connsiteY442" fmla="*/ 1395392 h 3586946"/>
              <a:gd name="connsiteX443" fmla="*/ 12122625 w 24431709"/>
              <a:gd name="connsiteY443" fmla="*/ 1283960 h 3586946"/>
              <a:gd name="connsiteX444" fmla="*/ 15835049 w 24431709"/>
              <a:gd name="connsiteY444" fmla="*/ 1269678 h 3586946"/>
              <a:gd name="connsiteX445" fmla="*/ 15864144 w 24431709"/>
              <a:gd name="connsiteY445" fmla="*/ 1279694 h 3586946"/>
              <a:gd name="connsiteX446" fmla="*/ 15833783 w 24431709"/>
              <a:gd name="connsiteY446" fmla="*/ 1389874 h 3586946"/>
              <a:gd name="connsiteX447" fmla="*/ 15804688 w 24431709"/>
              <a:gd name="connsiteY447" fmla="*/ 1383614 h 3586946"/>
              <a:gd name="connsiteX448" fmla="*/ 15835049 w 24431709"/>
              <a:gd name="connsiteY448" fmla="*/ 1269678 h 3586946"/>
              <a:gd name="connsiteX449" fmla="*/ 8720607 w 24431709"/>
              <a:gd name="connsiteY449" fmla="*/ 1269678 h 3586946"/>
              <a:gd name="connsiteX450" fmla="*/ 8748438 w 24431709"/>
              <a:gd name="connsiteY450" fmla="*/ 1279694 h 3586946"/>
              <a:gd name="connsiteX451" fmla="*/ 8718077 w 24431709"/>
              <a:gd name="connsiteY451" fmla="*/ 1389874 h 3586946"/>
              <a:gd name="connsiteX452" fmla="*/ 8688978 w 24431709"/>
              <a:gd name="connsiteY452" fmla="*/ 1383614 h 3586946"/>
              <a:gd name="connsiteX453" fmla="*/ 8720607 w 24431709"/>
              <a:gd name="connsiteY453" fmla="*/ 1269678 h 3586946"/>
              <a:gd name="connsiteX454" fmla="*/ 5040888 w 24431709"/>
              <a:gd name="connsiteY454" fmla="*/ 1264155 h 3586946"/>
              <a:gd name="connsiteX455" fmla="*/ 5071897 w 24431709"/>
              <a:gd name="connsiteY455" fmla="*/ 1378167 h 3586946"/>
              <a:gd name="connsiteX456" fmla="*/ 5043472 w 24431709"/>
              <a:gd name="connsiteY456" fmla="*/ 1384363 h 3586946"/>
              <a:gd name="connsiteX457" fmla="*/ 5012464 w 24431709"/>
              <a:gd name="connsiteY457" fmla="*/ 1272830 h 3586946"/>
              <a:gd name="connsiteX458" fmla="*/ 1666277 w 24431709"/>
              <a:gd name="connsiteY458" fmla="*/ 1120626 h 3586946"/>
              <a:gd name="connsiteX459" fmla="*/ 1693448 w 24431709"/>
              <a:gd name="connsiteY459" fmla="*/ 1133410 h 3586946"/>
              <a:gd name="connsiteX460" fmla="*/ 1637813 w 24431709"/>
              <a:gd name="connsiteY460" fmla="*/ 1240795 h 3586946"/>
              <a:gd name="connsiteX461" fmla="*/ 1611936 w 24431709"/>
              <a:gd name="connsiteY461" fmla="*/ 1225455 h 3586946"/>
              <a:gd name="connsiteX462" fmla="*/ 1666277 w 24431709"/>
              <a:gd name="connsiteY462" fmla="*/ 1120626 h 3586946"/>
              <a:gd name="connsiteX463" fmla="*/ 19181517 w 24431709"/>
              <a:gd name="connsiteY463" fmla="*/ 1054383 h 3586946"/>
              <a:gd name="connsiteX464" fmla="*/ 19226061 w 24431709"/>
              <a:gd name="connsiteY464" fmla="*/ 1164445 h 3586946"/>
              <a:gd name="connsiteX465" fmla="*/ 19198839 w 24431709"/>
              <a:gd name="connsiteY465" fmla="*/ 1174566 h 3586946"/>
              <a:gd name="connsiteX466" fmla="*/ 19155531 w 24431709"/>
              <a:gd name="connsiteY466" fmla="*/ 1067034 h 3586946"/>
              <a:gd name="connsiteX467" fmla="*/ 15915939 w 24431709"/>
              <a:gd name="connsiteY467" fmla="*/ 1054383 h 3586946"/>
              <a:gd name="connsiteX468" fmla="*/ 15941482 w 24431709"/>
              <a:gd name="connsiteY468" fmla="*/ 1065888 h 3586946"/>
              <a:gd name="connsiteX469" fmla="*/ 15897694 w 24431709"/>
              <a:gd name="connsiteY469" fmla="*/ 1174552 h 3586946"/>
              <a:gd name="connsiteX470" fmla="*/ 15870935 w 24431709"/>
              <a:gd name="connsiteY470" fmla="*/ 1164325 h 3586946"/>
              <a:gd name="connsiteX471" fmla="*/ 15915939 w 24431709"/>
              <a:gd name="connsiteY471" fmla="*/ 1054383 h 3586946"/>
              <a:gd name="connsiteX472" fmla="*/ 12071321 w 24431709"/>
              <a:gd name="connsiteY472" fmla="*/ 1054383 h 3586946"/>
              <a:gd name="connsiteX473" fmla="*/ 12115867 w 24431709"/>
              <a:gd name="connsiteY473" fmla="*/ 1164445 h 3586946"/>
              <a:gd name="connsiteX474" fmla="*/ 12089881 w 24431709"/>
              <a:gd name="connsiteY474" fmla="*/ 1174566 h 3586946"/>
              <a:gd name="connsiteX475" fmla="*/ 12045336 w 24431709"/>
              <a:gd name="connsiteY475" fmla="*/ 1067034 h 3586946"/>
              <a:gd name="connsiteX476" fmla="*/ 8804049 w 24431709"/>
              <a:gd name="connsiteY476" fmla="*/ 1054383 h 3586946"/>
              <a:gd name="connsiteX477" fmla="*/ 8831270 w 24431709"/>
              <a:gd name="connsiteY477" fmla="*/ 1065888 h 3586946"/>
              <a:gd name="connsiteX478" fmla="*/ 8787961 w 24431709"/>
              <a:gd name="connsiteY478" fmla="*/ 1174552 h 3586946"/>
              <a:gd name="connsiteX479" fmla="*/ 8760742 w 24431709"/>
              <a:gd name="connsiteY479" fmla="*/ 1164325 h 3586946"/>
              <a:gd name="connsiteX480" fmla="*/ 8804049 w 24431709"/>
              <a:gd name="connsiteY480" fmla="*/ 1054383 h 3586946"/>
              <a:gd name="connsiteX481" fmla="*/ 4952477 w 24431709"/>
              <a:gd name="connsiteY481" fmla="*/ 1048863 h 3586946"/>
              <a:gd name="connsiteX482" fmla="*/ 5000136 w 24431709"/>
              <a:gd name="connsiteY482" fmla="*/ 1158925 h 3586946"/>
              <a:gd name="connsiteX483" fmla="*/ 4971797 w 24431709"/>
              <a:gd name="connsiteY483" fmla="*/ 1169046 h 3586946"/>
              <a:gd name="connsiteX484" fmla="*/ 4924138 w 24431709"/>
              <a:gd name="connsiteY484" fmla="*/ 1060249 h 3586946"/>
              <a:gd name="connsiteX485" fmla="*/ 1767353 w 24431709"/>
              <a:gd name="connsiteY485" fmla="*/ 905336 h 3586946"/>
              <a:gd name="connsiteX486" fmla="*/ 1792832 w 24431709"/>
              <a:gd name="connsiteY486" fmla="*/ 919398 h 3586946"/>
              <a:gd name="connsiteX487" fmla="*/ 1738052 w 24431709"/>
              <a:gd name="connsiteY487" fmla="*/ 1025505 h 3586946"/>
              <a:gd name="connsiteX488" fmla="*/ 1711300 w 24431709"/>
              <a:gd name="connsiteY488" fmla="*/ 1012721 h 3586946"/>
              <a:gd name="connsiteX489" fmla="*/ 1767353 w 24431709"/>
              <a:gd name="connsiteY489" fmla="*/ 905336 h 3586946"/>
              <a:gd name="connsiteX490" fmla="*/ 19068609 w 24431709"/>
              <a:gd name="connsiteY490" fmla="*/ 850133 h 3586946"/>
              <a:gd name="connsiteX491" fmla="*/ 19126697 w 24431709"/>
              <a:gd name="connsiteY491" fmla="*/ 951099 h 3586946"/>
              <a:gd name="connsiteX492" fmla="*/ 19101979 w 24431709"/>
              <a:gd name="connsiteY492" fmla="*/ 964810 h 3586946"/>
              <a:gd name="connsiteX493" fmla="*/ 19045127 w 24431709"/>
              <a:gd name="connsiteY493" fmla="*/ 866337 h 3586946"/>
              <a:gd name="connsiteX494" fmla="*/ 11958419 w 24431709"/>
              <a:gd name="connsiteY494" fmla="*/ 850133 h 3586946"/>
              <a:gd name="connsiteX495" fmla="*/ 12016506 w 24431709"/>
              <a:gd name="connsiteY495" fmla="*/ 951099 h 3586946"/>
              <a:gd name="connsiteX496" fmla="*/ 11991787 w 24431709"/>
              <a:gd name="connsiteY496" fmla="*/ 964810 h 3586946"/>
              <a:gd name="connsiteX497" fmla="*/ 11934936 w 24431709"/>
              <a:gd name="connsiteY497" fmla="*/ 866337 h 3586946"/>
              <a:gd name="connsiteX498" fmla="*/ 16028384 w 24431709"/>
              <a:gd name="connsiteY498" fmla="*/ 844609 h 3586946"/>
              <a:gd name="connsiteX499" fmla="*/ 16051866 w 24431709"/>
              <a:gd name="connsiteY499" fmla="*/ 859567 h 3586946"/>
              <a:gd name="connsiteX500" fmla="*/ 15995016 w 24431709"/>
              <a:gd name="connsiteY500" fmla="*/ 959290 h 3586946"/>
              <a:gd name="connsiteX501" fmla="*/ 15970298 w 24431709"/>
              <a:gd name="connsiteY501" fmla="*/ 945578 h 3586946"/>
              <a:gd name="connsiteX502" fmla="*/ 16028384 w 24431709"/>
              <a:gd name="connsiteY502" fmla="*/ 844609 h 3586946"/>
              <a:gd name="connsiteX503" fmla="*/ 8911823 w 24431709"/>
              <a:gd name="connsiteY503" fmla="*/ 844609 h 3586946"/>
              <a:gd name="connsiteX504" fmla="*/ 8936176 w 24431709"/>
              <a:gd name="connsiteY504" fmla="*/ 859567 h 3586946"/>
              <a:gd name="connsiteX505" fmla="*/ 8880159 w 24431709"/>
              <a:gd name="connsiteY505" fmla="*/ 959290 h 3586946"/>
              <a:gd name="connsiteX506" fmla="*/ 8854591 w 24431709"/>
              <a:gd name="connsiteY506" fmla="*/ 945578 h 3586946"/>
              <a:gd name="connsiteX507" fmla="*/ 8911823 w 24431709"/>
              <a:gd name="connsiteY507" fmla="*/ 844609 h 3586946"/>
              <a:gd name="connsiteX508" fmla="*/ 4839333 w 24431709"/>
              <a:gd name="connsiteY508" fmla="*/ 839091 h 3586946"/>
              <a:gd name="connsiteX509" fmla="*/ 4900776 w 24431709"/>
              <a:gd name="connsiteY509" fmla="*/ 938983 h 3586946"/>
              <a:gd name="connsiteX510" fmla="*/ 4873895 w 24431709"/>
              <a:gd name="connsiteY510" fmla="*/ 953782 h 3586946"/>
              <a:gd name="connsiteX511" fmla="*/ 4813731 w 24431709"/>
              <a:gd name="connsiteY511" fmla="*/ 853890 h 3586946"/>
              <a:gd name="connsiteX512" fmla="*/ 1896049 w 24431709"/>
              <a:gd name="connsiteY512" fmla="*/ 706604 h 3586946"/>
              <a:gd name="connsiteX513" fmla="*/ 1919823 w 24431709"/>
              <a:gd name="connsiteY513" fmla="*/ 724438 h 3586946"/>
              <a:gd name="connsiteX514" fmla="*/ 1852256 w 24431709"/>
              <a:gd name="connsiteY514" fmla="*/ 821254 h 3586946"/>
              <a:gd name="connsiteX515" fmla="*/ 1827230 w 24431709"/>
              <a:gd name="connsiteY515" fmla="*/ 804693 h 3586946"/>
              <a:gd name="connsiteX516" fmla="*/ 1896049 w 24431709"/>
              <a:gd name="connsiteY516" fmla="*/ 706604 h 3586946"/>
              <a:gd name="connsiteX517" fmla="*/ 18934865 w 24431709"/>
              <a:gd name="connsiteY517" fmla="*/ 656916 h 3586946"/>
              <a:gd name="connsiteX518" fmla="*/ 19005251 w 24431709"/>
              <a:gd name="connsiteY518" fmla="*/ 748715 h 3586946"/>
              <a:gd name="connsiteX519" fmla="*/ 18981789 w 24431709"/>
              <a:gd name="connsiteY519" fmla="*/ 766082 h 3586946"/>
              <a:gd name="connsiteX520" fmla="*/ 18912639 w 24431709"/>
              <a:gd name="connsiteY520" fmla="*/ 675524 h 3586946"/>
              <a:gd name="connsiteX521" fmla="*/ 16163366 w 24431709"/>
              <a:gd name="connsiteY521" fmla="*/ 656916 h 3586946"/>
              <a:gd name="connsiteX522" fmla="*/ 16184357 w 24431709"/>
              <a:gd name="connsiteY522" fmla="*/ 675735 h 3586946"/>
              <a:gd name="connsiteX523" fmla="*/ 16116444 w 24431709"/>
              <a:gd name="connsiteY523" fmla="*/ 766068 h 3586946"/>
              <a:gd name="connsiteX524" fmla="*/ 16091748 w 24431709"/>
              <a:gd name="connsiteY524" fmla="*/ 749758 h 3586946"/>
              <a:gd name="connsiteX525" fmla="*/ 16163366 w 24431709"/>
              <a:gd name="connsiteY525" fmla="*/ 656916 h 3586946"/>
              <a:gd name="connsiteX526" fmla="*/ 11819155 w 24431709"/>
              <a:gd name="connsiteY526" fmla="*/ 656916 h 3586946"/>
              <a:gd name="connsiteX527" fmla="*/ 11889536 w 24431709"/>
              <a:gd name="connsiteY527" fmla="*/ 748715 h 3586946"/>
              <a:gd name="connsiteX528" fmla="*/ 11867311 w 24431709"/>
              <a:gd name="connsiteY528" fmla="*/ 766082 h 3586946"/>
              <a:gd name="connsiteX529" fmla="*/ 11796928 w 24431709"/>
              <a:gd name="connsiteY529" fmla="*/ 675524 h 3586946"/>
              <a:gd name="connsiteX530" fmla="*/ 9052250 w 24431709"/>
              <a:gd name="connsiteY530" fmla="*/ 656916 h 3586946"/>
              <a:gd name="connsiteX531" fmla="*/ 9074186 w 24431709"/>
              <a:gd name="connsiteY531" fmla="*/ 675735 h 3586946"/>
              <a:gd name="connsiteX532" fmla="*/ 9004715 w 24431709"/>
              <a:gd name="connsiteY532" fmla="*/ 766068 h 3586946"/>
              <a:gd name="connsiteX533" fmla="*/ 8981559 w 24431709"/>
              <a:gd name="connsiteY533" fmla="*/ 749758 h 3586946"/>
              <a:gd name="connsiteX534" fmla="*/ 9052250 w 24431709"/>
              <a:gd name="connsiteY534" fmla="*/ 656916 h 3586946"/>
              <a:gd name="connsiteX535" fmla="*/ 4698655 w 24431709"/>
              <a:gd name="connsiteY535" fmla="*/ 645877 h 3586946"/>
              <a:gd name="connsiteX536" fmla="*/ 4773817 w 24431709"/>
              <a:gd name="connsiteY536" fmla="*/ 737883 h 3586946"/>
              <a:gd name="connsiteX537" fmla="*/ 4749613 w 24431709"/>
              <a:gd name="connsiteY537" fmla="*/ 755057 h 3586946"/>
              <a:gd name="connsiteX538" fmla="*/ 4675724 w 24431709"/>
              <a:gd name="connsiteY538" fmla="*/ 664278 h 3586946"/>
              <a:gd name="connsiteX539" fmla="*/ 2059421 w 24431709"/>
              <a:gd name="connsiteY539" fmla="*/ 529950 h 3586946"/>
              <a:gd name="connsiteX540" fmla="*/ 2079887 w 24431709"/>
              <a:gd name="connsiteY540" fmla="*/ 549693 h 3586946"/>
              <a:gd name="connsiteX541" fmla="*/ 1998022 w 24431709"/>
              <a:gd name="connsiteY541" fmla="*/ 633601 h 3586946"/>
              <a:gd name="connsiteX542" fmla="*/ 1976278 w 24431709"/>
              <a:gd name="connsiteY542" fmla="*/ 615092 h 3586946"/>
              <a:gd name="connsiteX543" fmla="*/ 2059421 w 24431709"/>
              <a:gd name="connsiteY543" fmla="*/ 529950 h 3586946"/>
              <a:gd name="connsiteX544" fmla="*/ 18772527 w 24431709"/>
              <a:gd name="connsiteY544" fmla="*/ 485788 h 3586946"/>
              <a:gd name="connsiteX545" fmla="*/ 18856185 w 24431709"/>
              <a:gd name="connsiteY545" fmla="*/ 570454 h 3586946"/>
              <a:gd name="connsiteX546" fmla="*/ 18834959 w 24431709"/>
              <a:gd name="connsiteY546" fmla="*/ 589409 h 3586946"/>
              <a:gd name="connsiteX547" fmla="*/ 18752549 w 24431709"/>
              <a:gd name="connsiteY547" fmla="*/ 507270 h 3586946"/>
              <a:gd name="connsiteX548" fmla="*/ 16324456 w 24431709"/>
              <a:gd name="connsiteY548" fmla="*/ 485788 h 3586946"/>
              <a:gd name="connsiteX549" fmla="*/ 16344435 w 24431709"/>
              <a:gd name="connsiteY549" fmla="*/ 506253 h 3586946"/>
              <a:gd name="connsiteX550" fmla="*/ 16263271 w 24431709"/>
              <a:gd name="connsiteY550" fmla="*/ 589394 h 3586946"/>
              <a:gd name="connsiteX551" fmla="*/ 16240795 w 24431709"/>
              <a:gd name="connsiteY551" fmla="*/ 570207 h 3586946"/>
              <a:gd name="connsiteX552" fmla="*/ 16324456 w 24431709"/>
              <a:gd name="connsiteY552" fmla="*/ 485788 h 3586946"/>
              <a:gd name="connsiteX553" fmla="*/ 11662577 w 24431709"/>
              <a:gd name="connsiteY553" fmla="*/ 485788 h 3586946"/>
              <a:gd name="connsiteX554" fmla="*/ 11745979 w 24431709"/>
              <a:gd name="connsiteY554" fmla="*/ 570454 h 3586946"/>
              <a:gd name="connsiteX555" fmla="*/ 11724497 w 24431709"/>
              <a:gd name="connsiteY555" fmla="*/ 589409 h 3586946"/>
              <a:gd name="connsiteX556" fmla="*/ 11642357 w 24431709"/>
              <a:gd name="connsiteY556" fmla="*/ 507270 h 3586946"/>
              <a:gd name="connsiteX557" fmla="*/ 9214015 w 24431709"/>
              <a:gd name="connsiteY557" fmla="*/ 485788 h 3586946"/>
              <a:gd name="connsiteX558" fmla="*/ 9234233 w 24431709"/>
              <a:gd name="connsiteY558" fmla="*/ 506253 h 3586946"/>
              <a:gd name="connsiteX559" fmla="*/ 9152089 w 24431709"/>
              <a:gd name="connsiteY559" fmla="*/ 589394 h 3586946"/>
              <a:gd name="connsiteX560" fmla="*/ 9130609 w 24431709"/>
              <a:gd name="connsiteY560" fmla="*/ 570207 h 3586946"/>
              <a:gd name="connsiteX561" fmla="*/ 9214015 w 24431709"/>
              <a:gd name="connsiteY561" fmla="*/ 485788 h 3586946"/>
              <a:gd name="connsiteX562" fmla="*/ 4535378 w 24431709"/>
              <a:gd name="connsiteY562" fmla="*/ 474747 h 3586946"/>
              <a:gd name="connsiteX563" fmla="*/ 4619289 w 24431709"/>
              <a:gd name="connsiteY563" fmla="*/ 559413 h 3586946"/>
              <a:gd name="connsiteX564" fmla="*/ 4598310 w 24431709"/>
              <a:gd name="connsiteY564" fmla="*/ 578368 h 3586946"/>
              <a:gd name="connsiteX565" fmla="*/ 4515634 w 24431709"/>
              <a:gd name="connsiteY565" fmla="*/ 496229 h 3586946"/>
              <a:gd name="connsiteX566" fmla="*/ 2233472 w 24431709"/>
              <a:gd name="connsiteY566" fmla="*/ 369862 h 3586946"/>
              <a:gd name="connsiteX567" fmla="*/ 2251041 w 24431709"/>
              <a:gd name="connsiteY567" fmla="*/ 393760 h 3586946"/>
              <a:gd name="connsiteX568" fmla="*/ 2160705 w 24431709"/>
              <a:gd name="connsiteY568" fmla="*/ 467969 h 3586946"/>
              <a:gd name="connsiteX569" fmla="*/ 2141885 w 24431709"/>
              <a:gd name="connsiteY569" fmla="*/ 445329 h 3586946"/>
              <a:gd name="connsiteX570" fmla="*/ 2233472 w 24431709"/>
              <a:gd name="connsiteY570" fmla="*/ 369862 h 3586946"/>
              <a:gd name="connsiteX571" fmla="*/ 18593265 w 24431709"/>
              <a:gd name="connsiteY571" fmla="*/ 336738 h 3586946"/>
              <a:gd name="connsiteX572" fmla="*/ 18685065 w 24431709"/>
              <a:gd name="connsiteY572" fmla="*/ 406810 h 3586946"/>
              <a:gd name="connsiteX573" fmla="*/ 18666457 w 24431709"/>
              <a:gd name="connsiteY573" fmla="*/ 429333 h 3586946"/>
              <a:gd name="connsiteX574" fmla="*/ 18575899 w 24431709"/>
              <a:gd name="connsiteY574" fmla="*/ 359261 h 3586946"/>
              <a:gd name="connsiteX575" fmla="*/ 16503726 w 24431709"/>
              <a:gd name="connsiteY575" fmla="*/ 336738 h 3586946"/>
              <a:gd name="connsiteX576" fmla="*/ 16521093 w 24431709"/>
              <a:gd name="connsiteY576" fmla="*/ 359895 h 3586946"/>
              <a:gd name="connsiteX577" fmla="*/ 16430535 w 24431709"/>
              <a:gd name="connsiteY577" fmla="*/ 429366 h 3586946"/>
              <a:gd name="connsiteX578" fmla="*/ 16411927 w 24431709"/>
              <a:gd name="connsiteY578" fmla="*/ 406209 h 3586946"/>
              <a:gd name="connsiteX579" fmla="*/ 16503726 w 24431709"/>
              <a:gd name="connsiteY579" fmla="*/ 336738 h 3586946"/>
              <a:gd name="connsiteX580" fmla="*/ 11481837 w 24431709"/>
              <a:gd name="connsiteY580" fmla="*/ 336738 h 3586946"/>
              <a:gd name="connsiteX581" fmla="*/ 11574874 w 24431709"/>
              <a:gd name="connsiteY581" fmla="*/ 406810 h 3586946"/>
              <a:gd name="connsiteX582" fmla="*/ 11556267 w 24431709"/>
              <a:gd name="connsiteY582" fmla="*/ 429333 h 3586946"/>
              <a:gd name="connsiteX583" fmla="*/ 11465708 w 24431709"/>
              <a:gd name="connsiteY583" fmla="*/ 359261 h 3586946"/>
              <a:gd name="connsiteX584" fmla="*/ 9394578 w 24431709"/>
              <a:gd name="connsiteY584" fmla="*/ 336738 h 3586946"/>
              <a:gd name="connsiteX585" fmla="*/ 9410890 w 24431709"/>
              <a:gd name="connsiteY585" fmla="*/ 359895 h 3586946"/>
              <a:gd name="connsiteX586" fmla="*/ 9319304 w 24431709"/>
              <a:gd name="connsiteY586" fmla="*/ 429366 h 3586946"/>
              <a:gd name="connsiteX587" fmla="*/ 9301736 w 24431709"/>
              <a:gd name="connsiteY587" fmla="*/ 406209 h 3586946"/>
              <a:gd name="connsiteX588" fmla="*/ 9394578 w 24431709"/>
              <a:gd name="connsiteY588" fmla="*/ 336738 h 3586946"/>
              <a:gd name="connsiteX589" fmla="*/ 4345778 w 24431709"/>
              <a:gd name="connsiteY589" fmla="*/ 325696 h 3586946"/>
              <a:gd name="connsiteX590" fmla="*/ 4442595 w 24431709"/>
              <a:gd name="connsiteY590" fmla="*/ 396081 h 3586946"/>
              <a:gd name="connsiteX591" fmla="*/ 4423490 w 24431709"/>
              <a:gd name="connsiteY591" fmla="*/ 418308 h 3586946"/>
              <a:gd name="connsiteX592" fmla="*/ 4327946 w 24431709"/>
              <a:gd name="connsiteY592" fmla="*/ 349158 h 3586946"/>
              <a:gd name="connsiteX593" fmla="*/ 2430548 w 24431709"/>
              <a:gd name="connsiteY593" fmla="*/ 237371 h 3586946"/>
              <a:gd name="connsiteX594" fmla="*/ 2444259 w 24431709"/>
              <a:gd name="connsiteY594" fmla="*/ 262607 h 3586946"/>
              <a:gd name="connsiteX595" fmla="*/ 2345783 w 24431709"/>
              <a:gd name="connsiteY595" fmla="*/ 324435 h 3586946"/>
              <a:gd name="connsiteX596" fmla="*/ 2329579 w 24431709"/>
              <a:gd name="connsiteY596" fmla="*/ 300461 h 3586946"/>
              <a:gd name="connsiteX597" fmla="*/ 2430548 w 24431709"/>
              <a:gd name="connsiteY597" fmla="*/ 237371 h 3586946"/>
              <a:gd name="connsiteX598" fmla="*/ 18396397 w 24431709"/>
              <a:gd name="connsiteY598" fmla="*/ 215292 h 3586946"/>
              <a:gd name="connsiteX599" fmla="*/ 18497367 w 24431709"/>
              <a:gd name="connsiteY599" fmla="*/ 272525 h 3586946"/>
              <a:gd name="connsiteX600" fmla="*/ 18481161 w 24431709"/>
              <a:gd name="connsiteY600" fmla="*/ 296880 h 3586946"/>
              <a:gd name="connsiteX601" fmla="*/ 18382685 w 24431709"/>
              <a:gd name="connsiteY601" fmla="*/ 240864 h 3586946"/>
              <a:gd name="connsiteX602" fmla="*/ 16706105 w 24431709"/>
              <a:gd name="connsiteY602" fmla="*/ 215292 h 3586946"/>
              <a:gd name="connsiteX603" fmla="*/ 16719816 w 24431709"/>
              <a:gd name="connsiteY603" fmla="*/ 240010 h 3586946"/>
              <a:gd name="connsiteX604" fmla="*/ 16620093 w 24431709"/>
              <a:gd name="connsiteY604" fmla="*/ 296862 h 3586946"/>
              <a:gd name="connsiteX605" fmla="*/ 16605135 w 24431709"/>
              <a:gd name="connsiteY605" fmla="*/ 273380 h 3586946"/>
              <a:gd name="connsiteX606" fmla="*/ 16706105 w 24431709"/>
              <a:gd name="connsiteY606" fmla="*/ 215292 h 3586946"/>
              <a:gd name="connsiteX607" fmla="*/ 11280689 w 24431709"/>
              <a:gd name="connsiteY607" fmla="*/ 215292 h 3586946"/>
              <a:gd name="connsiteX608" fmla="*/ 11381656 w 24431709"/>
              <a:gd name="connsiteY608" fmla="*/ 272525 h 3586946"/>
              <a:gd name="connsiteX609" fmla="*/ 11366698 w 24431709"/>
              <a:gd name="connsiteY609" fmla="*/ 296880 h 3586946"/>
              <a:gd name="connsiteX610" fmla="*/ 11266979 w 24431709"/>
              <a:gd name="connsiteY610" fmla="*/ 240864 h 3586946"/>
              <a:gd name="connsiteX611" fmla="*/ 9591492 w 24431709"/>
              <a:gd name="connsiteY611" fmla="*/ 215292 h 3586946"/>
              <a:gd name="connsiteX612" fmla="*/ 9604094 w 24431709"/>
              <a:gd name="connsiteY612" fmla="*/ 240010 h 3586946"/>
              <a:gd name="connsiteX613" fmla="*/ 9504550 w 24431709"/>
              <a:gd name="connsiteY613" fmla="*/ 296862 h 3586946"/>
              <a:gd name="connsiteX614" fmla="*/ 9489428 w 24431709"/>
              <a:gd name="connsiteY614" fmla="*/ 273380 h 3586946"/>
              <a:gd name="connsiteX615" fmla="*/ 9591492 w 24431709"/>
              <a:gd name="connsiteY615" fmla="*/ 215292 h 3586946"/>
              <a:gd name="connsiteX616" fmla="*/ 4141547 w 24431709"/>
              <a:gd name="connsiteY616" fmla="*/ 198730 h 3586946"/>
              <a:gd name="connsiteX617" fmla="*/ 4243910 w 24431709"/>
              <a:gd name="connsiteY617" fmla="*/ 255580 h 3586946"/>
              <a:gd name="connsiteX618" fmla="*/ 4229109 w 24431709"/>
              <a:gd name="connsiteY618" fmla="*/ 280298 h 3586946"/>
              <a:gd name="connsiteX619" fmla="*/ 4129214 w 24431709"/>
              <a:gd name="connsiteY619" fmla="*/ 223447 h 3586946"/>
              <a:gd name="connsiteX620" fmla="*/ 2648151 w 24431709"/>
              <a:gd name="connsiteY620" fmla="*/ 132489 h 3586946"/>
              <a:gd name="connsiteX621" fmla="*/ 2659537 w 24431709"/>
              <a:gd name="connsiteY621" fmla="*/ 160362 h 3586946"/>
              <a:gd name="connsiteX622" fmla="*/ 2552005 w 24431709"/>
              <a:gd name="connsiteY622" fmla="*/ 208506 h 3586946"/>
              <a:gd name="connsiteX623" fmla="*/ 2539353 w 24431709"/>
              <a:gd name="connsiteY623" fmla="*/ 181900 h 3586946"/>
              <a:gd name="connsiteX624" fmla="*/ 2648151 w 24431709"/>
              <a:gd name="connsiteY624" fmla="*/ 132489 h 3586946"/>
              <a:gd name="connsiteX625" fmla="*/ 18181861 w 24431709"/>
              <a:gd name="connsiteY625" fmla="*/ 115924 h 3586946"/>
              <a:gd name="connsiteX626" fmla="*/ 18293083 w 24431709"/>
              <a:gd name="connsiteY626" fmla="*/ 160468 h 3586946"/>
              <a:gd name="connsiteX627" fmla="*/ 18280299 w 24431709"/>
              <a:gd name="connsiteY627" fmla="*/ 186452 h 3586946"/>
              <a:gd name="connsiteX628" fmla="*/ 18172913 w 24431709"/>
              <a:gd name="connsiteY628" fmla="*/ 141908 h 3586946"/>
              <a:gd name="connsiteX629" fmla="*/ 16919571 w 24431709"/>
              <a:gd name="connsiteY629" fmla="*/ 115924 h 3586946"/>
              <a:gd name="connsiteX630" fmla="*/ 16929587 w 24431709"/>
              <a:gd name="connsiteY630" fmla="*/ 143145 h 3586946"/>
              <a:gd name="connsiteX631" fmla="*/ 16821911 w 24431709"/>
              <a:gd name="connsiteY631" fmla="*/ 186452 h 3586946"/>
              <a:gd name="connsiteX632" fmla="*/ 16809391 w 24431709"/>
              <a:gd name="connsiteY632" fmla="*/ 160468 h 3586946"/>
              <a:gd name="connsiteX633" fmla="*/ 16919571 w 24431709"/>
              <a:gd name="connsiteY633" fmla="*/ 115924 h 3586946"/>
              <a:gd name="connsiteX634" fmla="*/ 11068593 w 24431709"/>
              <a:gd name="connsiteY634" fmla="*/ 115924 h 3586946"/>
              <a:gd name="connsiteX635" fmla="*/ 11177390 w 24431709"/>
              <a:gd name="connsiteY635" fmla="*/ 160468 h 3586946"/>
              <a:gd name="connsiteX636" fmla="*/ 11166002 w 24431709"/>
              <a:gd name="connsiteY636" fmla="*/ 186452 h 3586946"/>
              <a:gd name="connsiteX637" fmla="*/ 11057205 w 24431709"/>
              <a:gd name="connsiteY637" fmla="*/ 141908 h 3586946"/>
              <a:gd name="connsiteX638" fmla="*/ 9809146 w 24431709"/>
              <a:gd name="connsiteY638" fmla="*/ 115924 h 3586946"/>
              <a:gd name="connsiteX639" fmla="*/ 9819373 w 24431709"/>
              <a:gd name="connsiteY639" fmla="*/ 143145 h 3586946"/>
              <a:gd name="connsiteX640" fmla="*/ 9710709 w 24431709"/>
              <a:gd name="connsiteY640" fmla="*/ 186452 h 3586946"/>
              <a:gd name="connsiteX641" fmla="*/ 9699206 w 24431709"/>
              <a:gd name="connsiteY641" fmla="*/ 160468 h 3586946"/>
              <a:gd name="connsiteX642" fmla="*/ 9809146 w 24431709"/>
              <a:gd name="connsiteY642" fmla="*/ 115924 h 3586946"/>
              <a:gd name="connsiteX643" fmla="*/ 3923939 w 24431709"/>
              <a:gd name="connsiteY643" fmla="*/ 104883 h 3586946"/>
              <a:gd name="connsiteX644" fmla="*/ 4034119 w 24431709"/>
              <a:gd name="connsiteY644" fmla="*/ 148950 h 3586946"/>
              <a:gd name="connsiteX645" fmla="*/ 4022850 w 24431709"/>
              <a:gd name="connsiteY645" fmla="*/ 175390 h 3586946"/>
              <a:gd name="connsiteX646" fmla="*/ 3913922 w 24431709"/>
              <a:gd name="connsiteY646" fmla="*/ 132582 h 3586946"/>
              <a:gd name="connsiteX647" fmla="*/ 2867510 w 24431709"/>
              <a:gd name="connsiteY647" fmla="*/ 60723 h 3586946"/>
              <a:gd name="connsiteX648" fmla="*/ 2874872 w 24431709"/>
              <a:gd name="connsiteY648" fmla="*/ 87442 h 3586946"/>
              <a:gd name="connsiteX649" fmla="*/ 2764466 w 24431709"/>
              <a:gd name="connsiteY649" fmla="*/ 120233 h 3586946"/>
              <a:gd name="connsiteX650" fmla="*/ 2754650 w 24431709"/>
              <a:gd name="connsiteY650" fmla="*/ 93514 h 3586946"/>
              <a:gd name="connsiteX651" fmla="*/ 2867510 w 24431709"/>
              <a:gd name="connsiteY651" fmla="*/ 60723 h 3586946"/>
              <a:gd name="connsiteX652" fmla="*/ 17959613 w 24431709"/>
              <a:gd name="connsiteY652" fmla="*/ 49682 h 3586946"/>
              <a:gd name="connsiteX653" fmla="*/ 18072295 w 24431709"/>
              <a:gd name="connsiteY653" fmla="*/ 81982 h 3586946"/>
              <a:gd name="connsiteX654" fmla="*/ 18063531 w 24431709"/>
              <a:gd name="connsiteY654" fmla="*/ 109115 h 3586946"/>
              <a:gd name="connsiteX655" fmla="*/ 17952099 w 24431709"/>
              <a:gd name="connsiteY655" fmla="*/ 79398 h 3586946"/>
              <a:gd name="connsiteX656" fmla="*/ 17142889 w 24431709"/>
              <a:gd name="connsiteY656" fmla="*/ 49682 h 3586946"/>
              <a:gd name="connsiteX657" fmla="*/ 17150401 w 24431709"/>
              <a:gd name="connsiteY657" fmla="*/ 79398 h 3586946"/>
              <a:gd name="connsiteX658" fmla="*/ 17037717 w 24431709"/>
              <a:gd name="connsiteY658" fmla="*/ 109115 h 3586946"/>
              <a:gd name="connsiteX659" fmla="*/ 17030205 w 24431709"/>
              <a:gd name="connsiteY659" fmla="*/ 80690 h 3586946"/>
              <a:gd name="connsiteX660" fmla="*/ 17142889 w 24431709"/>
              <a:gd name="connsiteY660" fmla="*/ 49682 h 3586946"/>
              <a:gd name="connsiteX661" fmla="*/ 10842655 w 24431709"/>
              <a:gd name="connsiteY661" fmla="*/ 49682 h 3586946"/>
              <a:gd name="connsiteX662" fmla="*/ 10956592 w 24431709"/>
              <a:gd name="connsiteY662" fmla="*/ 81982 h 3586946"/>
              <a:gd name="connsiteX663" fmla="*/ 10947828 w 24431709"/>
              <a:gd name="connsiteY663" fmla="*/ 109115 h 3586946"/>
              <a:gd name="connsiteX664" fmla="*/ 10836395 w 24431709"/>
              <a:gd name="connsiteY664" fmla="*/ 79398 h 3586946"/>
              <a:gd name="connsiteX665" fmla="*/ 10033951 w 24431709"/>
              <a:gd name="connsiteY665" fmla="*/ 49682 h 3586946"/>
              <a:gd name="connsiteX666" fmla="*/ 10040210 w 24431709"/>
              <a:gd name="connsiteY666" fmla="*/ 79398 h 3586946"/>
              <a:gd name="connsiteX667" fmla="*/ 9928780 w 24431709"/>
              <a:gd name="connsiteY667" fmla="*/ 109115 h 3586946"/>
              <a:gd name="connsiteX668" fmla="*/ 9920014 w 24431709"/>
              <a:gd name="connsiteY668" fmla="*/ 80690 h 3586946"/>
              <a:gd name="connsiteX669" fmla="*/ 10033951 w 24431709"/>
              <a:gd name="connsiteY669" fmla="*/ 49682 h 3586946"/>
              <a:gd name="connsiteX670" fmla="*/ 3698119 w 24431709"/>
              <a:gd name="connsiteY670" fmla="*/ 38640 h 3586946"/>
              <a:gd name="connsiteX671" fmla="*/ 3813307 w 24431709"/>
              <a:gd name="connsiteY671" fmla="*/ 68356 h 3586946"/>
              <a:gd name="connsiteX672" fmla="*/ 3805794 w 24431709"/>
              <a:gd name="connsiteY672" fmla="*/ 98073 h 3586946"/>
              <a:gd name="connsiteX673" fmla="*/ 3693110 w 24431709"/>
              <a:gd name="connsiteY673" fmla="*/ 68356 h 3586946"/>
              <a:gd name="connsiteX674" fmla="*/ 3102998 w 24431709"/>
              <a:gd name="connsiteY674" fmla="*/ 16557 h 3586946"/>
              <a:gd name="connsiteX675" fmla="*/ 3106715 w 24431709"/>
              <a:gd name="connsiteY675" fmla="*/ 47132 h 3586946"/>
              <a:gd name="connsiteX676" fmla="*/ 2992702 w 24431709"/>
              <a:gd name="connsiteY676" fmla="*/ 64968 h 3586946"/>
              <a:gd name="connsiteX677" fmla="*/ 2986506 w 24431709"/>
              <a:gd name="connsiteY677" fmla="*/ 35666 h 3586946"/>
              <a:gd name="connsiteX678" fmla="*/ 3102998 w 24431709"/>
              <a:gd name="connsiteY678" fmla="*/ 16557 h 3586946"/>
              <a:gd name="connsiteX679" fmla="*/ 17724041 w 24431709"/>
              <a:gd name="connsiteY679" fmla="*/ 11039 h 3586946"/>
              <a:gd name="connsiteX680" fmla="*/ 17840427 w 24431709"/>
              <a:gd name="connsiteY680" fmla="*/ 25759 h 3586946"/>
              <a:gd name="connsiteX681" fmla="*/ 17836633 w 24431709"/>
              <a:gd name="connsiteY681" fmla="*/ 53974 h 3586946"/>
              <a:gd name="connsiteX682" fmla="*/ 17720245 w 24431709"/>
              <a:gd name="connsiteY682" fmla="*/ 39253 h 3586946"/>
              <a:gd name="connsiteX683" fmla="*/ 17375455 w 24431709"/>
              <a:gd name="connsiteY683" fmla="*/ 11039 h 3586946"/>
              <a:gd name="connsiteX684" fmla="*/ 17376721 w 24431709"/>
              <a:gd name="connsiteY684" fmla="*/ 40059 h 3586946"/>
              <a:gd name="connsiteX685" fmla="*/ 17261599 w 24431709"/>
              <a:gd name="connsiteY685" fmla="*/ 53939 h 3586946"/>
              <a:gd name="connsiteX686" fmla="*/ 17256539 w 24431709"/>
              <a:gd name="connsiteY686" fmla="*/ 26180 h 3586946"/>
              <a:gd name="connsiteX687" fmla="*/ 17375455 w 24431709"/>
              <a:gd name="connsiteY687" fmla="*/ 11039 h 3586946"/>
              <a:gd name="connsiteX688" fmla="*/ 10612590 w 24431709"/>
              <a:gd name="connsiteY688" fmla="*/ 11039 h 3586946"/>
              <a:gd name="connsiteX689" fmla="*/ 10730243 w 24431709"/>
              <a:gd name="connsiteY689" fmla="*/ 25759 h 3586946"/>
              <a:gd name="connsiteX690" fmla="*/ 10725183 w 24431709"/>
              <a:gd name="connsiteY690" fmla="*/ 53974 h 3586946"/>
              <a:gd name="connsiteX691" fmla="*/ 10610059 w 24431709"/>
              <a:gd name="connsiteY691" fmla="*/ 39253 h 3586946"/>
              <a:gd name="connsiteX692" fmla="*/ 10262792 w 24431709"/>
              <a:gd name="connsiteY692" fmla="*/ 11039 h 3586946"/>
              <a:gd name="connsiteX693" fmla="*/ 10266546 w 24431709"/>
              <a:gd name="connsiteY693" fmla="*/ 40059 h 3586946"/>
              <a:gd name="connsiteX694" fmla="*/ 10151359 w 24431709"/>
              <a:gd name="connsiteY694" fmla="*/ 53939 h 3586946"/>
              <a:gd name="connsiteX695" fmla="*/ 10146348 w 24431709"/>
              <a:gd name="connsiteY695" fmla="*/ 26180 h 3586946"/>
              <a:gd name="connsiteX696" fmla="*/ 10262792 w 24431709"/>
              <a:gd name="connsiteY696" fmla="*/ 11039 h 3586946"/>
              <a:gd name="connsiteX697" fmla="*/ 3463734 w 24431709"/>
              <a:gd name="connsiteY697" fmla="*/ 5518 h 3586946"/>
              <a:gd name="connsiteX698" fmla="*/ 3581465 w 24431709"/>
              <a:gd name="connsiteY698" fmla="*/ 18135 h 3586946"/>
              <a:gd name="connsiteX699" fmla="*/ 3576506 w 24431709"/>
              <a:gd name="connsiteY699" fmla="*/ 48418 h 3586946"/>
              <a:gd name="connsiteX700" fmla="*/ 3461255 w 24431709"/>
              <a:gd name="connsiteY700" fmla="*/ 34538 h 3586946"/>
              <a:gd name="connsiteX701" fmla="*/ 17493915 w 24431709"/>
              <a:gd name="connsiteY701" fmla="*/ 1325 h 3586946"/>
              <a:gd name="connsiteX702" fmla="*/ 17608605 w 24431709"/>
              <a:gd name="connsiteY702" fmla="*/ 1325 h 3586946"/>
              <a:gd name="connsiteX703" fmla="*/ 17608605 w 24431709"/>
              <a:gd name="connsiteY703" fmla="*/ 31797 h 3586946"/>
              <a:gd name="connsiteX704" fmla="*/ 17495147 w 24431709"/>
              <a:gd name="connsiteY704" fmla="*/ 31797 h 3586946"/>
              <a:gd name="connsiteX705" fmla="*/ 10378206 w 24431709"/>
              <a:gd name="connsiteY705" fmla="*/ 1325 h 3586946"/>
              <a:gd name="connsiteX706" fmla="*/ 10498372 w 24431709"/>
              <a:gd name="connsiteY706" fmla="*/ 1325 h 3586946"/>
              <a:gd name="connsiteX707" fmla="*/ 10497095 w 24431709"/>
              <a:gd name="connsiteY707" fmla="*/ 31797 h 3586946"/>
              <a:gd name="connsiteX708" fmla="*/ 10379481 w 24431709"/>
              <a:gd name="connsiteY708" fmla="*/ 31797 h 3586946"/>
              <a:gd name="connsiteX709" fmla="*/ 3325085 w 24431709"/>
              <a:gd name="connsiteY709" fmla="*/ 0 h 3586946"/>
              <a:gd name="connsiteX710" fmla="*/ 3344061 w 24431709"/>
              <a:gd name="connsiteY710" fmla="*/ 0 h 3586946"/>
              <a:gd name="connsiteX711" fmla="*/ 3344061 w 24431709"/>
              <a:gd name="connsiteY711" fmla="*/ 29300 h 3586946"/>
              <a:gd name="connsiteX712" fmla="*/ 3325085 w 24431709"/>
              <a:gd name="connsiteY712" fmla="*/ 29300 h 3586946"/>
              <a:gd name="connsiteX713" fmla="*/ 3226409 w 24431709"/>
              <a:gd name="connsiteY713" fmla="*/ 31848 h 3586946"/>
              <a:gd name="connsiteX714" fmla="*/ 3223878 w 24431709"/>
              <a:gd name="connsiteY714" fmla="*/ 2548 h 3586946"/>
              <a:gd name="connsiteX715" fmla="*/ 3325085 w 24431709"/>
              <a:gd name="connsiteY715" fmla="*/ 0 h 35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</a:cxnLst>
            <a:rect l="l" t="t" r="r" b="b"/>
            <a:pathLst>
              <a:path w="24431709" h="3586946">
                <a:moveTo>
                  <a:pt x="21206567" y="3555098"/>
                </a:moveTo>
                <a:lnTo>
                  <a:pt x="21207833" y="3584398"/>
                </a:lnTo>
                <a:cubicBezTo>
                  <a:pt x="21173675" y="3586946"/>
                  <a:pt x="21140783" y="3586946"/>
                  <a:pt x="21107891" y="3586946"/>
                </a:cubicBezTo>
                <a:lnTo>
                  <a:pt x="21087651" y="3586946"/>
                </a:lnTo>
                <a:lnTo>
                  <a:pt x="21087651" y="3557646"/>
                </a:lnTo>
                <a:lnTo>
                  <a:pt x="21107891" y="3557646"/>
                </a:lnTo>
                <a:cubicBezTo>
                  <a:pt x="21139519" y="3557646"/>
                  <a:pt x="21173675" y="3556372"/>
                  <a:pt x="21206567" y="3555098"/>
                </a:cubicBezTo>
                <a:close/>
                <a:moveTo>
                  <a:pt x="13933293" y="3555098"/>
                </a:moveTo>
                <a:cubicBezTo>
                  <a:pt x="13971525" y="3556423"/>
                  <a:pt x="14009756" y="3556423"/>
                  <a:pt x="14046754" y="3555098"/>
                </a:cubicBezTo>
                <a:lnTo>
                  <a:pt x="14047988" y="3586895"/>
                </a:lnTo>
                <a:cubicBezTo>
                  <a:pt x="14029489" y="3586895"/>
                  <a:pt x="14009756" y="3586895"/>
                  <a:pt x="13991257" y="3586895"/>
                </a:cubicBezTo>
                <a:cubicBezTo>
                  <a:pt x="13971525" y="3586895"/>
                  <a:pt x="13953025" y="3586895"/>
                  <a:pt x="13933293" y="3586895"/>
                </a:cubicBezTo>
                <a:close/>
                <a:moveTo>
                  <a:pt x="6824365" y="3555098"/>
                </a:moveTo>
                <a:cubicBezTo>
                  <a:pt x="6861362" y="3556423"/>
                  <a:pt x="6899595" y="3556423"/>
                  <a:pt x="6937827" y="3555098"/>
                </a:cubicBezTo>
                <a:lnTo>
                  <a:pt x="6937827" y="3586895"/>
                </a:lnTo>
                <a:cubicBezTo>
                  <a:pt x="6919326" y="3586895"/>
                  <a:pt x="6900830" y="3586895"/>
                  <a:pt x="6882331" y="3586895"/>
                </a:cubicBezTo>
                <a:cubicBezTo>
                  <a:pt x="6862596" y="3586895"/>
                  <a:pt x="6841629" y="3586895"/>
                  <a:pt x="6823132" y="3586895"/>
                </a:cubicBezTo>
                <a:close/>
                <a:moveTo>
                  <a:pt x="20852783" y="3538533"/>
                </a:moveTo>
                <a:cubicBezTo>
                  <a:pt x="20891595" y="3544842"/>
                  <a:pt x="20931661" y="3549889"/>
                  <a:pt x="20970473" y="3552412"/>
                </a:cubicBezTo>
                <a:lnTo>
                  <a:pt x="20967969" y="3581433"/>
                </a:lnTo>
                <a:cubicBezTo>
                  <a:pt x="20927905" y="3577648"/>
                  <a:pt x="20889091" y="3573863"/>
                  <a:pt x="20850279" y="3567554"/>
                </a:cubicBezTo>
                <a:close/>
                <a:moveTo>
                  <a:pt x="14281536" y="3533015"/>
                </a:moveTo>
                <a:lnTo>
                  <a:pt x="14285331" y="3561230"/>
                </a:lnTo>
                <a:cubicBezTo>
                  <a:pt x="14247378" y="3567363"/>
                  <a:pt x="14208161" y="3573497"/>
                  <a:pt x="14167678" y="3575950"/>
                </a:cubicBezTo>
                <a:lnTo>
                  <a:pt x="14165148" y="3547736"/>
                </a:lnTo>
                <a:cubicBezTo>
                  <a:pt x="14204366" y="3544056"/>
                  <a:pt x="14243583" y="3540375"/>
                  <a:pt x="14281536" y="3533015"/>
                </a:cubicBezTo>
                <a:close/>
                <a:moveTo>
                  <a:pt x="13700980" y="3533015"/>
                </a:moveTo>
                <a:cubicBezTo>
                  <a:pt x="13738933" y="3539149"/>
                  <a:pt x="13778150" y="3544056"/>
                  <a:pt x="13816103" y="3547736"/>
                </a:cubicBezTo>
                <a:lnTo>
                  <a:pt x="13813573" y="3575950"/>
                </a:lnTo>
                <a:cubicBezTo>
                  <a:pt x="13774355" y="3572270"/>
                  <a:pt x="13735138" y="3567363"/>
                  <a:pt x="13695920" y="3561230"/>
                </a:cubicBezTo>
                <a:close/>
                <a:moveTo>
                  <a:pt x="7164662" y="3533015"/>
                </a:moveTo>
                <a:lnTo>
                  <a:pt x="7169668" y="3561230"/>
                </a:lnTo>
                <a:cubicBezTo>
                  <a:pt x="7130853" y="3567363"/>
                  <a:pt x="7092041" y="3573497"/>
                  <a:pt x="7053230" y="3575950"/>
                </a:cubicBezTo>
                <a:lnTo>
                  <a:pt x="7049474" y="3547736"/>
                </a:lnTo>
                <a:cubicBezTo>
                  <a:pt x="7088286" y="3544056"/>
                  <a:pt x="7127098" y="3540375"/>
                  <a:pt x="7164662" y="3533015"/>
                </a:cubicBezTo>
                <a:close/>
                <a:moveTo>
                  <a:pt x="6592021" y="3533015"/>
                </a:moveTo>
                <a:cubicBezTo>
                  <a:pt x="6628330" y="3539149"/>
                  <a:pt x="6667144" y="3544056"/>
                  <a:pt x="6705957" y="3547736"/>
                </a:cubicBezTo>
                <a:lnTo>
                  <a:pt x="6702202" y="3575950"/>
                </a:lnTo>
                <a:cubicBezTo>
                  <a:pt x="6663387" y="3572270"/>
                  <a:pt x="6624575" y="3567363"/>
                  <a:pt x="6585760" y="3561230"/>
                </a:cubicBezTo>
                <a:close/>
                <a:moveTo>
                  <a:pt x="21434693" y="3527491"/>
                </a:moveTo>
                <a:lnTo>
                  <a:pt x="21439701" y="3556792"/>
                </a:lnTo>
                <a:cubicBezTo>
                  <a:pt x="21400887" y="3564436"/>
                  <a:pt x="21362075" y="3570806"/>
                  <a:pt x="21322009" y="3575902"/>
                </a:cubicBezTo>
                <a:lnTo>
                  <a:pt x="21319505" y="3546601"/>
                </a:lnTo>
                <a:cubicBezTo>
                  <a:pt x="21358319" y="3541505"/>
                  <a:pt x="21397131" y="3535135"/>
                  <a:pt x="21434693" y="3527491"/>
                </a:cubicBezTo>
                <a:close/>
                <a:moveTo>
                  <a:pt x="20621489" y="3488853"/>
                </a:moveTo>
                <a:cubicBezTo>
                  <a:pt x="20658291" y="3498454"/>
                  <a:pt x="20695093" y="3508054"/>
                  <a:pt x="20733123" y="3515254"/>
                </a:cubicBezTo>
                <a:lnTo>
                  <a:pt x="20726989" y="3542856"/>
                </a:lnTo>
                <a:cubicBezTo>
                  <a:pt x="20688959" y="3534455"/>
                  <a:pt x="20650931" y="3526055"/>
                  <a:pt x="20612901" y="3515254"/>
                </a:cubicBezTo>
                <a:close/>
                <a:moveTo>
                  <a:pt x="14502917" y="3483331"/>
                </a:moveTo>
                <a:lnTo>
                  <a:pt x="14511681" y="3511755"/>
                </a:lnTo>
                <a:cubicBezTo>
                  <a:pt x="14475372" y="3523384"/>
                  <a:pt x="14436558" y="3533720"/>
                  <a:pt x="14398997" y="3542764"/>
                </a:cubicBezTo>
                <a:lnTo>
                  <a:pt x="14391485" y="3514340"/>
                </a:lnTo>
                <a:cubicBezTo>
                  <a:pt x="14429046" y="3505295"/>
                  <a:pt x="14466607" y="3493667"/>
                  <a:pt x="14502917" y="3483331"/>
                </a:cubicBezTo>
                <a:close/>
                <a:moveTo>
                  <a:pt x="13478349" y="3483331"/>
                </a:moveTo>
                <a:cubicBezTo>
                  <a:pt x="13514658" y="3494959"/>
                  <a:pt x="13552220" y="3505295"/>
                  <a:pt x="13589781" y="3514340"/>
                </a:cubicBezTo>
                <a:lnTo>
                  <a:pt x="13582269" y="3542764"/>
                </a:lnTo>
                <a:cubicBezTo>
                  <a:pt x="13544707" y="3533720"/>
                  <a:pt x="13507146" y="3524676"/>
                  <a:pt x="13469585" y="3511755"/>
                </a:cubicBezTo>
                <a:close/>
                <a:moveTo>
                  <a:pt x="7392655" y="3483331"/>
                </a:moveTo>
                <a:lnTo>
                  <a:pt x="7401508" y="3511755"/>
                </a:lnTo>
                <a:cubicBezTo>
                  <a:pt x="7363560" y="3523384"/>
                  <a:pt x="7325603" y="3533720"/>
                  <a:pt x="7286386" y="3542764"/>
                </a:cubicBezTo>
                <a:lnTo>
                  <a:pt x="7281328" y="3514340"/>
                </a:lnTo>
                <a:cubicBezTo>
                  <a:pt x="7319276" y="3505295"/>
                  <a:pt x="7357232" y="3493667"/>
                  <a:pt x="7392655" y="3483331"/>
                </a:cubicBezTo>
                <a:close/>
                <a:moveTo>
                  <a:pt x="6368187" y="3483331"/>
                </a:moveTo>
                <a:cubicBezTo>
                  <a:pt x="6404498" y="3494959"/>
                  <a:pt x="6442060" y="3505295"/>
                  <a:pt x="6479620" y="3514340"/>
                </a:cubicBezTo>
                <a:lnTo>
                  <a:pt x="6473361" y="3542764"/>
                </a:lnTo>
                <a:cubicBezTo>
                  <a:pt x="6434545" y="3533720"/>
                  <a:pt x="6396985" y="3524676"/>
                  <a:pt x="6359423" y="3511755"/>
                </a:cubicBezTo>
                <a:close/>
                <a:moveTo>
                  <a:pt x="21657373" y="3466770"/>
                </a:moveTo>
                <a:lnTo>
                  <a:pt x="21666049" y="3493487"/>
                </a:lnTo>
                <a:cubicBezTo>
                  <a:pt x="21628871" y="3505631"/>
                  <a:pt x="21591693" y="3516561"/>
                  <a:pt x="21553275" y="3526277"/>
                </a:cubicBezTo>
                <a:lnTo>
                  <a:pt x="21545839" y="3499559"/>
                </a:lnTo>
                <a:cubicBezTo>
                  <a:pt x="21583017" y="3489844"/>
                  <a:pt x="21621435" y="3478914"/>
                  <a:pt x="21657373" y="3466770"/>
                </a:cubicBezTo>
                <a:close/>
                <a:moveTo>
                  <a:pt x="20403473" y="3411569"/>
                </a:moveTo>
                <a:cubicBezTo>
                  <a:pt x="20438897" y="3426677"/>
                  <a:pt x="20476849" y="3440526"/>
                  <a:pt x="20512271" y="3454375"/>
                </a:cubicBezTo>
                <a:lnTo>
                  <a:pt x="20503415" y="3482073"/>
                </a:lnTo>
                <a:cubicBezTo>
                  <a:pt x="20465463" y="3468224"/>
                  <a:pt x="20428775" y="3453116"/>
                  <a:pt x="20392087" y="3438008"/>
                </a:cubicBezTo>
                <a:close/>
                <a:moveTo>
                  <a:pt x="14719974" y="3400527"/>
                </a:moveTo>
                <a:lnTo>
                  <a:pt x="14732494" y="3426510"/>
                </a:lnTo>
                <a:cubicBezTo>
                  <a:pt x="14696185" y="3442595"/>
                  <a:pt x="14659876" y="3457442"/>
                  <a:pt x="14623566" y="3471053"/>
                </a:cubicBezTo>
                <a:lnTo>
                  <a:pt x="14612298" y="3443832"/>
                </a:lnTo>
                <a:cubicBezTo>
                  <a:pt x="14648607" y="3431459"/>
                  <a:pt x="14684916" y="3415375"/>
                  <a:pt x="14719974" y="3400527"/>
                </a:cubicBezTo>
                <a:close/>
                <a:moveTo>
                  <a:pt x="13261423" y="3400527"/>
                </a:moveTo>
                <a:cubicBezTo>
                  <a:pt x="13295580" y="3416339"/>
                  <a:pt x="13332267" y="3430935"/>
                  <a:pt x="13368955" y="3444315"/>
                </a:cubicBezTo>
                <a:lnTo>
                  <a:pt x="13357569" y="3471074"/>
                </a:lnTo>
                <a:cubicBezTo>
                  <a:pt x="13320882" y="3456478"/>
                  <a:pt x="13284194" y="3441882"/>
                  <a:pt x="13248772" y="3426070"/>
                </a:cubicBezTo>
                <a:close/>
                <a:moveTo>
                  <a:pt x="7610801" y="3400527"/>
                </a:moveTo>
                <a:lnTo>
                  <a:pt x="7622308" y="3426510"/>
                </a:lnTo>
                <a:cubicBezTo>
                  <a:pt x="7586515" y="3442595"/>
                  <a:pt x="7549440" y="3457442"/>
                  <a:pt x="7512365" y="3471053"/>
                </a:cubicBezTo>
                <a:lnTo>
                  <a:pt x="7502136" y="3443832"/>
                </a:lnTo>
                <a:cubicBezTo>
                  <a:pt x="7537933" y="3431459"/>
                  <a:pt x="7575008" y="3415375"/>
                  <a:pt x="7610801" y="3400527"/>
                </a:cubicBezTo>
                <a:close/>
                <a:moveTo>
                  <a:pt x="6151262" y="3400527"/>
                </a:moveTo>
                <a:cubicBezTo>
                  <a:pt x="6186685" y="3416339"/>
                  <a:pt x="6222103" y="3430935"/>
                  <a:pt x="6258795" y="3444315"/>
                </a:cubicBezTo>
                <a:lnTo>
                  <a:pt x="6248673" y="3471074"/>
                </a:lnTo>
                <a:cubicBezTo>
                  <a:pt x="6210718" y="3456478"/>
                  <a:pt x="6174031" y="3441882"/>
                  <a:pt x="6138609" y="3426070"/>
                </a:cubicBezTo>
                <a:close/>
                <a:moveTo>
                  <a:pt x="21879705" y="3378446"/>
                </a:moveTo>
                <a:lnTo>
                  <a:pt x="21892355" y="3405052"/>
                </a:lnTo>
                <a:cubicBezTo>
                  <a:pt x="21856933" y="3422789"/>
                  <a:pt x="21820247" y="3439260"/>
                  <a:pt x="21782293" y="3454463"/>
                </a:cubicBezTo>
                <a:lnTo>
                  <a:pt x="21772173" y="3426590"/>
                </a:lnTo>
                <a:cubicBezTo>
                  <a:pt x="21807595" y="3412654"/>
                  <a:pt x="21844283" y="3396183"/>
                  <a:pt x="21879705" y="3378446"/>
                </a:cubicBezTo>
                <a:close/>
                <a:moveTo>
                  <a:pt x="20197657" y="3306682"/>
                </a:moveTo>
                <a:cubicBezTo>
                  <a:pt x="20232173" y="3326457"/>
                  <a:pt x="20266691" y="3344995"/>
                  <a:pt x="20302485" y="3362298"/>
                </a:cubicBezTo>
                <a:lnTo>
                  <a:pt x="20288423" y="3388252"/>
                </a:lnTo>
                <a:cubicBezTo>
                  <a:pt x="20252627" y="3370949"/>
                  <a:pt x="20216833" y="3351175"/>
                  <a:pt x="20182315" y="3331400"/>
                </a:cubicBezTo>
                <a:close/>
                <a:moveTo>
                  <a:pt x="14921792" y="3290119"/>
                </a:moveTo>
                <a:lnTo>
                  <a:pt x="14936750" y="3313601"/>
                </a:lnTo>
                <a:cubicBezTo>
                  <a:pt x="14904341" y="3334611"/>
                  <a:pt x="14870685" y="3354385"/>
                  <a:pt x="14835783" y="3371687"/>
                </a:cubicBezTo>
                <a:lnTo>
                  <a:pt x="14822072" y="3346970"/>
                </a:lnTo>
                <a:cubicBezTo>
                  <a:pt x="14855727" y="3329667"/>
                  <a:pt x="14889383" y="3309893"/>
                  <a:pt x="14921792" y="3290119"/>
                </a:cubicBezTo>
                <a:close/>
                <a:moveTo>
                  <a:pt x="13060726" y="3290119"/>
                </a:moveTo>
                <a:cubicBezTo>
                  <a:pt x="13093135" y="3309602"/>
                  <a:pt x="13125544" y="3329086"/>
                  <a:pt x="13159200" y="3346133"/>
                </a:cubicBezTo>
                <a:lnTo>
                  <a:pt x="13145488" y="3371705"/>
                </a:lnTo>
                <a:cubicBezTo>
                  <a:pt x="13111833" y="3353440"/>
                  <a:pt x="13076931" y="3333956"/>
                  <a:pt x="13044522" y="3314473"/>
                </a:cubicBezTo>
                <a:close/>
                <a:moveTo>
                  <a:pt x="7812711" y="3290119"/>
                </a:moveTo>
                <a:lnTo>
                  <a:pt x="7826574" y="3313601"/>
                </a:lnTo>
                <a:cubicBezTo>
                  <a:pt x="7793812" y="3334611"/>
                  <a:pt x="7759793" y="3354385"/>
                  <a:pt x="7724512" y="3371687"/>
                </a:cubicBezTo>
                <a:lnTo>
                  <a:pt x="7711908" y="3346970"/>
                </a:lnTo>
                <a:cubicBezTo>
                  <a:pt x="7744676" y="3329667"/>
                  <a:pt x="7778693" y="3309893"/>
                  <a:pt x="7812711" y="3290119"/>
                </a:cubicBezTo>
                <a:close/>
                <a:moveTo>
                  <a:pt x="5950565" y="3290119"/>
                </a:moveTo>
                <a:cubicBezTo>
                  <a:pt x="5981728" y="3309602"/>
                  <a:pt x="6015381" y="3329086"/>
                  <a:pt x="6049034" y="3346133"/>
                </a:cubicBezTo>
                <a:lnTo>
                  <a:pt x="6035325" y="3371705"/>
                </a:lnTo>
                <a:cubicBezTo>
                  <a:pt x="6001671" y="3353440"/>
                  <a:pt x="5966768" y="3333956"/>
                  <a:pt x="5934360" y="3314473"/>
                </a:cubicBezTo>
                <a:close/>
                <a:moveTo>
                  <a:pt x="22080421" y="3262516"/>
                </a:moveTo>
                <a:lnTo>
                  <a:pt x="22096627" y="3286490"/>
                </a:lnTo>
                <a:cubicBezTo>
                  <a:pt x="22064217" y="3309203"/>
                  <a:pt x="22029313" y="3329391"/>
                  <a:pt x="21995657" y="3349580"/>
                </a:cubicBezTo>
                <a:lnTo>
                  <a:pt x="21981945" y="3324344"/>
                </a:lnTo>
                <a:cubicBezTo>
                  <a:pt x="22015601" y="3304155"/>
                  <a:pt x="22049259" y="3283967"/>
                  <a:pt x="22080421" y="3262516"/>
                </a:cubicBezTo>
                <a:close/>
                <a:moveTo>
                  <a:pt x="20002691" y="3168674"/>
                </a:moveTo>
                <a:cubicBezTo>
                  <a:pt x="20033265" y="3192135"/>
                  <a:pt x="20065113" y="3215596"/>
                  <a:pt x="20098237" y="3237822"/>
                </a:cubicBezTo>
                <a:lnTo>
                  <a:pt x="20080401" y="3261283"/>
                </a:lnTo>
                <a:cubicBezTo>
                  <a:pt x="20048553" y="3239057"/>
                  <a:pt x="20015431" y="3215596"/>
                  <a:pt x="19983583" y="3190900"/>
                </a:cubicBezTo>
                <a:close/>
                <a:moveTo>
                  <a:pt x="15105837" y="3157633"/>
                </a:moveTo>
                <a:lnTo>
                  <a:pt x="15124444" y="3178904"/>
                </a:lnTo>
                <a:cubicBezTo>
                  <a:pt x="15094672" y="3203929"/>
                  <a:pt x="15062418" y="3228954"/>
                  <a:pt x="15031405" y="3250226"/>
                </a:cubicBezTo>
                <a:lnTo>
                  <a:pt x="15015278" y="3226452"/>
                </a:lnTo>
                <a:cubicBezTo>
                  <a:pt x="15046291" y="3205181"/>
                  <a:pt x="15077304" y="3181407"/>
                  <a:pt x="15105837" y="3157633"/>
                </a:cubicBezTo>
                <a:close/>
                <a:moveTo>
                  <a:pt x="12875437" y="3157633"/>
                </a:moveTo>
                <a:cubicBezTo>
                  <a:pt x="12905210" y="3181407"/>
                  <a:pt x="12934982" y="3205181"/>
                  <a:pt x="12965995" y="3227703"/>
                </a:cubicBezTo>
                <a:lnTo>
                  <a:pt x="12948628" y="3250226"/>
                </a:lnTo>
                <a:cubicBezTo>
                  <a:pt x="12917615" y="3227703"/>
                  <a:pt x="12886602" y="3203929"/>
                  <a:pt x="12856829" y="3180156"/>
                </a:cubicBezTo>
                <a:close/>
                <a:moveTo>
                  <a:pt x="7995661" y="3157633"/>
                </a:moveTo>
                <a:lnTo>
                  <a:pt x="8014270" y="3178904"/>
                </a:lnTo>
                <a:cubicBezTo>
                  <a:pt x="7984499" y="3203929"/>
                  <a:pt x="7953484" y="3228954"/>
                  <a:pt x="7922466" y="3250226"/>
                </a:cubicBezTo>
                <a:lnTo>
                  <a:pt x="7905102" y="3226452"/>
                </a:lnTo>
                <a:cubicBezTo>
                  <a:pt x="7936115" y="3205181"/>
                  <a:pt x="7965888" y="3181407"/>
                  <a:pt x="7995661" y="3157633"/>
                </a:cubicBezTo>
                <a:close/>
                <a:moveTo>
                  <a:pt x="5758707" y="3157633"/>
                </a:moveTo>
                <a:cubicBezTo>
                  <a:pt x="5788819" y="3181407"/>
                  <a:pt x="5818928" y="3205181"/>
                  <a:pt x="5850295" y="3227703"/>
                </a:cubicBezTo>
                <a:lnTo>
                  <a:pt x="5833984" y="3250226"/>
                </a:lnTo>
                <a:cubicBezTo>
                  <a:pt x="5801364" y="3227703"/>
                  <a:pt x="5769998" y="3203929"/>
                  <a:pt x="5741139" y="3180156"/>
                </a:cubicBezTo>
                <a:close/>
                <a:moveTo>
                  <a:pt x="22265715" y="3118989"/>
                </a:moveTo>
                <a:lnTo>
                  <a:pt x="22284323" y="3141629"/>
                </a:lnTo>
                <a:cubicBezTo>
                  <a:pt x="22254551" y="3166785"/>
                  <a:pt x="22223537" y="3193198"/>
                  <a:pt x="22192525" y="3217096"/>
                </a:cubicBezTo>
                <a:lnTo>
                  <a:pt x="22175157" y="3193198"/>
                </a:lnTo>
                <a:cubicBezTo>
                  <a:pt x="22206171" y="3170558"/>
                  <a:pt x="22235943" y="3145402"/>
                  <a:pt x="22265715" y="3118989"/>
                </a:cubicBezTo>
                <a:close/>
                <a:moveTo>
                  <a:pt x="19827909" y="3014102"/>
                </a:moveTo>
                <a:cubicBezTo>
                  <a:pt x="19855057" y="3041903"/>
                  <a:pt x="19882205" y="3069704"/>
                  <a:pt x="19910587" y="3096241"/>
                </a:cubicBezTo>
                <a:lnTo>
                  <a:pt x="19892077" y="3117723"/>
                </a:lnTo>
                <a:cubicBezTo>
                  <a:pt x="19862461" y="3091186"/>
                  <a:pt x="19834079" y="3063386"/>
                  <a:pt x="19806931" y="3034321"/>
                </a:cubicBezTo>
                <a:close/>
                <a:moveTo>
                  <a:pt x="15278613" y="2997541"/>
                </a:moveTo>
                <a:lnTo>
                  <a:pt x="15301088" y="3017520"/>
                </a:lnTo>
                <a:cubicBezTo>
                  <a:pt x="15274867" y="3046240"/>
                  <a:pt x="15246149" y="3073711"/>
                  <a:pt x="15217430" y="3101181"/>
                </a:cubicBezTo>
                <a:lnTo>
                  <a:pt x="15197452" y="3079954"/>
                </a:lnTo>
                <a:cubicBezTo>
                  <a:pt x="15226171" y="3053732"/>
                  <a:pt x="15252392" y="3026261"/>
                  <a:pt x="15278613" y="2997541"/>
                </a:cubicBezTo>
                <a:close/>
                <a:moveTo>
                  <a:pt x="12701405" y="2997541"/>
                </a:moveTo>
                <a:cubicBezTo>
                  <a:pt x="12728875" y="3025343"/>
                  <a:pt x="12755096" y="3053145"/>
                  <a:pt x="12783814" y="3079683"/>
                </a:cubicBezTo>
                <a:lnTo>
                  <a:pt x="12763836" y="3101166"/>
                </a:lnTo>
                <a:cubicBezTo>
                  <a:pt x="12735118" y="3073365"/>
                  <a:pt x="12707648" y="3045563"/>
                  <a:pt x="12680178" y="3017761"/>
                </a:cubicBezTo>
                <a:close/>
                <a:moveTo>
                  <a:pt x="8170416" y="2997541"/>
                </a:moveTo>
                <a:lnTo>
                  <a:pt x="8190881" y="3017520"/>
                </a:lnTo>
                <a:cubicBezTo>
                  <a:pt x="8164020" y="3046240"/>
                  <a:pt x="8135880" y="3073711"/>
                  <a:pt x="8106462" y="3101181"/>
                </a:cubicBezTo>
                <a:lnTo>
                  <a:pt x="8087276" y="3079954"/>
                </a:lnTo>
                <a:cubicBezTo>
                  <a:pt x="8115415" y="3053732"/>
                  <a:pt x="8143554" y="3026261"/>
                  <a:pt x="8170416" y="2997541"/>
                </a:cubicBezTo>
                <a:close/>
                <a:moveTo>
                  <a:pt x="5591497" y="2997541"/>
                </a:moveTo>
                <a:cubicBezTo>
                  <a:pt x="5618033" y="3025343"/>
                  <a:pt x="5645836" y="3053145"/>
                  <a:pt x="5673636" y="3079683"/>
                </a:cubicBezTo>
                <a:lnTo>
                  <a:pt x="5653416" y="3101166"/>
                </a:lnTo>
                <a:cubicBezTo>
                  <a:pt x="5624352" y="3074628"/>
                  <a:pt x="5596552" y="3045563"/>
                  <a:pt x="5570013" y="3017761"/>
                </a:cubicBezTo>
                <a:close/>
                <a:moveTo>
                  <a:pt x="22433671" y="2953379"/>
                </a:moveTo>
                <a:lnTo>
                  <a:pt x="22455415" y="2971889"/>
                </a:lnTo>
                <a:cubicBezTo>
                  <a:pt x="22428555" y="3001505"/>
                  <a:pt x="22400415" y="3029887"/>
                  <a:pt x="22372275" y="3057034"/>
                </a:cubicBezTo>
                <a:lnTo>
                  <a:pt x="22351809" y="3037290"/>
                </a:lnTo>
                <a:cubicBezTo>
                  <a:pt x="22379949" y="3010143"/>
                  <a:pt x="22406809" y="2981761"/>
                  <a:pt x="22433671" y="2953379"/>
                </a:cubicBezTo>
                <a:close/>
                <a:moveTo>
                  <a:pt x="19681041" y="2831929"/>
                </a:moveTo>
                <a:cubicBezTo>
                  <a:pt x="19702979" y="2861702"/>
                  <a:pt x="19726135" y="2892715"/>
                  <a:pt x="19750511" y="2922488"/>
                </a:cubicBezTo>
                <a:lnTo>
                  <a:pt x="19729791" y="2941096"/>
                </a:lnTo>
                <a:cubicBezTo>
                  <a:pt x="19704197" y="2911323"/>
                  <a:pt x="19681041" y="2879069"/>
                  <a:pt x="19657885" y="2848056"/>
                </a:cubicBezTo>
                <a:close/>
                <a:moveTo>
                  <a:pt x="15422407" y="2820889"/>
                </a:moveTo>
                <a:lnTo>
                  <a:pt x="15444633" y="2838257"/>
                </a:lnTo>
                <a:cubicBezTo>
                  <a:pt x="15422407" y="2869270"/>
                  <a:pt x="15398946" y="2900283"/>
                  <a:pt x="15374250" y="2930056"/>
                </a:cubicBezTo>
                <a:lnTo>
                  <a:pt x="15352024" y="2912688"/>
                </a:lnTo>
                <a:cubicBezTo>
                  <a:pt x="15376720" y="2882916"/>
                  <a:pt x="15400181" y="2851902"/>
                  <a:pt x="15422407" y="2820889"/>
                </a:cubicBezTo>
                <a:close/>
                <a:moveTo>
                  <a:pt x="12560111" y="2820889"/>
                </a:moveTo>
                <a:cubicBezTo>
                  <a:pt x="12581102" y="2851902"/>
                  <a:pt x="12604563" y="2881675"/>
                  <a:pt x="12629259" y="2912688"/>
                </a:cubicBezTo>
                <a:lnTo>
                  <a:pt x="12607033" y="2930056"/>
                </a:lnTo>
                <a:cubicBezTo>
                  <a:pt x="12582337" y="2900283"/>
                  <a:pt x="12558876" y="2869270"/>
                  <a:pt x="12536650" y="2838257"/>
                </a:cubicBezTo>
                <a:close/>
                <a:moveTo>
                  <a:pt x="8312233" y="2820889"/>
                </a:moveTo>
                <a:lnTo>
                  <a:pt x="8334458" y="2838257"/>
                </a:lnTo>
                <a:cubicBezTo>
                  <a:pt x="8312233" y="2869270"/>
                  <a:pt x="8288770" y="2900283"/>
                  <a:pt x="8265309" y="2930056"/>
                </a:cubicBezTo>
                <a:lnTo>
                  <a:pt x="8241846" y="2912688"/>
                </a:lnTo>
                <a:cubicBezTo>
                  <a:pt x="8266545" y="2882916"/>
                  <a:pt x="8290005" y="2851902"/>
                  <a:pt x="8312233" y="2820889"/>
                </a:cubicBezTo>
                <a:close/>
                <a:moveTo>
                  <a:pt x="5444425" y="2820889"/>
                </a:moveTo>
                <a:cubicBezTo>
                  <a:pt x="5466653" y="2851902"/>
                  <a:pt x="5488878" y="2882916"/>
                  <a:pt x="5513574" y="2912688"/>
                </a:cubicBezTo>
                <a:lnTo>
                  <a:pt x="5491348" y="2930056"/>
                </a:lnTo>
                <a:cubicBezTo>
                  <a:pt x="5466653" y="2900283"/>
                  <a:pt x="5443190" y="2869270"/>
                  <a:pt x="5420963" y="2838257"/>
                </a:cubicBezTo>
                <a:close/>
                <a:moveTo>
                  <a:pt x="22576127" y="2765686"/>
                </a:moveTo>
                <a:lnTo>
                  <a:pt x="22598955" y="2782067"/>
                </a:lnTo>
                <a:cubicBezTo>
                  <a:pt x="22577397" y="2814830"/>
                  <a:pt x="22553301" y="2848852"/>
                  <a:pt x="22529205" y="2880354"/>
                </a:cubicBezTo>
                <a:lnTo>
                  <a:pt x="22506379" y="2862713"/>
                </a:lnTo>
                <a:cubicBezTo>
                  <a:pt x="22530475" y="2829951"/>
                  <a:pt x="22553301" y="2798449"/>
                  <a:pt x="22576127" y="2765686"/>
                </a:cubicBezTo>
                <a:close/>
                <a:moveTo>
                  <a:pt x="19557795" y="2638722"/>
                </a:moveTo>
                <a:cubicBezTo>
                  <a:pt x="19575717" y="2672378"/>
                  <a:pt x="19596199" y="2706033"/>
                  <a:pt x="19617959" y="2738442"/>
                </a:cubicBezTo>
                <a:lnTo>
                  <a:pt x="19593639" y="2753400"/>
                </a:lnTo>
                <a:cubicBezTo>
                  <a:pt x="19571877" y="2719744"/>
                  <a:pt x="19550115" y="2686089"/>
                  <a:pt x="19530915" y="2652434"/>
                </a:cubicBezTo>
                <a:close/>
                <a:moveTo>
                  <a:pt x="15546881" y="2627681"/>
                </a:moveTo>
                <a:lnTo>
                  <a:pt x="15571599" y="2641393"/>
                </a:lnTo>
                <a:cubicBezTo>
                  <a:pt x="15554296" y="2676295"/>
                  <a:pt x="15534522" y="2709950"/>
                  <a:pt x="15514747" y="2742359"/>
                </a:cubicBezTo>
                <a:lnTo>
                  <a:pt x="15490029" y="2727401"/>
                </a:lnTo>
                <a:cubicBezTo>
                  <a:pt x="15509804" y="2694992"/>
                  <a:pt x="15529578" y="2661337"/>
                  <a:pt x="15546881" y="2627681"/>
                </a:cubicBezTo>
                <a:close/>
                <a:moveTo>
                  <a:pt x="8430349" y="2627681"/>
                </a:moveTo>
                <a:lnTo>
                  <a:pt x="8455923" y="2641393"/>
                </a:lnTo>
                <a:cubicBezTo>
                  <a:pt x="8437653" y="2676295"/>
                  <a:pt x="8418171" y="2709950"/>
                  <a:pt x="8398689" y="2742359"/>
                </a:cubicBezTo>
                <a:lnTo>
                  <a:pt x="8374332" y="2727401"/>
                </a:lnTo>
                <a:cubicBezTo>
                  <a:pt x="8393817" y="2694992"/>
                  <a:pt x="8413303" y="2661337"/>
                  <a:pt x="8430349" y="2627681"/>
                </a:cubicBezTo>
                <a:close/>
                <a:moveTo>
                  <a:pt x="12434038" y="2622157"/>
                </a:moveTo>
                <a:cubicBezTo>
                  <a:pt x="12451086" y="2655814"/>
                  <a:pt x="12470570" y="2689470"/>
                  <a:pt x="12491271" y="2721880"/>
                </a:cubicBezTo>
                <a:lnTo>
                  <a:pt x="12466917" y="2736839"/>
                </a:lnTo>
                <a:cubicBezTo>
                  <a:pt x="12446215" y="2704429"/>
                  <a:pt x="12426731" y="2669526"/>
                  <a:pt x="12409683" y="2635869"/>
                </a:cubicBezTo>
                <a:close/>
                <a:moveTo>
                  <a:pt x="5324235" y="2622157"/>
                </a:moveTo>
                <a:cubicBezTo>
                  <a:pt x="5341539" y="2655814"/>
                  <a:pt x="5362550" y="2689470"/>
                  <a:pt x="5381087" y="2721880"/>
                </a:cubicBezTo>
                <a:lnTo>
                  <a:pt x="5357605" y="2736839"/>
                </a:lnTo>
                <a:cubicBezTo>
                  <a:pt x="5337831" y="2704429"/>
                  <a:pt x="5318056" y="2670772"/>
                  <a:pt x="5299517" y="2635869"/>
                </a:cubicBezTo>
                <a:close/>
                <a:moveTo>
                  <a:pt x="22688551" y="2566956"/>
                </a:moveTo>
                <a:lnTo>
                  <a:pt x="22714899" y="2579740"/>
                </a:lnTo>
                <a:cubicBezTo>
                  <a:pt x="22697333" y="2615535"/>
                  <a:pt x="22678513" y="2652609"/>
                  <a:pt x="22659695" y="2687126"/>
                </a:cubicBezTo>
                <a:lnTo>
                  <a:pt x="22633347" y="2671785"/>
                </a:lnTo>
                <a:cubicBezTo>
                  <a:pt x="22653421" y="2638547"/>
                  <a:pt x="22672241" y="2602751"/>
                  <a:pt x="22688551" y="2566956"/>
                </a:cubicBezTo>
                <a:close/>
                <a:moveTo>
                  <a:pt x="19457091" y="2423427"/>
                </a:moveTo>
                <a:cubicBezTo>
                  <a:pt x="19470471" y="2459736"/>
                  <a:pt x="19485069" y="2496046"/>
                  <a:pt x="19502097" y="2531103"/>
                </a:cubicBezTo>
                <a:lnTo>
                  <a:pt x="19476553" y="2543623"/>
                </a:lnTo>
                <a:cubicBezTo>
                  <a:pt x="19459525" y="2507314"/>
                  <a:pt x="19444929" y="2471005"/>
                  <a:pt x="19431547" y="2433444"/>
                </a:cubicBezTo>
                <a:close/>
                <a:moveTo>
                  <a:pt x="15638223" y="2417907"/>
                </a:moveTo>
                <a:lnTo>
                  <a:pt x="15665444" y="2428028"/>
                </a:lnTo>
                <a:cubicBezTo>
                  <a:pt x="15651833" y="2464715"/>
                  <a:pt x="15636986" y="2501403"/>
                  <a:pt x="15620901" y="2538090"/>
                </a:cubicBezTo>
                <a:lnTo>
                  <a:pt x="15594918" y="2525439"/>
                </a:lnTo>
                <a:cubicBezTo>
                  <a:pt x="15611003" y="2490017"/>
                  <a:pt x="15625850" y="2453330"/>
                  <a:pt x="15638223" y="2417907"/>
                </a:cubicBezTo>
                <a:close/>
                <a:moveTo>
                  <a:pt x="8529287" y="2417907"/>
                </a:moveTo>
                <a:lnTo>
                  <a:pt x="8555253" y="2428028"/>
                </a:lnTo>
                <a:cubicBezTo>
                  <a:pt x="8541642" y="2464715"/>
                  <a:pt x="8526811" y="2501403"/>
                  <a:pt x="8510726" y="2538090"/>
                </a:cubicBezTo>
                <a:lnTo>
                  <a:pt x="8484744" y="2525439"/>
                </a:lnTo>
                <a:cubicBezTo>
                  <a:pt x="8500830" y="2490017"/>
                  <a:pt x="8515677" y="2453330"/>
                  <a:pt x="8529287" y="2417907"/>
                </a:cubicBezTo>
                <a:close/>
                <a:moveTo>
                  <a:pt x="12343057" y="2412385"/>
                </a:moveTo>
                <a:cubicBezTo>
                  <a:pt x="12355430" y="2447808"/>
                  <a:pt x="12371515" y="2484495"/>
                  <a:pt x="12386363" y="2519917"/>
                </a:cubicBezTo>
                <a:lnTo>
                  <a:pt x="12360380" y="2532568"/>
                </a:lnTo>
                <a:cubicBezTo>
                  <a:pt x="12344295" y="2497146"/>
                  <a:pt x="12329447" y="2459193"/>
                  <a:pt x="12315837" y="2422506"/>
                </a:cubicBezTo>
                <a:close/>
                <a:moveTo>
                  <a:pt x="5227370" y="2412385"/>
                </a:moveTo>
                <a:cubicBezTo>
                  <a:pt x="5240981" y="2447808"/>
                  <a:pt x="5254591" y="2484495"/>
                  <a:pt x="5270678" y="2519917"/>
                </a:cubicBezTo>
                <a:lnTo>
                  <a:pt x="5244694" y="2532568"/>
                </a:lnTo>
                <a:cubicBezTo>
                  <a:pt x="5228607" y="2497146"/>
                  <a:pt x="5213760" y="2459193"/>
                  <a:pt x="5200149" y="2422506"/>
                </a:cubicBezTo>
                <a:close/>
                <a:moveTo>
                  <a:pt x="22795159" y="2351664"/>
                </a:moveTo>
                <a:lnTo>
                  <a:pt x="22819743" y="2366845"/>
                </a:lnTo>
                <a:cubicBezTo>
                  <a:pt x="22800335" y="2399737"/>
                  <a:pt x="22782221" y="2436425"/>
                  <a:pt x="22765403" y="2471847"/>
                </a:cubicBezTo>
                <a:lnTo>
                  <a:pt x="22738231" y="2460461"/>
                </a:lnTo>
                <a:cubicBezTo>
                  <a:pt x="22755051" y="2423774"/>
                  <a:pt x="22774459" y="2387087"/>
                  <a:pt x="22795159" y="2351664"/>
                </a:cubicBezTo>
                <a:close/>
                <a:moveTo>
                  <a:pt x="19388287" y="2197094"/>
                </a:moveTo>
                <a:cubicBezTo>
                  <a:pt x="19396963" y="2234272"/>
                  <a:pt x="19406875" y="2271450"/>
                  <a:pt x="19419267" y="2308628"/>
                </a:cubicBezTo>
                <a:lnTo>
                  <a:pt x="19392005" y="2317303"/>
                </a:lnTo>
                <a:cubicBezTo>
                  <a:pt x="19379613" y="2280125"/>
                  <a:pt x="19369699" y="2241708"/>
                  <a:pt x="19359787" y="2203291"/>
                </a:cubicBezTo>
                <a:close/>
                <a:moveTo>
                  <a:pt x="15708083" y="2197094"/>
                </a:moveTo>
                <a:lnTo>
                  <a:pt x="15737180" y="2203354"/>
                </a:lnTo>
                <a:cubicBezTo>
                  <a:pt x="15728324" y="2242168"/>
                  <a:pt x="15716938" y="2279729"/>
                  <a:pt x="15705552" y="2317290"/>
                </a:cubicBezTo>
                <a:lnTo>
                  <a:pt x="15677720" y="2308526"/>
                </a:lnTo>
                <a:cubicBezTo>
                  <a:pt x="15689106" y="2272217"/>
                  <a:pt x="15699227" y="2234655"/>
                  <a:pt x="15708083" y="2197094"/>
                </a:cubicBezTo>
                <a:close/>
                <a:moveTo>
                  <a:pt x="8598539" y="2197094"/>
                </a:moveTo>
                <a:lnTo>
                  <a:pt x="8626965" y="2203354"/>
                </a:lnTo>
                <a:cubicBezTo>
                  <a:pt x="8617921" y="2240916"/>
                  <a:pt x="8607583" y="2279729"/>
                  <a:pt x="8595955" y="2317290"/>
                </a:cubicBezTo>
                <a:lnTo>
                  <a:pt x="8567533" y="2308526"/>
                </a:lnTo>
                <a:cubicBezTo>
                  <a:pt x="8577866" y="2270965"/>
                  <a:pt x="8588204" y="2233403"/>
                  <a:pt x="8598539" y="2197094"/>
                </a:cubicBezTo>
                <a:close/>
                <a:moveTo>
                  <a:pt x="12273168" y="2191572"/>
                </a:moveTo>
                <a:cubicBezTo>
                  <a:pt x="12282024" y="2229525"/>
                  <a:pt x="12292145" y="2267477"/>
                  <a:pt x="12303531" y="2304165"/>
                </a:cubicBezTo>
                <a:lnTo>
                  <a:pt x="12275699" y="2311755"/>
                </a:lnTo>
                <a:cubicBezTo>
                  <a:pt x="12264313" y="2273803"/>
                  <a:pt x="12254192" y="2235850"/>
                  <a:pt x="12244071" y="2197898"/>
                </a:cubicBezTo>
                <a:close/>
                <a:moveTo>
                  <a:pt x="5162332" y="2191572"/>
                </a:moveTo>
                <a:cubicBezTo>
                  <a:pt x="5171376" y="2229525"/>
                  <a:pt x="5181711" y="2267477"/>
                  <a:pt x="5193340" y="2304165"/>
                </a:cubicBezTo>
                <a:lnTo>
                  <a:pt x="5164917" y="2311755"/>
                </a:lnTo>
                <a:cubicBezTo>
                  <a:pt x="5153286" y="2275068"/>
                  <a:pt x="5142950" y="2235850"/>
                  <a:pt x="5133907" y="2197898"/>
                </a:cubicBezTo>
                <a:close/>
                <a:moveTo>
                  <a:pt x="22936117" y="2158449"/>
                </a:moveTo>
                <a:lnTo>
                  <a:pt x="22957773" y="2177057"/>
                </a:lnTo>
                <a:cubicBezTo>
                  <a:pt x="22932295" y="2205589"/>
                  <a:pt x="22906817" y="2236603"/>
                  <a:pt x="22883887" y="2267616"/>
                </a:cubicBezTo>
                <a:lnTo>
                  <a:pt x="22859683" y="2250248"/>
                </a:lnTo>
                <a:cubicBezTo>
                  <a:pt x="22883887" y="2217995"/>
                  <a:pt x="22909365" y="2186981"/>
                  <a:pt x="22936117" y="2158449"/>
                </a:cubicBezTo>
                <a:close/>
                <a:moveTo>
                  <a:pt x="23104807" y="1998363"/>
                </a:moveTo>
                <a:lnTo>
                  <a:pt x="23123415" y="2022261"/>
                </a:lnTo>
                <a:cubicBezTo>
                  <a:pt x="23092403" y="2044901"/>
                  <a:pt x="23061389" y="2070057"/>
                  <a:pt x="23032857" y="2096470"/>
                </a:cubicBezTo>
                <a:lnTo>
                  <a:pt x="23014249" y="2075088"/>
                </a:lnTo>
                <a:cubicBezTo>
                  <a:pt x="23044021" y="2047417"/>
                  <a:pt x="23073795" y="2022261"/>
                  <a:pt x="23104807" y="1998363"/>
                </a:cubicBezTo>
                <a:close/>
                <a:moveTo>
                  <a:pt x="15747247" y="1970759"/>
                </a:moveTo>
                <a:lnTo>
                  <a:pt x="15775892" y="1973289"/>
                </a:lnTo>
                <a:cubicBezTo>
                  <a:pt x="15772312" y="2012507"/>
                  <a:pt x="15766344" y="2052990"/>
                  <a:pt x="15760376" y="2090942"/>
                </a:cubicBezTo>
                <a:lnTo>
                  <a:pt x="15732924" y="2085882"/>
                </a:lnTo>
                <a:cubicBezTo>
                  <a:pt x="15738892" y="2047929"/>
                  <a:pt x="15743666" y="2008712"/>
                  <a:pt x="15747247" y="1970759"/>
                </a:cubicBezTo>
                <a:close/>
                <a:moveTo>
                  <a:pt x="8633158" y="1970759"/>
                </a:moveTo>
                <a:lnTo>
                  <a:pt x="8660149" y="1973289"/>
                </a:lnTo>
                <a:cubicBezTo>
                  <a:pt x="8657698" y="2012507"/>
                  <a:pt x="8651562" y="2052990"/>
                  <a:pt x="8645430" y="2090942"/>
                </a:cubicBezTo>
                <a:lnTo>
                  <a:pt x="8617215" y="2085882"/>
                </a:lnTo>
                <a:cubicBezTo>
                  <a:pt x="8623349" y="2047929"/>
                  <a:pt x="8629481" y="2008712"/>
                  <a:pt x="8633158" y="1970759"/>
                </a:cubicBezTo>
                <a:close/>
                <a:moveTo>
                  <a:pt x="19349787" y="1965241"/>
                </a:moveTo>
                <a:cubicBezTo>
                  <a:pt x="19353369" y="2003658"/>
                  <a:pt x="19358143" y="2042076"/>
                  <a:pt x="19364111" y="2080493"/>
                </a:cubicBezTo>
                <a:lnTo>
                  <a:pt x="19335465" y="2085450"/>
                </a:lnTo>
                <a:cubicBezTo>
                  <a:pt x="19330691" y="2047033"/>
                  <a:pt x="19324723" y="2007376"/>
                  <a:pt x="19321143" y="1968959"/>
                </a:cubicBezTo>
                <a:close/>
                <a:moveTo>
                  <a:pt x="12238707" y="1965241"/>
                </a:moveTo>
                <a:cubicBezTo>
                  <a:pt x="12242492" y="2004459"/>
                  <a:pt x="12247539" y="2042411"/>
                  <a:pt x="12253848" y="2080364"/>
                </a:cubicBezTo>
                <a:lnTo>
                  <a:pt x="12226089" y="2085424"/>
                </a:lnTo>
                <a:cubicBezTo>
                  <a:pt x="12221042" y="2046207"/>
                  <a:pt x="12214735" y="2006989"/>
                  <a:pt x="12210948" y="1967771"/>
                </a:cubicBezTo>
                <a:close/>
                <a:moveTo>
                  <a:pt x="5124705" y="1965241"/>
                </a:moveTo>
                <a:cubicBezTo>
                  <a:pt x="5128386" y="2004459"/>
                  <a:pt x="5132065" y="2042411"/>
                  <a:pt x="5138201" y="2080364"/>
                </a:cubicBezTo>
                <a:lnTo>
                  <a:pt x="5111213" y="2085424"/>
                </a:lnTo>
                <a:cubicBezTo>
                  <a:pt x="5103851" y="2046207"/>
                  <a:pt x="5098943" y="2006989"/>
                  <a:pt x="5095264" y="1967771"/>
                </a:cubicBezTo>
                <a:close/>
                <a:moveTo>
                  <a:pt x="23316259" y="1876913"/>
                </a:moveTo>
                <a:lnTo>
                  <a:pt x="23327643" y="1904083"/>
                </a:lnTo>
                <a:cubicBezTo>
                  <a:pt x="23292221" y="1919609"/>
                  <a:pt x="23256799" y="1939016"/>
                  <a:pt x="23222643" y="1958423"/>
                </a:cubicBezTo>
                <a:lnTo>
                  <a:pt x="23207461" y="1932547"/>
                </a:lnTo>
                <a:cubicBezTo>
                  <a:pt x="23242883" y="1913140"/>
                  <a:pt x="23279571" y="1893733"/>
                  <a:pt x="23316259" y="1876913"/>
                </a:cubicBezTo>
                <a:close/>
                <a:moveTo>
                  <a:pt x="23542287" y="1805149"/>
                </a:moveTo>
                <a:lnTo>
                  <a:pt x="23548483" y="1832982"/>
                </a:lnTo>
                <a:cubicBezTo>
                  <a:pt x="23510067" y="1841837"/>
                  <a:pt x="23472889" y="1851958"/>
                  <a:pt x="23436949" y="1864609"/>
                </a:cubicBezTo>
                <a:lnTo>
                  <a:pt x="23428275" y="1836777"/>
                </a:lnTo>
                <a:cubicBezTo>
                  <a:pt x="23465453" y="1824126"/>
                  <a:pt x="23503871" y="1814005"/>
                  <a:pt x="23542287" y="1805149"/>
                </a:cubicBezTo>
                <a:close/>
                <a:moveTo>
                  <a:pt x="24372253" y="1777548"/>
                </a:moveTo>
                <a:lnTo>
                  <a:pt x="24431709" y="1777548"/>
                </a:lnTo>
                <a:lnTo>
                  <a:pt x="24431709" y="1809345"/>
                </a:lnTo>
                <a:lnTo>
                  <a:pt x="24372253" y="1809345"/>
                </a:lnTo>
                <a:close/>
                <a:moveTo>
                  <a:pt x="24134877" y="1777548"/>
                </a:moveTo>
                <a:lnTo>
                  <a:pt x="24255047" y="1777548"/>
                </a:lnTo>
                <a:lnTo>
                  <a:pt x="24255047" y="1809345"/>
                </a:lnTo>
                <a:lnTo>
                  <a:pt x="24134877" y="1809345"/>
                </a:lnTo>
                <a:close/>
                <a:moveTo>
                  <a:pt x="23897503" y="1777548"/>
                </a:moveTo>
                <a:lnTo>
                  <a:pt x="24017673" y="1777548"/>
                </a:lnTo>
                <a:lnTo>
                  <a:pt x="24017673" y="1809345"/>
                </a:lnTo>
                <a:lnTo>
                  <a:pt x="23897503" y="1809345"/>
                </a:lnTo>
                <a:close/>
                <a:moveTo>
                  <a:pt x="23767803" y="1777548"/>
                </a:moveTo>
                <a:lnTo>
                  <a:pt x="23780323" y="1777548"/>
                </a:lnTo>
                <a:lnTo>
                  <a:pt x="23780323" y="1805939"/>
                </a:lnTo>
                <a:lnTo>
                  <a:pt x="23767803" y="1805939"/>
                </a:lnTo>
                <a:cubicBezTo>
                  <a:pt x="23732747" y="1805939"/>
                  <a:pt x="23697689" y="1807121"/>
                  <a:pt x="23662633" y="1809487"/>
                </a:cubicBezTo>
                <a:lnTo>
                  <a:pt x="23660127" y="1783463"/>
                </a:lnTo>
                <a:cubicBezTo>
                  <a:pt x="23696437" y="1778731"/>
                  <a:pt x="23732747" y="1777548"/>
                  <a:pt x="23767803" y="1777548"/>
                </a:cubicBezTo>
                <a:close/>
                <a:moveTo>
                  <a:pt x="414027" y="1777548"/>
                </a:moveTo>
                <a:lnTo>
                  <a:pt x="534197" y="1777548"/>
                </a:lnTo>
                <a:lnTo>
                  <a:pt x="534197" y="1809345"/>
                </a:lnTo>
                <a:lnTo>
                  <a:pt x="414027" y="1809345"/>
                </a:lnTo>
                <a:close/>
                <a:moveTo>
                  <a:pt x="176650" y="1777548"/>
                </a:moveTo>
                <a:lnTo>
                  <a:pt x="296833" y="1777548"/>
                </a:lnTo>
                <a:lnTo>
                  <a:pt x="296833" y="1809345"/>
                </a:lnTo>
                <a:lnTo>
                  <a:pt x="176650" y="1809345"/>
                </a:lnTo>
                <a:close/>
                <a:moveTo>
                  <a:pt x="0" y="1777548"/>
                </a:moveTo>
                <a:lnTo>
                  <a:pt x="59433" y="1777548"/>
                </a:lnTo>
                <a:lnTo>
                  <a:pt x="59433" y="1809345"/>
                </a:lnTo>
                <a:lnTo>
                  <a:pt x="0" y="1809345"/>
                </a:lnTo>
                <a:close/>
                <a:moveTo>
                  <a:pt x="767787" y="1772026"/>
                </a:moveTo>
                <a:lnTo>
                  <a:pt x="771583" y="1802675"/>
                </a:lnTo>
                <a:cubicBezTo>
                  <a:pt x="734895" y="1806673"/>
                  <a:pt x="698208" y="1809338"/>
                  <a:pt x="662785" y="1809338"/>
                </a:cubicBezTo>
                <a:lnTo>
                  <a:pt x="651400" y="1809338"/>
                </a:lnTo>
                <a:lnTo>
                  <a:pt x="651400" y="1777356"/>
                </a:lnTo>
                <a:lnTo>
                  <a:pt x="662785" y="1777356"/>
                </a:lnTo>
                <a:cubicBezTo>
                  <a:pt x="696942" y="1777356"/>
                  <a:pt x="733630" y="1776024"/>
                  <a:pt x="767787" y="1772026"/>
                </a:cubicBezTo>
                <a:close/>
                <a:moveTo>
                  <a:pt x="19340575" y="1733386"/>
                </a:moveTo>
                <a:cubicBezTo>
                  <a:pt x="19340575" y="1753841"/>
                  <a:pt x="19341899" y="1773017"/>
                  <a:pt x="19341899" y="1793471"/>
                </a:cubicBezTo>
                <a:cubicBezTo>
                  <a:pt x="19341899" y="1812647"/>
                  <a:pt x="19341899" y="1833101"/>
                  <a:pt x="19341899" y="1852277"/>
                </a:cubicBezTo>
                <a:lnTo>
                  <a:pt x="19311427" y="1853556"/>
                </a:lnTo>
                <a:cubicBezTo>
                  <a:pt x="19311427" y="1833101"/>
                  <a:pt x="19310103" y="1812647"/>
                  <a:pt x="19310103" y="1793471"/>
                </a:cubicBezTo>
                <a:cubicBezTo>
                  <a:pt x="19310103" y="1774295"/>
                  <a:pt x="19310103" y="1753841"/>
                  <a:pt x="19310103" y="1734665"/>
                </a:cubicBezTo>
                <a:close/>
                <a:moveTo>
                  <a:pt x="15756330" y="1733386"/>
                </a:moveTo>
                <a:lnTo>
                  <a:pt x="15786802" y="1734665"/>
                </a:lnTo>
                <a:cubicBezTo>
                  <a:pt x="15786802" y="1753841"/>
                  <a:pt x="15786802" y="1774295"/>
                  <a:pt x="15786802" y="1793471"/>
                </a:cubicBezTo>
                <a:cubicBezTo>
                  <a:pt x="15786802" y="1812647"/>
                  <a:pt x="15785477" y="1833101"/>
                  <a:pt x="15785477" y="1853556"/>
                </a:cubicBezTo>
                <a:lnTo>
                  <a:pt x="15755005" y="1852277"/>
                </a:lnTo>
                <a:cubicBezTo>
                  <a:pt x="15755005" y="1833101"/>
                  <a:pt x="15755005" y="1812647"/>
                  <a:pt x="15755005" y="1793471"/>
                </a:cubicBezTo>
                <a:cubicBezTo>
                  <a:pt x="15755005" y="1773017"/>
                  <a:pt x="15756330" y="1753841"/>
                  <a:pt x="15756330" y="1733386"/>
                </a:cubicBezTo>
                <a:close/>
                <a:moveTo>
                  <a:pt x="12229056" y="1733386"/>
                </a:moveTo>
                <a:cubicBezTo>
                  <a:pt x="12229056" y="1753841"/>
                  <a:pt x="12229056" y="1773017"/>
                  <a:pt x="12229056" y="1793471"/>
                </a:cubicBezTo>
                <a:cubicBezTo>
                  <a:pt x="12229056" y="1812647"/>
                  <a:pt x="12230381" y="1833101"/>
                  <a:pt x="12231706" y="1852277"/>
                </a:cubicBezTo>
                <a:lnTo>
                  <a:pt x="12201235" y="1853556"/>
                </a:lnTo>
                <a:cubicBezTo>
                  <a:pt x="12199909" y="1833101"/>
                  <a:pt x="12199909" y="1812647"/>
                  <a:pt x="12199909" y="1793471"/>
                </a:cubicBezTo>
                <a:cubicBezTo>
                  <a:pt x="12199909" y="1774295"/>
                  <a:pt x="12199909" y="1753841"/>
                  <a:pt x="12199909" y="1734665"/>
                </a:cubicBezTo>
                <a:close/>
                <a:moveTo>
                  <a:pt x="8646088" y="1733386"/>
                </a:moveTo>
                <a:lnTo>
                  <a:pt x="8676660" y="1734665"/>
                </a:lnTo>
                <a:cubicBezTo>
                  <a:pt x="8675390" y="1753841"/>
                  <a:pt x="8675390" y="1774295"/>
                  <a:pt x="8675390" y="1793471"/>
                </a:cubicBezTo>
                <a:cubicBezTo>
                  <a:pt x="8675390" y="1812647"/>
                  <a:pt x="8675390" y="1833101"/>
                  <a:pt x="8674118" y="1853556"/>
                </a:cubicBezTo>
                <a:lnTo>
                  <a:pt x="8644815" y="1852277"/>
                </a:lnTo>
                <a:cubicBezTo>
                  <a:pt x="8644815" y="1833101"/>
                  <a:pt x="8646088" y="1812647"/>
                  <a:pt x="8646088" y="1793471"/>
                </a:cubicBezTo>
                <a:cubicBezTo>
                  <a:pt x="8646088" y="1773017"/>
                  <a:pt x="8646088" y="1753841"/>
                  <a:pt x="8646088" y="1733386"/>
                </a:cubicBezTo>
                <a:close/>
                <a:moveTo>
                  <a:pt x="5114700" y="1733386"/>
                </a:moveTo>
                <a:cubicBezTo>
                  <a:pt x="5116026" y="1753841"/>
                  <a:pt x="5116026" y="1773017"/>
                  <a:pt x="5116026" y="1793471"/>
                </a:cubicBezTo>
                <a:cubicBezTo>
                  <a:pt x="5116026" y="1812647"/>
                  <a:pt x="5116026" y="1833101"/>
                  <a:pt x="5116026" y="1852277"/>
                </a:cubicBezTo>
                <a:lnTo>
                  <a:pt x="5085552" y="1853556"/>
                </a:lnTo>
                <a:cubicBezTo>
                  <a:pt x="5085552" y="1833101"/>
                  <a:pt x="5085552" y="1812647"/>
                  <a:pt x="5085552" y="1793471"/>
                </a:cubicBezTo>
                <a:cubicBezTo>
                  <a:pt x="5085552" y="1774295"/>
                  <a:pt x="5084227" y="1753841"/>
                  <a:pt x="5084227" y="1734665"/>
                </a:cubicBezTo>
                <a:close/>
                <a:moveTo>
                  <a:pt x="989166" y="1727864"/>
                </a:moveTo>
                <a:lnTo>
                  <a:pt x="997930" y="1754997"/>
                </a:lnTo>
                <a:cubicBezTo>
                  <a:pt x="961621" y="1767917"/>
                  <a:pt x="921555" y="1779545"/>
                  <a:pt x="882742" y="1787297"/>
                </a:cubicBezTo>
                <a:lnTo>
                  <a:pt x="877734" y="1757581"/>
                </a:lnTo>
                <a:cubicBezTo>
                  <a:pt x="915295" y="1749829"/>
                  <a:pt x="952857" y="1739492"/>
                  <a:pt x="989166" y="1727864"/>
                </a:cubicBezTo>
                <a:close/>
                <a:moveTo>
                  <a:pt x="1204654" y="1628499"/>
                </a:moveTo>
                <a:lnTo>
                  <a:pt x="1218717" y="1653978"/>
                </a:lnTo>
                <a:cubicBezTo>
                  <a:pt x="1184201" y="1675634"/>
                  <a:pt x="1147127" y="1693470"/>
                  <a:pt x="1111331" y="1710031"/>
                </a:cubicBezTo>
                <a:lnTo>
                  <a:pt x="1098547" y="1683278"/>
                </a:lnTo>
                <a:cubicBezTo>
                  <a:pt x="1134343" y="1666717"/>
                  <a:pt x="1170138" y="1648882"/>
                  <a:pt x="1204654" y="1628499"/>
                </a:cubicBezTo>
                <a:close/>
                <a:moveTo>
                  <a:pt x="19317039" y="1501531"/>
                </a:moveTo>
                <a:cubicBezTo>
                  <a:pt x="19322087" y="1539483"/>
                  <a:pt x="19328395" y="1579966"/>
                  <a:pt x="19330919" y="1619184"/>
                </a:cubicBezTo>
                <a:lnTo>
                  <a:pt x="19303161" y="1621714"/>
                </a:lnTo>
                <a:cubicBezTo>
                  <a:pt x="19299375" y="1583761"/>
                  <a:pt x="19293067" y="1544544"/>
                  <a:pt x="19288019" y="1506591"/>
                </a:cubicBezTo>
                <a:close/>
                <a:moveTo>
                  <a:pt x="12206041" y="1501531"/>
                </a:moveTo>
                <a:cubicBezTo>
                  <a:pt x="12212174" y="1539483"/>
                  <a:pt x="12217081" y="1579966"/>
                  <a:pt x="12220761" y="1619184"/>
                </a:cubicBezTo>
                <a:lnTo>
                  <a:pt x="12192548" y="1621714"/>
                </a:lnTo>
                <a:cubicBezTo>
                  <a:pt x="12188867" y="1583761"/>
                  <a:pt x="12183960" y="1544544"/>
                  <a:pt x="12177827" y="1506591"/>
                </a:cubicBezTo>
                <a:close/>
                <a:moveTo>
                  <a:pt x="15781560" y="1496010"/>
                </a:moveTo>
                <a:lnTo>
                  <a:pt x="15809012" y="1502270"/>
                </a:lnTo>
                <a:cubicBezTo>
                  <a:pt x="15801851" y="1539831"/>
                  <a:pt x="15798270" y="1577392"/>
                  <a:pt x="15793496" y="1616206"/>
                </a:cubicBezTo>
                <a:lnTo>
                  <a:pt x="15766044" y="1612450"/>
                </a:lnTo>
                <a:cubicBezTo>
                  <a:pt x="15769625" y="1574888"/>
                  <a:pt x="15774399" y="1534823"/>
                  <a:pt x="15781560" y="1496010"/>
                </a:cubicBezTo>
                <a:close/>
                <a:moveTo>
                  <a:pt x="8665058" y="1496010"/>
                </a:moveTo>
                <a:lnTo>
                  <a:pt x="8693274" y="1502270"/>
                </a:lnTo>
                <a:cubicBezTo>
                  <a:pt x="8685912" y="1539831"/>
                  <a:pt x="8682233" y="1577392"/>
                  <a:pt x="8678552" y="1616206"/>
                </a:cubicBezTo>
                <a:lnTo>
                  <a:pt x="8650339" y="1612450"/>
                </a:lnTo>
                <a:cubicBezTo>
                  <a:pt x="8654017" y="1574888"/>
                  <a:pt x="8658924" y="1536075"/>
                  <a:pt x="8665058" y="1496010"/>
                </a:cubicBezTo>
                <a:close/>
                <a:moveTo>
                  <a:pt x="5089598" y="1496010"/>
                </a:moveTo>
                <a:cubicBezTo>
                  <a:pt x="5096760" y="1534823"/>
                  <a:pt x="5101535" y="1574888"/>
                  <a:pt x="5105119" y="1614954"/>
                </a:cubicBezTo>
                <a:lnTo>
                  <a:pt x="5077665" y="1616206"/>
                </a:lnTo>
                <a:cubicBezTo>
                  <a:pt x="5074084" y="1578644"/>
                  <a:pt x="5069309" y="1539831"/>
                  <a:pt x="5062148" y="1501018"/>
                </a:cubicBezTo>
                <a:close/>
                <a:moveTo>
                  <a:pt x="1391874" y="1496010"/>
                </a:moveTo>
                <a:lnTo>
                  <a:pt x="1411948" y="1516392"/>
                </a:lnTo>
                <a:cubicBezTo>
                  <a:pt x="1383092" y="1544418"/>
                  <a:pt x="1350472" y="1569897"/>
                  <a:pt x="1319107" y="1594101"/>
                </a:cubicBezTo>
                <a:lnTo>
                  <a:pt x="1302796" y="1569897"/>
                </a:lnTo>
                <a:cubicBezTo>
                  <a:pt x="1332908" y="1546966"/>
                  <a:pt x="1363018" y="1521488"/>
                  <a:pt x="1391874" y="1496010"/>
                </a:cubicBezTo>
                <a:close/>
                <a:moveTo>
                  <a:pt x="1547818" y="1319358"/>
                </a:moveTo>
                <a:lnTo>
                  <a:pt x="1572022" y="1336532"/>
                </a:lnTo>
                <a:cubicBezTo>
                  <a:pt x="1547818" y="1368428"/>
                  <a:pt x="1522340" y="1399096"/>
                  <a:pt x="1495588" y="1428538"/>
                </a:cubicBezTo>
                <a:lnTo>
                  <a:pt x="1473931" y="1408910"/>
                </a:lnTo>
                <a:cubicBezTo>
                  <a:pt x="1500684" y="1380695"/>
                  <a:pt x="1524888" y="1351253"/>
                  <a:pt x="1547818" y="1319358"/>
                </a:cubicBezTo>
                <a:close/>
                <a:moveTo>
                  <a:pt x="19266763" y="1275196"/>
                </a:moveTo>
                <a:cubicBezTo>
                  <a:pt x="19278391" y="1311883"/>
                  <a:pt x="19290017" y="1351101"/>
                  <a:pt x="19297769" y="1389053"/>
                </a:cubicBezTo>
                <a:lnTo>
                  <a:pt x="19269347" y="1395379"/>
                </a:lnTo>
                <a:cubicBezTo>
                  <a:pt x="19260303" y="1358691"/>
                  <a:pt x="19249967" y="1320739"/>
                  <a:pt x="19238339" y="1282786"/>
                </a:cubicBezTo>
                <a:close/>
                <a:moveTo>
                  <a:pt x="12151050" y="1275196"/>
                </a:moveTo>
                <a:cubicBezTo>
                  <a:pt x="12162679" y="1312757"/>
                  <a:pt x="12173014" y="1351570"/>
                  <a:pt x="12182058" y="1389132"/>
                </a:cubicBezTo>
                <a:lnTo>
                  <a:pt x="12153635" y="1395392"/>
                </a:lnTo>
                <a:cubicBezTo>
                  <a:pt x="12144589" y="1359083"/>
                  <a:pt x="12134254" y="1321521"/>
                  <a:pt x="12122625" y="1283960"/>
                </a:cubicBezTo>
                <a:close/>
                <a:moveTo>
                  <a:pt x="15835049" y="1269678"/>
                </a:moveTo>
                <a:lnTo>
                  <a:pt x="15864144" y="1279694"/>
                </a:lnTo>
                <a:cubicBezTo>
                  <a:pt x="15851494" y="1314751"/>
                  <a:pt x="15842639" y="1352312"/>
                  <a:pt x="15833783" y="1389874"/>
                </a:cubicBezTo>
                <a:lnTo>
                  <a:pt x="15804688" y="1383614"/>
                </a:lnTo>
                <a:cubicBezTo>
                  <a:pt x="15813543" y="1344800"/>
                  <a:pt x="15823663" y="1307239"/>
                  <a:pt x="15835049" y="1269678"/>
                </a:cubicBezTo>
                <a:close/>
                <a:moveTo>
                  <a:pt x="8720607" y="1269678"/>
                </a:moveTo>
                <a:lnTo>
                  <a:pt x="8748438" y="1279694"/>
                </a:lnTo>
                <a:cubicBezTo>
                  <a:pt x="8737054" y="1314751"/>
                  <a:pt x="8725668" y="1352312"/>
                  <a:pt x="8718077" y="1389874"/>
                </a:cubicBezTo>
                <a:lnTo>
                  <a:pt x="8688978" y="1383614"/>
                </a:lnTo>
                <a:cubicBezTo>
                  <a:pt x="8697837" y="1344800"/>
                  <a:pt x="8709222" y="1307239"/>
                  <a:pt x="8720607" y="1269678"/>
                </a:cubicBezTo>
                <a:close/>
                <a:moveTo>
                  <a:pt x="5040888" y="1264155"/>
                </a:moveTo>
                <a:cubicBezTo>
                  <a:pt x="5052516" y="1302572"/>
                  <a:pt x="5064146" y="1339750"/>
                  <a:pt x="5071897" y="1378167"/>
                </a:cubicBezTo>
                <a:lnTo>
                  <a:pt x="5043472" y="1384363"/>
                </a:lnTo>
                <a:cubicBezTo>
                  <a:pt x="5034429" y="1347186"/>
                  <a:pt x="5024092" y="1308768"/>
                  <a:pt x="5012464" y="1272830"/>
                </a:cubicBezTo>
                <a:close/>
                <a:moveTo>
                  <a:pt x="1666277" y="1120626"/>
                </a:moveTo>
                <a:lnTo>
                  <a:pt x="1693448" y="1133410"/>
                </a:lnTo>
                <a:cubicBezTo>
                  <a:pt x="1676628" y="1170483"/>
                  <a:pt x="1658515" y="1205000"/>
                  <a:pt x="1637813" y="1240795"/>
                </a:cubicBezTo>
                <a:lnTo>
                  <a:pt x="1611936" y="1225455"/>
                </a:lnTo>
                <a:cubicBezTo>
                  <a:pt x="1631344" y="1190938"/>
                  <a:pt x="1649458" y="1157699"/>
                  <a:pt x="1666277" y="1120626"/>
                </a:cubicBezTo>
                <a:close/>
                <a:moveTo>
                  <a:pt x="19181517" y="1054383"/>
                </a:moveTo>
                <a:cubicBezTo>
                  <a:pt x="19197601" y="1091070"/>
                  <a:pt x="19212449" y="1127758"/>
                  <a:pt x="19226061" y="1164445"/>
                </a:cubicBezTo>
                <a:lnTo>
                  <a:pt x="19198839" y="1174566"/>
                </a:lnTo>
                <a:cubicBezTo>
                  <a:pt x="19186465" y="1137878"/>
                  <a:pt x="19170381" y="1102456"/>
                  <a:pt x="19155531" y="1067034"/>
                </a:cubicBezTo>
                <a:close/>
                <a:moveTo>
                  <a:pt x="15915939" y="1054383"/>
                </a:moveTo>
                <a:lnTo>
                  <a:pt x="15941482" y="1065888"/>
                </a:lnTo>
                <a:cubicBezTo>
                  <a:pt x="15925669" y="1101684"/>
                  <a:pt x="15911074" y="1137479"/>
                  <a:pt x="15897694" y="1174552"/>
                </a:cubicBezTo>
                <a:lnTo>
                  <a:pt x="15870935" y="1164325"/>
                </a:lnTo>
                <a:cubicBezTo>
                  <a:pt x="15885531" y="1127252"/>
                  <a:pt x="15900127" y="1090178"/>
                  <a:pt x="15915939" y="1054383"/>
                </a:cubicBezTo>
                <a:close/>
                <a:moveTo>
                  <a:pt x="12071321" y="1054383"/>
                </a:moveTo>
                <a:cubicBezTo>
                  <a:pt x="12087408" y="1091070"/>
                  <a:pt x="12102254" y="1127758"/>
                  <a:pt x="12115867" y="1164445"/>
                </a:cubicBezTo>
                <a:lnTo>
                  <a:pt x="12089881" y="1174566"/>
                </a:lnTo>
                <a:cubicBezTo>
                  <a:pt x="12075035" y="1137878"/>
                  <a:pt x="12061422" y="1102456"/>
                  <a:pt x="12045336" y="1067034"/>
                </a:cubicBezTo>
                <a:close/>
                <a:moveTo>
                  <a:pt x="8804049" y="1054383"/>
                </a:moveTo>
                <a:lnTo>
                  <a:pt x="8831270" y="1065888"/>
                </a:lnTo>
                <a:cubicBezTo>
                  <a:pt x="8815186" y="1101684"/>
                  <a:pt x="8800340" y="1137479"/>
                  <a:pt x="8787961" y="1174552"/>
                </a:cubicBezTo>
                <a:lnTo>
                  <a:pt x="8760742" y="1164325"/>
                </a:lnTo>
                <a:cubicBezTo>
                  <a:pt x="8774355" y="1127252"/>
                  <a:pt x="8789201" y="1090178"/>
                  <a:pt x="8804049" y="1054383"/>
                </a:cubicBezTo>
                <a:close/>
                <a:moveTo>
                  <a:pt x="4952477" y="1048863"/>
                </a:moveTo>
                <a:cubicBezTo>
                  <a:pt x="4969221" y="1084285"/>
                  <a:pt x="4985968" y="1122238"/>
                  <a:pt x="5000136" y="1158925"/>
                </a:cubicBezTo>
                <a:lnTo>
                  <a:pt x="4971797" y="1169046"/>
                </a:lnTo>
                <a:cubicBezTo>
                  <a:pt x="4957629" y="1133623"/>
                  <a:pt x="4940882" y="1095671"/>
                  <a:pt x="4924138" y="1060249"/>
                </a:cubicBezTo>
                <a:close/>
                <a:moveTo>
                  <a:pt x="1767353" y="905336"/>
                </a:moveTo>
                <a:lnTo>
                  <a:pt x="1792832" y="919398"/>
                </a:lnTo>
                <a:cubicBezTo>
                  <a:pt x="1773723" y="953915"/>
                  <a:pt x="1754614" y="989710"/>
                  <a:pt x="1738052" y="1025505"/>
                </a:cubicBezTo>
                <a:lnTo>
                  <a:pt x="1711300" y="1012721"/>
                </a:lnTo>
                <a:cubicBezTo>
                  <a:pt x="1729135" y="975648"/>
                  <a:pt x="1748244" y="939853"/>
                  <a:pt x="1767353" y="905336"/>
                </a:cubicBezTo>
                <a:close/>
                <a:moveTo>
                  <a:pt x="19068609" y="850133"/>
                </a:moveTo>
                <a:cubicBezTo>
                  <a:pt x="19089619" y="883788"/>
                  <a:pt x="19109395" y="917443"/>
                  <a:pt x="19126697" y="951099"/>
                </a:cubicBezTo>
                <a:lnTo>
                  <a:pt x="19101979" y="964810"/>
                </a:lnTo>
                <a:cubicBezTo>
                  <a:pt x="19084677" y="931155"/>
                  <a:pt x="19064901" y="897500"/>
                  <a:pt x="19045127" y="866337"/>
                </a:cubicBezTo>
                <a:close/>
                <a:moveTo>
                  <a:pt x="11958419" y="850133"/>
                </a:moveTo>
                <a:cubicBezTo>
                  <a:pt x="11979429" y="883788"/>
                  <a:pt x="11997966" y="917443"/>
                  <a:pt x="12016506" y="951099"/>
                </a:cubicBezTo>
                <a:lnTo>
                  <a:pt x="11991787" y="964810"/>
                </a:lnTo>
                <a:cubicBezTo>
                  <a:pt x="11973249" y="931155"/>
                  <a:pt x="11954712" y="897500"/>
                  <a:pt x="11934936" y="866337"/>
                </a:cubicBezTo>
                <a:close/>
                <a:moveTo>
                  <a:pt x="16028384" y="844609"/>
                </a:moveTo>
                <a:lnTo>
                  <a:pt x="16051866" y="859567"/>
                </a:lnTo>
                <a:cubicBezTo>
                  <a:pt x="16032092" y="891977"/>
                  <a:pt x="16012318" y="925634"/>
                  <a:pt x="15995016" y="959290"/>
                </a:cubicBezTo>
                <a:lnTo>
                  <a:pt x="15970298" y="945578"/>
                </a:lnTo>
                <a:cubicBezTo>
                  <a:pt x="15987600" y="911922"/>
                  <a:pt x="16007374" y="877019"/>
                  <a:pt x="16028384" y="844609"/>
                </a:cubicBezTo>
                <a:close/>
                <a:moveTo>
                  <a:pt x="8911823" y="844609"/>
                </a:moveTo>
                <a:lnTo>
                  <a:pt x="8936176" y="859567"/>
                </a:lnTo>
                <a:cubicBezTo>
                  <a:pt x="8916694" y="891977"/>
                  <a:pt x="8898428" y="925634"/>
                  <a:pt x="8880159" y="959290"/>
                </a:cubicBezTo>
                <a:lnTo>
                  <a:pt x="8854591" y="945578"/>
                </a:lnTo>
                <a:cubicBezTo>
                  <a:pt x="8872857" y="911922"/>
                  <a:pt x="8892339" y="877019"/>
                  <a:pt x="8911823" y="844609"/>
                </a:cubicBezTo>
                <a:close/>
                <a:moveTo>
                  <a:pt x="4839333" y="839091"/>
                </a:moveTo>
                <a:cubicBezTo>
                  <a:pt x="4861096" y="871155"/>
                  <a:pt x="4881574" y="905685"/>
                  <a:pt x="4900776" y="938983"/>
                </a:cubicBezTo>
                <a:lnTo>
                  <a:pt x="4873895" y="953782"/>
                </a:lnTo>
                <a:cubicBezTo>
                  <a:pt x="4855974" y="919251"/>
                  <a:pt x="4835492" y="885954"/>
                  <a:pt x="4813731" y="853890"/>
                </a:cubicBezTo>
                <a:close/>
                <a:moveTo>
                  <a:pt x="1896049" y="706604"/>
                </a:moveTo>
                <a:lnTo>
                  <a:pt x="1919823" y="724438"/>
                </a:lnTo>
                <a:cubicBezTo>
                  <a:pt x="1896049" y="755012"/>
                  <a:pt x="1873526" y="788133"/>
                  <a:pt x="1852256" y="821254"/>
                </a:cubicBezTo>
                <a:lnTo>
                  <a:pt x="1827230" y="804693"/>
                </a:lnTo>
                <a:cubicBezTo>
                  <a:pt x="1849753" y="771572"/>
                  <a:pt x="1873526" y="738451"/>
                  <a:pt x="1896049" y="706604"/>
                </a:cubicBezTo>
                <a:close/>
                <a:moveTo>
                  <a:pt x="18934865" y="656916"/>
                </a:moveTo>
                <a:cubicBezTo>
                  <a:pt x="18959561" y="686688"/>
                  <a:pt x="18983023" y="718942"/>
                  <a:pt x="19005251" y="748715"/>
                </a:cubicBezTo>
                <a:lnTo>
                  <a:pt x="18981789" y="766082"/>
                </a:lnTo>
                <a:cubicBezTo>
                  <a:pt x="18960797" y="735069"/>
                  <a:pt x="18937335" y="704056"/>
                  <a:pt x="18912639" y="675524"/>
                </a:cubicBezTo>
                <a:close/>
                <a:moveTo>
                  <a:pt x="16163366" y="656916"/>
                </a:moveTo>
                <a:lnTo>
                  <a:pt x="16184357" y="675735"/>
                </a:lnTo>
                <a:cubicBezTo>
                  <a:pt x="16160896" y="704592"/>
                  <a:pt x="16137435" y="735957"/>
                  <a:pt x="16116444" y="766068"/>
                </a:cubicBezTo>
                <a:lnTo>
                  <a:pt x="16091748" y="749758"/>
                </a:lnTo>
                <a:cubicBezTo>
                  <a:pt x="16113974" y="718392"/>
                  <a:pt x="16138670" y="687027"/>
                  <a:pt x="16163366" y="656916"/>
                </a:cubicBezTo>
                <a:close/>
                <a:moveTo>
                  <a:pt x="11819155" y="656916"/>
                </a:moveTo>
                <a:cubicBezTo>
                  <a:pt x="11843850" y="686688"/>
                  <a:pt x="11867311" y="717702"/>
                  <a:pt x="11889536" y="748715"/>
                </a:cubicBezTo>
                <a:lnTo>
                  <a:pt x="11867311" y="766082"/>
                </a:lnTo>
                <a:cubicBezTo>
                  <a:pt x="11843850" y="735069"/>
                  <a:pt x="11821625" y="704056"/>
                  <a:pt x="11796928" y="675524"/>
                </a:cubicBezTo>
                <a:close/>
                <a:moveTo>
                  <a:pt x="9052250" y="656916"/>
                </a:moveTo>
                <a:lnTo>
                  <a:pt x="9074186" y="675735"/>
                </a:lnTo>
                <a:cubicBezTo>
                  <a:pt x="9051029" y="704592"/>
                  <a:pt x="9027873" y="735957"/>
                  <a:pt x="9004715" y="766068"/>
                </a:cubicBezTo>
                <a:lnTo>
                  <a:pt x="8981559" y="749758"/>
                </a:lnTo>
                <a:cubicBezTo>
                  <a:pt x="9004715" y="718392"/>
                  <a:pt x="9027873" y="687027"/>
                  <a:pt x="9052250" y="656916"/>
                </a:cubicBezTo>
                <a:close/>
                <a:moveTo>
                  <a:pt x="4698655" y="645877"/>
                </a:moveTo>
                <a:cubicBezTo>
                  <a:pt x="4724135" y="675319"/>
                  <a:pt x="4749613" y="705987"/>
                  <a:pt x="4773817" y="737883"/>
                </a:cubicBezTo>
                <a:lnTo>
                  <a:pt x="4749613" y="755057"/>
                </a:lnTo>
                <a:cubicBezTo>
                  <a:pt x="4726684" y="723162"/>
                  <a:pt x="4701204" y="693720"/>
                  <a:pt x="4675724" y="664278"/>
                </a:cubicBezTo>
                <a:close/>
                <a:moveTo>
                  <a:pt x="2059421" y="529950"/>
                </a:moveTo>
                <a:lnTo>
                  <a:pt x="2079887" y="549693"/>
                </a:lnTo>
                <a:cubicBezTo>
                  <a:pt x="2051746" y="576840"/>
                  <a:pt x="2024884" y="605220"/>
                  <a:pt x="1998022" y="633601"/>
                </a:cubicBezTo>
                <a:lnTo>
                  <a:pt x="1976278" y="615092"/>
                </a:lnTo>
                <a:cubicBezTo>
                  <a:pt x="2003140" y="585477"/>
                  <a:pt x="2030001" y="557096"/>
                  <a:pt x="2059421" y="529950"/>
                </a:cubicBezTo>
                <a:close/>
                <a:moveTo>
                  <a:pt x="18772527" y="485788"/>
                </a:moveTo>
                <a:cubicBezTo>
                  <a:pt x="18799997" y="512325"/>
                  <a:pt x="18828715" y="541389"/>
                  <a:pt x="18856185" y="570454"/>
                </a:cubicBezTo>
                <a:lnTo>
                  <a:pt x="18834959" y="589409"/>
                </a:lnTo>
                <a:cubicBezTo>
                  <a:pt x="18807489" y="561608"/>
                  <a:pt x="18781267" y="533807"/>
                  <a:pt x="18752549" y="507270"/>
                </a:cubicBezTo>
                <a:close/>
                <a:moveTo>
                  <a:pt x="16324456" y="485788"/>
                </a:moveTo>
                <a:lnTo>
                  <a:pt x="16344435" y="506253"/>
                </a:lnTo>
                <a:cubicBezTo>
                  <a:pt x="16315716" y="533114"/>
                  <a:pt x="16288245" y="561254"/>
                  <a:pt x="16263271" y="589394"/>
                </a:cubicBezTo>
                <a:lnTo>
                  <a:pt x="16240795" y="570207"/>
                </a:lnTo>
                <a:cubicBezTo>
                  <a:pt x="16268266" y="540788"/>
                  <a:pt x="16295737" y="512649"/>
                  <a:pt x="16324456" y="485788"/>
                </a:cubicBezTo>
                <a:close/>
                <a:moveTo>
                  <a:pt x="11662577" y="485788"/>
                </a:moveTo>
                <a:cubicBezTo>
                  <a:pt x="11691640" y="512325"/>
                  <a:pt x="11719442" y="541389"/>
                  <a:pt x="11745979" y="570454"/>
                </a:cubicBezTo>
                <a:lnTo>
                  <a:pt x="11724497" y="589409"/>
                </a:lnTo>
                <a:cubicBezTo>
                  <a:pt x="11699223" y="561608"/>
                  <a:pt x="11670156" y="533807"/>
                  <a:pt x="11642357" y="507270"/>
                </a:cubicBezTo>
                <a:close/>
                <a:moveTo>
                  <a:pt x="9214015" y="485788"/>
                </a:moveTo>
                <a:lnTo>
                  <a:pt x="9234233" y="506253"/>
                </a:lnTo>
                <a:cubicBezTo>
                  <a:pt x="9206432" y="533114"/>
                  <a:pt x="9178629" y="561254"/>
                  <a:pt x="9152089" y="589394"/>
                </a:cubicBezTo>
                <a:lnTo>
                  <a:pt x="9130609" y="570207"/>
                </a:lnTo>
                <a:cubicBezTo>
                  <a:pt x="9157146" y="540788"/>
                  <a:pt x="9184945" y="512649"/>
                  <a:pt x="9214015" y="485788"/>
                </a:cubicBezTo>
                <a:close/>
                <a:moveTo>
                  <a:pt x="4535378" y="474747"/>
                </a:moveTo>
                <a:cubicBezTo>
                  <a:pt x="4563757" y="501284"/>
                  <a:pt x="4592142" y="530348"/>
                  <a:pt x="4619289" y="559413"/>
                </a:cubicBezTo>
                <a:lnTo>
                  <a:pt x="4598310" y="578368"/>
                </a:lnTo>
                <a:cubicBezTo>
                  <a:pt x="4572400" y="550567"/>
                  <a:pt x="4544018" y="522766"/>
                  <a:pt x="4515634" y="496229"/>
                </a:cubicBezTo>
                <a:close/>
                <a:moveTo>
                  <a:pt x="2233472" y="369862"/>
                </a:moveTo>
                <a:lnTo>
                  <a:pt x="2251041" y="393760"/>
                </a:lnTo>
                <a:cubicBezTo>
                  <a:pt x="2220926" y="417658"/>
                  <a:pt x="2190815" y="442813"/>
                  <a:pt x="2160705" y="467969"/>
                </a:cubicBezTo>
                <a:lnTo>
                  <a:pt x="2141885" y="445329"/>
                </a:lnTo>
                <a:cubicBezTo>
                  <a:pt x="2171996" y="420173"/>
                  <a:pt x="2203361" y="393760"/>
                  <a:pt x="2233472" y="369862"/>
                </a:cubicBezTo>
                <a:close/>
                <a:moveTo>
                  <a:pt x="18593265" y="336738"/>
                </a:moveTo>
                <a:cubicBezTo>
                  <a:pt x="18623039" y="359261"/>
                  <a:pt x="18655291" y="381784"/>
                  <a:pt x="18685065" y="406810"/>
                </a:cubicBezTo>
                <a:lnTo>
                  <a:pt x="18666457" y="429333"/>
                </a:lnTo>
                <a:cubicBezTo>
                  <a:pt x="18636683" y="405559"/>
                  <a:pt x="18606911" y="381784"/>
                  <a:pt x="18575899" y="359261"/>
                </a:cubicBezTo>
                <a:close/>
                <a:moveTo>
                  <a:pt x="16503726" y="336738"/>
                </a:moveTo>
                <a:lnTo>
                  <a:pt x="16521093" y="359895"/>
                </a:lnTo>
                <a:cubicBezTo>
                  <a:pt x="16490080" y="381833"/>
                  <a:pt x="16460308" y="404990"/>
                  <a:pt x="16430535" y="429366"/>
                </a:cubicBezTo>
                <a:lnTo>
                  <a:pt x="16411927" y="406209"/>
                </a:lnTo>
                <a:cubicBezTo>
                  <a:pt x="16441700" y="383052"/>
                  <a:pt x="16472713" y="359895"/>
                  <a:pt x="16503726" y="336738"/>
                </a:cubicBezTo>
                <a:close/>
                <a:moveTo>
                  <a:pt x="11481837" y="336738"/>
                </a:moveTo>
                <a:cubicBezTo>
                  <a:pt x="11514089" y="359261"/>
                  <a:pt x="11545100" y="381784"/>
                  <a:pt x="11574874" y="406810"/>
                </a:cubicBezTo>
                <a:lnTo>
                  <a:pt x="11556267" y="429333"/>
                </a:lnTo>
                <a:cubicBezTo>
                  <a:pt x="11526494" y="405559"/>
                  <a:pt x="11496720" y="381784"/>
                  <a:pt x="11465708" y="359261"/>
                </a:cubicBezTo>
                <a:close/>
                <a:moveTo>
                  <a:pt x="9394578" y="336738"/>
                </a:moveTo>
                <a:lnTo>
                  <a:pt x="9410890" y="359895"/>
                </a:lnTo>
                <a:cubicBezTo>
                  <a:pt x="9380778" y="381833"/>
                  <a:pt x="9349413" y="404990"/>
                  <a:pt x="9319304" y="429366"/>
                </a:cubicBezTo>
                <a:lnTo>
                  <a:pt x="9301736" y="406209"/>
                </a:lnTo>
                <a:cubicBezTo>
                  <a:pt x="9330597" y="383052"/>
                  <a:pt x="9361957" y="359895"/>
                  <a:pt x="9394578" y="336738"/>
                </a:cubicBezTo>
                <a:close/>
                <a:moveTo>
                  <a:pt x="4345778" y="325696"/>
                </a:moveTo>
                <a:cubicBezTo>
                  <a:pt x="4377626" y="347923"/>
                  <a:pt x="4410749" y="371384"/>
                  <a:pt x="4442595" y="396081"/>
                </a:cubicBezTo>
                <a:lnTo>
                  <a:pt x="4423490" y="418308"/>
                </a:lnTo>
                <a:cubicBezTo>
                  <a:pt x="4392917" y="394846"/>
                  <a:pt x="4361062" y="371384"/>
                  <a:pt x="4327946" y="349158"/>
                </a:cubicBezTo>
                <a:close/>
                <a:moveTo>
                  <a:pt x="2430548" y="237371"/>
                </a:moveTo>
                <a:lnTo>
                  <a:pt x="2444259" y="262607"/>
                </a:lnTo>
                <a:cubicBezTo>
                  <a:pt x="2411849" y="281534"/>
                  <a:pt x="2378192" y="302984"/>
                  <a:pt x="2345783" y="324435"/>
                </a:cubicBezTo>
                <a:lnTo>
                  <a:pt x="2329579" y="300461"/>
                </a:lnTo>
                <a:cubicBezTo>
                  <a:pt x="2361988" y="277748"/>
                  <a:pt x="2395643" y="256298"/>
                  <a:pt x="2430548" y="237371"/>
                </a:cubicBezTo>
                <a:close/>
                <a:moveTo>
                  <a:pt x="18396397" y="215292"/>
                </a:moveTo>
                <a:cubicBezTo>
                  <a:pt x="18430053" y="233558"/>
                  <a:pt x="18463709" y="253042"/>
                  <a:pt x="18497367" y="272525"/>
                </a:cubicBezTo>
                <a:lnTo>
                  <a:pt x="18481161" y="296880"/>
                </a:lnTo>
                <a:cubicBezTo>
                  <a:pt x="18448751" y="277396"/>
                  <a:pt x="18416341" y="257912"/>
                  <a:pt x="18382685" y="240864"/>
                </a:cubicBezTo>
                <a:close/>
                <a:moveTo>
                  <a:pt x="16706105" y="215292"/>
                </a:moveTo>
                <a:lnTo>
                  <a:pt x="16719816" y="240010"/>
                </a:lnTo>
                <a:cubicBezTo>
                  <a:pt x="16686160" y="257313"/>
                  <a:pt x="16652503" y="277087"/>
                  <a:pt x="16620093" y="296862"/>
                </a:cubicBezTo>
                <a:lnTo>
                  <a:pt x="16605135" y="273380"/>
                </a:lnTo>
                <a:cubicBezTo>
                  <a:pt x="16637545" y="252369"/>
                  <a:pt x="16671201" y="232594"/>
                  <a:pt x="16706105" y="215292"/>
                </a:cubicBezTo>
                <a:close/>
                <a:moveTo>
                  <a:pt x="11280689" y="215292"/>
                </a:moveTo>
                <a:cubicBezTo>
                  <a:pt x="11315593" y="233558"/>
                  <a:pt x="11348002" y="253042"/>
                  <a:pt x="11381656" y="272525"/>
                </a:cubicBezTo>
                <a:lnTo>
                  <a:pt x="11366698" y="296880"/>
                </a:lnTo>
                <a:cubicBezTo>
                  <a:pt x="11334291" y="277396"/>
                  <a:pt x="11300633" y="257912"/>
                  <a:pt x="11266979" y="240864"/>
                </a:cubicBezTo>
                <a:close/>
                <a:moveTo>
                  <a:pt x="9591492" y="215292"/>
                </a:moveTo>
                <a:lnTo>
                  <a:pt x="9604094" y="240010"/>
                </a:lnTo>
                <a:cubicBezTo>
                  <a:pt x="9571334" y="257313"/>
                  <a:pt x="9537311" y="277087"/>
                  <a:pt x="9504550" y="296862"/>
                </a:cubicBezTo>
                <a:lnTo>
                  <a:pt x="9489428" y="273380"/>
                </a:lnTo>
                <a:cubicBezTo>
                  <a:pt x="9522189" y="252369"/>
                  <a:pt x="9556212" y="232594"/>
                  <a:pt x="9591492" y="215292"/>
                </a:cubicBezTo>
                <a:close/>
                <a:moveTo>
                  <a:pt x="4141547" y="198730"/>
                </a:moveTo>
                <a:cubicBezTo>
                  <a:pt x="4176078" y="216032"/>
                  <a:pt x="4210608" y="235806"/>
                  <a:pt x="4243910" y="255580"/>
                </a:cubicBezTo>
                <a:lnTo>
                  <a:pt x="4229109" y="280298"/>
                </a:lnTo>
                <a:cubicBezTo>
                  <a:pt x="4195810" y="260524"/>
                  <a:pt x="4162512" y="241986"/>
                  <a:pt x="4129214" y="223447"/>
                </a:cubicBezTo>
                <a:close/>
                <a:moveTo>
                  <a:pt x="2648151" y="132489"/>
                </a:moveTo>
                <a:lnTo>
                  <a:pt x="2659537" y="160362"/>
                </a:lnTo>
                <a:cubicBezTo>
                  <a:pt x="2622850" y="174298"/>
                  <a:pt x="2587426" y="190768"/>
                  <a:pt x="2552005" y="208506"/>
                </a:cubicBezTo>
                <a:lnTo>
                  <a:pt x="2539353" y="181900"/>
                </a:lnTo>
                <a:cubicBezTo>
                  <a:pt x="2574776" y="164163"/>
                  <a:pt x="2611464" y="147692"/>
                  <a:pt x="2648151" y="132489"/>
                </a:cubicBezTo>
                <a:close/>
                <a:moveTo>
                  <a:pt x="18181861" y="115924"/>
                </a:moveTo>
                <a:cubicBezTo>
                  <a:pt x="18220213" y="129535"/>
                  <a:pt x="18256009" y="144383"/>
                  <a:pt x="18293083" y="160468"/>
                </a:cubicBezTo>
                <a:lnTo>
                  <a:pt x="18280299" y="186452"/>
                </a:lnTo>
                <a:cubicBezTo>
                  <a:pt x="18244503" y="170367"/>
                  <a:pt x="18208709" y="155519"/>
                  <a:pt x="18172913" y="141908"/>
                </a:cubicBezTo>
                <a:close/>
                <a:moveTo>
                  <a:pt x="16919571" y="115924"/>
                </a:moveTo>
                <a:lnTo>
                  <a:pt x="16929587" y="143145"/>
                </a:lnTo>
                <a:cubicBezTo>
                  <a:pt x="16893278" y="155519"/>
                  <a:pt x="16856969" y="170367"/>
                  <a:pt x="16821911" y="186452"/>
                </a:cubicBezTo>
                <a:lnTo>
                  <a:pt x="16809391" y="160468"/>
                </a:lnTo>
                <a:cubicBezTo>
                  <a:pt x="16845700" y="144383"/>
                  <a:pt x="16882009" y="129535"/>
                  <a:pt x="16919571" y="115924"/>
                </a:cubicBezTo>
                <a:close/>
                <a:moveTo>
                  <a:pt x="11068593" y="115924"/>
                </a:moveTo>
                <a:cubicBezTo>
                  <a:pt x="11105279" y="129535"/>
                  <a:pt x="11141968" y="144383"/>
                  <a:pt x="11177390" y="160468"/>
                </a:cubicBezTo>
                <a:lnTo>
                  <a:pt x="11166002" y="186452"/>
                </a:lnTo>
                <a:cubicBezTo>
                  <a:pt x="11129316" y="170367"/>
                  <a:pt x="11093891" y="155519"/>
                  <a:pt x="11057205" y="141908"/>
                </a:cubicBezTo>
                <a:close/>
                <a:moveTo>
                  <a:pt x="9809146" y="115924"/>
                </a:moveTo>
                <a:lnTo>
                  <a:pt x="9819373" y="143145"/>
                </a:lnTo>
                <a:cubicBezTo>
                  <a:pt x="9783574" y="155519"/>
                  <a:pt x="9746505" y="170367"/>
                  <a:pt x="9710709" y="186452"/>
                </a:cubicBezTo>
                <a:lnTo>
                  <a:pt x="9699206" y="160468"/>
                </a:lnTo>
                <a:cubicBezTo>
                  <a:pt x="9734999" y="144383"/>
                  <a:pt x="9772069" y="129535"/>
                  <a:pt x="9809146" y="115924"/>
                </a:cubicBezTo>
                <a:close/>
                <a:moveTo>
                  <a:pt x="3923939" y="104883"/>
                </a:moveTo>
                <a:cubicBezTo>
                  <a:pt x="3961501" y="117473"/>
                  <a:pt x="3999061" y="132582"/>
                  <a:pt x="4034119" y="148950"/>
                </a:cubicBezTo>
                <a:lnTo>
                  <a:pt x="4022850" y="175390"/>
                </a:lnTo>
                <a:cubicBezTo>
                  <a:pt x="3987793" y="160281"/>
                  <a:pt x="3951483" y="145172"/>
                  <a:pt x="3913922" y="132582"/>
                </a:cubicBezTo>
                <a:close/>
                <a:moveTo>
                  <a:pt x="2867510" y="60723"/>
                </a:moveTo>
                <a:lnTo>
                  <a:pt x="2874872" y="87442"/>
                </a:lnTo>
                <a:cubicBezTo>
                  <a:pt x="2838070" y="97158"/>
                  <a:pt x="2801267" y="108088"/>
                  <a:pt x="2764466" y="120233"/>
                </a:cubicBezTo>
                <a:lnTo>
                  <a:pt x="2754650" y="93514"/>
                </a:lnTo>
                <a:cubicBezTo>
                  <a:pt x="2791453" y="81369"/>
                  <a:pt x="2829482" y="70439"/>
                  <a:pt x="2867510" y="60723"/>
                </a:cubicBezTo>
                <a:close/>
                <a:moveTo>
                  <a:pt x="17959613" y="49682"/>
                </a:moveTo>
                <a:cubicBezTo>
                  <a:pt x="17997173" y="58726"/>
                  <a:pt x="18034735" y="69062"/>
                  <a:pt x="18072295" y="81982"/>
                </a:cubicBezTo>
                <a:lnTo>
                  <a:pt x="18063531" y="109115"/>
                </a:lnTo>
                <a:cubicBezTo>
                  <a:pt x="18027223" y="98779"/>
                  <a:pt x="17989661" y="88442"/>
                  <a:pt x="17952099" y="79398"/>
                </a:cubicBezTo>
                <a:close/>
                <a:moveTo>
                  <a:pt x="17142889" y="49682"/>
                </a:moveTo>
                <a:lnTo>
                  <a:pt x="17150401" y="79398"/>
                </a:lnTo>
                <a:cubicBezTo>
                  <a:pt x="17112839" y="88442"/>
                  <a:pt x="17075279" y="97487"/>
                  <a:pt x="17037717" y="109115"/>
                </a:cubicBezTo>
                <a:lnTo>
                  <a:pt x="17030205" y="80690"/>
                </a:lnTo>
                <a:cubicBezTo>
                  <a:pt x="17067767" y="69062"/>
                  <a:pt x="17105327" y="58726"/>
                  <a:pt x="17142889" y="49682"/>
                </a:cubicBezTo>
                <a:close/>
                <a:moveTo>
                  <a:pt x="10842655" y="49682"/>
                </a:moveTo>
                <a:cubicBezTo>
                  <a:pt x="10881467" y="58726"/>
                  <a:pt x="10919030" y="69062"/>
                  <a:pt x="10956592" y="81982"/>
                </a:cubicBezTo>
                <a:lnTo>
                  <a:pt x="10947828" y="109115"/>
                </a:lnTo>
                <a:cubicBezTo>
                  <a:pt x="10911516" y="98779"/>
                  <a:pt x="10873956" y="88442"/>
                  <a:pt x="10836395" y="79398"/>
                </a:cubicBezTo>
                <a:close/>
                <a:moveTo>
                  <a:pt x="10033951" y="49682"/>
                </a:moveTo>
                <a:lnTo>
                  <a:pt x="10040210" y="79398"/>
                </a:lnTo>
                <a:cubicBezTo>
                  <a:pt x="10002651" y="88442"/>
                  <a:pt x="9965088" y="97487"/>
                  <a:pt x="9928780" y="109115"/>
                </a:cubicBezTo>
                <a:lnTo>
                  <a:pt x="9920014" y="80690"/>
                </a:lnTo>
                <a:cubicBezTo>
                  <a:pt x="9957573" y="69062"/>
                  <a:pt x="9995140" y="58726"/>
                  <a:pt x="10033951" y="49682"/>
                </a:cubicBezTo>
                <a:close/>
                <a:moveTo>
                  <a:pt x="3698119" y="38640"/>
                </a:moveTo>
                <a:cubicBezTo>
                  <a:pt x="3736932" y="47684"/>
                  <a:pt x="3775744" y="56728"/>
                  <a:pt x="3813307" y="68356"/>
                </a:cubicBezTo>
                <a:lnTo>
                  <a:pt x="3805794" y="98073"/>
                </a:lnTo>
                <a:cubicBezTo>
                  <a:pt x="3769484" y="86445"/>
                  <a:pt x="3730672" y="76108"/>
                  <a:pt x="3693110" y="68356"/>
                </a:cubicBezTo>
                <a:close/>
                <a:moveTo>
                  <a:pt x="3102998" y="16557"/>
                </a:moveTo>
                <a:lnTo>
                  <a:pt x="3106715" y="47132"/>
                </a:lnTo>
                <a:cubicBezTo>
                  <a:pt x="3068299" y="50954"/>
                  <a:pt x="3029880" y="57324"/>
                  <a:pt x="2992702" y="64968"/>
                </a:cubicBezTo>
                <a:lnTo>
                  <a:pt x="2986506" y="35666"/>
                </a:lnTo>
                <a:cubicBezTo>
                  <a:pt x="3024925" y="28023"/>
                  <a:pt x="3064581" y="21653"/>
                  <a:pt x="3102998" y="16557"/>
                </a:cubicBezTo>
                <a:close/>
                <a:moveTo>
                  <a:pt x="17724041" y="11039"/>
                </a:moveTo>
                <a:cubicBezTo>
                  <a:pt x="17763257" y="14719"/>
                  <a:pt x="17802475" y="19626"/>
                  <a:pt x="17840427" y="25759"/>
                </a:cubicBezTo>
                <a:lnTo>
                  <a:pt x="17836633" y="53974"/>
                </a:lnTo>
                <a:cubicBezTo>
                  <a:pt x="17798681" y="47840"/>
                  <a:pt x="17759463" y="42934"/>
                  <a:pt x="17720245" y="39253"/>
                </a:cubicBezTo>
                <a:close/>
                <a:moveTo>
                  <a:pt x="17375455" y="11039"/>
                </a:moveTo>
                <a:lnTo>
                  <a:pt x="17376721" y="40059"/>
                </a:lnTo>
                <a:cubicBezTo>
                  <a:pt x="17338769" y="42583"/>
                  <a:pt x="17299551" y="48892"/>
                  <a:pt x="17261599" y="53939"/>
                </a:cubicBezTo>
                <a:lnTo>
                  <a:pt x="17256539" y="26180"/>
                </a:lnTo>
                <a:cubicBezTo>
                  <a:pt x="17295755" y="19871"/>
                  <a:pt x="17334973" y="14824"/>
                  <a:pt x="17375455" y="11039"/>
                </a:cubicBezTo>
                <a:close/>
                <a:moveTo>
                  <a:pt x="10612590" y="11039"/>
                </a:moveTo>
                <a:cubicBezTo>
                  <a:pt x="10651807" y="14719"/>
                  <a:pt x="10691022" y="19626"/>
                  <a:pt x="10730243" y="25759"/>
                </a:cubicBezTo>
                <a:lnTo>
                  <a:pt x="10725183" y="53974"/>
                </a:lnTo>
                <a:cubicBezTo>
                  <a:pt x="10687230" y="47840"/>
                  <a:pt x="10648013" y="42934"/>
                  <a:pt x="10610059" y="39253"/>
                </a:cubicBezTo>
                <a:close/>
                <a:moveTo>
                  <a:pt x="10262792" y="11039"/>
                </a:moveTo>
                <a:lnTo>
                  <a:pt x="10266546" y="40059"/>
                </a:lnTo>
                <a:cubicBezTo>
                  <a:pt x="10227732" y="42583"/>
                  <a:pt x="10190170" y="48892"/>
                  <a:pt x="10151359" y="53939"/>
                </a:cubicBezTo>
                <a:lnTo>
                  <a:pt x="10146348" y="26180"/>
                </a:lnTo>
                <a:cubicBezTo>
                  <a:pt x="10185158" y="19871"/>
                  <a:pt x="10225229" y="14824"/>
                  <a:pt x="10262792" y="11039"/>
                </a:cubicBezTo>
                <a:close/>
                <a:moveTo>
                  <a:pt x="3463734" y="5518"/>
                </a:moveTo>
                <a:cubicBezTo>
                  <a:pt x="3503390" y="9303"/>
                  <a:pt x="3543047" y="13088"/>
                  <a:pt x="3581465" y="18135"/>
                </a:cubicBezTo>
                <a:lnTo>
                  <a:pt x="3576506" y="48418"/>
                </a:lnTo>
                <a:cubicBezTo>
                  <a:pt x="3539328" y="42109"/>
                  <a:pt x="3500912" y="38324"/>
                  <a:pt x="3461255" y="34538"/>
                </a:cubicBezTo>
                <a:close/>
                <a:moveTo>
                  <a:pt x="17493915" y="1325"/>
                </a:moveTo>
                <a:cubicBezTo>
                  <a:pt x="17532145" y="0"/>
                  <a:pt x="17570375" y="0"/>
                  <a:pt x="17608605" y="1325"/>
                </a:cubicBezTo>
                <a:lnTo>
                  <a:pt x="17608605" y="31797"/>
                </a:lnTo>
                <a:cubicBezTo>
                  <a:pt x="17570375" y="30472"/>
                  <a:pt x="17532145" y="30472"/>
                  <a:pt x="17495147" y="31797"/>
                </a:cubicBezTo>
                <a:close/>
                <a:moveTo>
                  <a:pt x="10378206" y="1325"/>
                </a:moveTo>
                <a:cubicBezTo>
                  <a:pt x="10417833" y="0"/>
                  <a:pt x="10458741" y="0"/>
                  <a:pt x="10498372" y="1325"/>
                </a:cubicBezTo>
                <a:lnTo>
                  <a:pt x="10497095" y="31797"/>
                </a:lnTo>
                <a:cubicBezTo>
                  <a:pt x="10457463" y="30472"/>
                  <a:pt x="10417833" y="30472"/>
                  <a:pt x="10379481" y="31797"/>
                </a:cubicBezTo>
                <a:close/>
                <a:moveTo>
                  <a:pt x="3325085" y="0"/>
                </a:moveTo>
                <a:lnTo>
                  <a:pt x="3344061" y="0"/>
                </a:lnTo>
                <a:lnTo>
                  <a:pt x="3344061" y="29300"/>
                </a:lnTo>
                <a:lnTo>
                  <a:pt x="3325085" y="29300"/>
                </a:lnTo>
                <a:cubicBezTo>
                  <a:pt x="3290928" y="29300"/>
                  <a:pt x="3259299" y="30574"/>
                  <a:pt x="3226409" y="31848"/>
                </a:cubicBezTo>
                <a:lnTo>
                  <a:pt x="3223878" y="2548"/>
                </a:lnTo>
                <a:cubicBezTo>
                  <a:pt x="3256770" y="1274"/>
                  <a:pt x="3290928" y="0"/>
                  <a:pt x="332508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9" name="Freeform 159">
            <a:extLst>
              <a:ext uri="{FF2B5EF4-FFF2-40B4-BE49-F238E27FC236}">
                <a16:creationId xmlns:a16="http://schemas.microsoft.com/office/drawing/2014/main" id="{CEE895E8-74DD-2148-9BCC-9343718F8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104" y="3795925"/>
            <a:ext cx="1200757" cy="1318908"/>
          </a:xfrm>
          <a:custGeom>
            <a:avLst/>
            <a:gdLst>
              <a:gd name="T0" fmla="*/ 865 w 1926"/>
              <a:gd name="T1" fmla="*/ 195 h 2116"/>
              <a:gd name="T2" fmla="*/ 963 w 1926"/>
              <a:gd name="T3" fmla="*/ 0 h 2116"/>
              <a:gd name="T4" fmla="*/ 1060 w 1926"/>
              <a:gd name="T5" fmla="*/ 195 h 2116"/>
              <a:gd name="T6" fmla="*/ 1060 w 1926"/>
              <a:gd name="T7" fmla="*/ 195 h 2116"/>
              <a:gd name="T8" fmla="*/ 1925 w 1926"/>
              <a:gd name="T9" fmla="*/ 1152 h 2116"/>
              <a:gd name="T10" fmla="*/ 1925 w 1926"/>
              <a:gd name="T11" fmla="*/ 1152 h 2116"/>
              <a:gd name="T12" fmla="*/ 1925 w 1926"/>
              <a:gd name="T13" fmla="*/ 1152 h 2116"/>
              <a:gd name="T14" fmla="*/ 963 w 1926"/>
              <a:gd name="T15" fmla="*/ 2115 h 2116"/>
              <a:gd name="T16" fmla="*/ 963 w 1926"/>
              <a:gd name="T17" fmla="*/ 2115 h 2116"/>
              <a:gd name="T18" fmla="*/ 963 w 1926"/>
              <a:gd name="T19" fmla="*/ 2115 h 2116"/>
              <a:gd name="T20" fmla="*/ 0 w 1926"/>
              <a:gd name="T21" fmla="*/ 1152 h 2116"/>
              <a:gd name="T22" fmla="*/ 0 w 1926"/>
              <a:gd name="T23" fmla="*/ 1152 h 2116"/>
              <a:gd name="T24" fmla="*/ 0 w 1926"/>
              <a:gd name="T25" fmla="*/ 1152 h 2116"/>
              <a:gd name="T26" fmla="*/ 865 w 1926"/>
              <a:gd name="T27" fmla="*/ 195 h 2116"/>
              <a:gd name="T28" fmla="*/ 865 w 1926"/>
              <a:gd name="T29" fmla="*/ 195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6" h="2116">
                <a:moveTo>
                  <a:pt x="865" y="195"/>
                </a:moveTo>
                <a:lnTo>
                  <a:pt x="963" y="0"/>
                </a:lnTo>
                <a:lnTo>
                  <a:pt x="1060" y="195"/>
                </a:lnTo>
                <a:lnTo>
                  <a:pt x="1060" y="195"/>
                </a:lnTo>
                <a:cubicBezTo>
                  <a:pt x="1546" y="245"/>
                  <a:pt x="1925" y="654"/>
                  <a:pt x="1925" y="1152"/>
                </a:cubicBezTo>
                <a:lnTo>
                  <a:pt x="1925" y="1152"/>
                </a:lnTo>
                <a:lnTo>
                  <a:pt x="1925" y="1152"/>
                </a:lnTo>
                <a:cubicBezTo>
                  <a:pt x="1925" y="1684"/>
                  <a:pt x="1494" y="2115"/>
                  <a:pt x="963" y="2115"/>
                </a:cubicBezTo>
                <a:lnTo>
                  <a:pt x="963" y="2115"/>
                </a:lnTo>
                <a:lnTo>
                  <a:pt x="963" y="2115"/>
                </a:lnTo>
                <a:cubicBezTo>
                  <a:pt x="431" y="2115"/>
                  <a:pt x="0" y="1684"/>
                  <a:pt x="0" y="1152"/>
                </a:cubicBezTo>
                <a:lnTo>
                  <a:pt x="0" y="1152"/>
                </a:lnTo>
                <a:lnTo>
                  <a:pt x="0" y="1152"/>
                </a:lnTo>
                <a:cubicBezTo>
                  <a:pt x="0" y="654"/>
                  <a:pt x="379" y="245"/>
                  <a:pt x="865" y="195"/>
                </a:cubicBezTo>
                <a:lnTo>
                  <a:pt x="865" y="19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CB613B8-CB90-BE41-AF15-10CA5C0D2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388" y="3518403"/>
            <a:ext cx="230189" cy="230187"/>
          </a:xfrm>
          <a:custGeom>
            <a:avLst/>
            <a:gdLst>
              <a:gd name="connsiteX0" fmla="*/ 230604 w 462462"/>
              <a:gd name="connsiteY0" fmla="*/ 85564 h 462458"/>
              <a:gd name="connsiteX1" fmla="*/ 376892 w 462462"/>
              <a:gd name="connsiteY1" fmla="*/ 231226 h 462458"/>
              <a:gd name="connsiteX2" fmla="*/ 230604 w 462462"/>
              <a:gd name="connsiteY2" fmla="*/ 376889 h 462458"/>
              <a:gd name="connsiteX3" fmla="*/ 85566 w 462462"/>
              <a:gd name="connsiteY3" fmla="*/ 231226 h 462458"/>
              <a:gd name="connsiteX4" fmla="*/ 230604 w 462462"/>
              <a:gd name="connsiteY4" fmla="*/ 85564 h 462458"/>
              <a:gd name="connsiteX5" fmla="*/ 230608 w 462462"/>
              <a:gd name="connsiteY5" fmla="*/ 34997 h 462458"/>
              <a:gd name="connsiteX6" fmla="*/ 34903 w 462462"/>
              <a:gd name="connsiteY6" fmla="*/ 231229 h 462458"/>
              <a:gd name="connsiteX7" fmla="*/ 230608 w 462462"/>
              <a:gd name="connsiteY7" fmla="*/ 427462 h 462458"/>
              <a:gd name="connsiteX8" fmla="*/ 427559 w 462462"/>
              <a:gd name="connsiteY8" fmla="*/ 231229 h 462458"/>
              <a:gd name="connsiteX9" fmla="*/ 230608 w 462462"/>
              <a:gd name="connsiteY9" fmla="*/ 34997 h 462458"/>
              <a:gd name="connsiteX10" fmla="*/ 230608 w 462462"/>
              <a:gd name="connsiteY10" fmla="*/ 0 h 462458"/>
              <a:gd name="connsiteX11" fmla="*/ 462462 w 462462"/>
              <a:gd name="connsiteY11" fmla="*/ 231229 h 462458"/>
              <a:gd name="connsiteX12" fmla="*/ 230608 w 462462"/>
              <a:gd name="connsiteY12" fmla="*/ 462458 h 462458"/>
              <a:gd name="connsiteX13" fmla="*/ 0 w 462462"/>
              <a:gd name="connsiteY13" fmla="*/ 231229 h 462458"/>
              <a:gd name="connsiteX14" fmla="*/ 230608 w 462462"/>
              <a:gd name="connsiteY14" fmla="*/ 0 h 46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462" h="462458">
                <a:moveTo>
                  <a:pt x="230604" y="85564"/>
                </a:moveTo>
                <a:cubicBezTo>
                  <a:pt x="311875" y="85564"/>
                  <a:pt x="376892" y="150861"/>
                  <a:pt x="376892" y="231226"/>
                </a:cubicBezTo>
                <a:cubicBezTo>
                  <a:pt x="376892" y="311592"/>
                  <a:pt x="311875" y="376889"/>
                  <a:pt x="230604" y="376889"/>
                </a:cubicBezTo>
                <a:cubicBezTo>
                  <a:pt x="150583" y="376889"/>
                  <a:pt x="85566" y="311592"/>
                  <a:pt x="85566" y="231226"/>
                </a:cubicBezTo>
                <a:cubicBezTo>
                  <a:pt x="85566" y="150861"/>
                  <a:pt x="150583" y="85564"/>
                  <a:pt x="230604" y="85564"/>
                </a:cubicBezTo>
                <a:close/>
                <a:moveTo>
                  <a:pt x="230608" y="34997"/>
                </a:moveTo>
                <a:cubicBezTo>
                  <a:pt x="123406" y="34997"/>
                  <a:pt x="34903" y="122489"/>
                  <a:pt x="34903" y="231229"/>
                </a:cubicBezTo>
                <a:cubicBezTo>
                  <a:pt x="34903" y="339969"/>
                  <a:pt x="123406" y="427462"/>
                  <a:pt x="230608" y="427462"/>
                </a:cubicBezTo>
                <a:cubicBezTo>
                  <a:pt x="339055" y="427462"/>
                  <a:pt x="427559" y="339969"/>
                  <a:pt x="427559" y="231229"/>
                </a:cubicBezTo>
                <a:cubicBezTo>
                  <a:pt x="427559" y="122489"/>
                  <a:pt x="339055" y="34997"/>
                  <a:pt x="230608" y="34997"/>
                </a:cubicBezTo>
                <a:close/>
                <a:moveTo>
                  <a:pt x="230608" y="0"/>
                </a:moveTo>
                <a:cubicBezTo>
                  <a:pt x="357753" y="0"/>
                  <a:pt x="462462" y="103741"/>
                  <a:pt x="462462" y="231229"/>
                </a:cubicBezTo>
                <a:cubicBezTo>
                  <a:pt x="462462" y="358718"/>
                  <a:pt x="357753" y="462458"/>
                  <a:pt x="230608" y="462458"/>
                </a:cubicBezTo>
                <a:cubicBezTo>
                  <a:pt x="103462" y="462458"/>
                  <a:pt x="0" y="358718"/>
                  <a:pt x="0" y="231229"/>
                </a:cubicBezTo>
                <a:cubicBezTo>
                  <a:pt x="0" y="103741"/>
                  <a:pt x="103462" y="0"/>
                  <a:pt x="2306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 useBgFill="1">
        <p:nvSpPr>
          <p:cNvPr id="11" name="Freeform 162">
            <a:extLst>
              <a:ext uri="{FF2B5EF4-FFF2-40B4-BE49-F238E27FC236}">
                <a16:creationId xmlns:a16="http://schemas.microsoft.com/office/drawing/2014/main" id="{4D86BEC2-3CDF-3046-A53C-9C866F4B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351" y="4067948"/>
            <a:ext cx="890263" cy="890263"/>
          </a:xfrm>
          <a:custGeom>
            <a:avLst/>
            <a:gdLst>
              <a:gd name="T0" fmla="*/ 0 w 1428"/>
              <a:gd name="T1" fmla="*/ 712 h 1427"/>
              <a:gd name="T2" fmla="*/ 714 w 1428"/>
              <a:gd name="T3" fmla="*/ 0 h 1427"/>
              <a:gd name="T4" fmla="*/ 714 w 1428"/>
              <a:gd name="T5" fmla="*/ 0 h 1427"/>
              <a:gd name="T6" fmla="*/ 714 w 1428"/>
              <a:gd name="T7" fmla="*/ 0 h 1427"/>
              <a:gd name="T8" fmla="*/ 1427 w 1428"/>
              <a:gd name="T9" fmla="*/ 712 h 1427"/>
              <a:gd name="T10" fmla="*/ 1427 w 1428"/>
              <a:gd name="T11" fmla="*/ 712 h 1427"/>
              <a:gd name="T12" fmla="*/ 1427 w 1428"/>
              <a:gd name="T13" fmla="*/ 712 h 1427"/>
              <a:gd name="T14" fmla="*/ 714 w 1428"/>
              <a:gd name="T15" fmla="*/ 1426 h 1427"/>
              <a:gd name="T16" fmla="*/ 714 w 1428"/>
              <a:gd name="T17" fmla="*/ 1426 h 1427"/>
              <a:gd name="T18" fmla="*/ 714 w 1428"/>
              <a:gd name="T19" fmla="*/ 1426 h 1427"/>
              <a:gd name="T20" fmla="*/ 0 w 1428"/>
              <a:gd name="T21" fmla="*/ 712 h 1427"/>
              <a:gd name="T22" fmla="*/ 0 w 1428"/>
              <a:gd name="T23" fmla="*/ 712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28" h="1427">
                <a:moveTo>
                  <a:pt x="0" y="712"/>
                </a:moveTo>
                <a:cubicBezTo>
                  <a:pt x="0" y="318"/>
                  <a:pt x="320" y="0"/>
                  <a:pt x="714" y="0"/>
                </a:cubicBezTo>
                <a:lnTo>
                  <a:pt x="714" y="0"/>
                </a:lnTo>
                <a:lnTo>
                  <a:pt x="714" y="0"/>
                </a:lnTo>
                <a:cubicBezTo>
                  <a:pt x="1108" y="0"/>
                  <a:pt x="1427" y="318"/>
                  <a:pt x="1427" y="712"/>
                </a:cubicBezTo>
                <a:lnTo>
                  <a:pt x="1427" y="712"/>
                </a:lnTo>
                <a:lnTo>
                  <a:pt x="1427" y="712"/>
                </a:lnTo>
                <a:cubicBezTo>
                  <a:pt x="1427" y="1106"/>
                  <a:pt x="1108" y="1426"/>
                  <a:pt x="714" y="1426"/>
                </a:cubicBezTo>
                <a:lnTo>
                  <a:pt x="714" y="1426"/>
                </a:lnTo>
                <a:lnTo>
                  <a:pt x="714" y="1426"/>
                </a:lnTo>
                <a:cubicBezTo>
                  <a:pt x="320" y="1426"/>
                  <a:pt x="0" y="1106"/>
                  <a:pt x="0" y="712"/>
                </a:cubicBezTo>
                <a:lnTo>
                  <a:pt x="0" y="712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12" name="Freeform 167">
            <a:extLst>
              <a:ext uri="{FF2B5EF4-FFF2-40B4-BE49-F238E27FC236}">
                <a16:creationId xmlns:a16="http://schemas.microsoft.com/office/drawing/2014/main" id="{F0D39EA6-8258-6A41-AD1E-40E41A279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388" y="3919571"/>
            <a:ext cx="1200755" cy="1318908"/>
          </a:xfrm>
          <a:custGeom>
            <a:avLst/>
            <a:gdLst>
              <a:gd name="T0" fmla="*/ 0 w 1925"/>
              <a:gd name="T1" fmla="*/ 962 h 2116"/>
              <a:gd name="T2" fmla="*/ 962 w 1925"/>
              <a:gd name="T3" fmla="*/ 0 h 2116"/>
              <a:gd name="T4" fmla="*/ 962 w 1925"/>
              <a:gd name="T5" fmla="*/ 0 h 2116"/>
              <a:gd name="T6" fmla="*/ 962 w 1925"/>
              <a:gd name="T7" fmla="*/ 0 h 2116"/>
              <a:gd name="T8" fmla="*/ 1924 w 1925"/>
              <a:gd name="T9" fmla="*/ 962 h 2116"/>
              <a:gd name="T10" fmla="*/ 1924 w 1925"/>
              <a:gd name="T11" fmla="*/ 962 h 2116"/>
              <a:gd name="T12" fmla="*/ 1924 w 1925"/>
              <a:gd name="T13" fmla="*/ 962 h 2116"/>
              <a:gd name="T14" fmla="*/ 1060 w 1925"/>
              <a:gd name="T15" fmla="*/ 1920 h 2116"/>
              <a:gd name="T16" fmla="*/ 1060 w 1925"/>
              <a:gd name="T17" fmla="*/ 1920 h 2116"/>
              <a:gd name="T18" fmla="*/ 962 w 1925"/>
              <a:gd name="T19" fmla="*/ 2115 h 2116"/>
              <a:gd name="T20" fmla="*/ 864 w 1925"/>
              <a:gd name="T21" fmla="*/ 1920 h 2116"/>
              <a:gd name="T22" fmla="*/ 864 w 1925"/>
              <a:gd name="T23" fmla="*/ 1920 h 2116"/>
              <a:gd name="T24" fmla="*/ 0 w 1925"/>
              <a:gd name="T25" fmla="*/ 962 h 2116"/>
              <a:gd name="T26" fmla="*/ 0 w 1925"/>
              <a:gd name="T27" fmla="*/ 962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25" h="2116">
                <a:moveTo>
                  <a:pt x="0" y="962"/>
                </a:moveTo>
                <a:cubicBezTo>
                  <a:pt x="0" y="431"/>
                  <a:pt x="430" y="0"/>
                  <a:pt x="962" y="0"/>
                </a:cubicBezTo>
                <a:lnTo>
                  <a:pt x="962" y="0"/>
                </a:lnTo>
                <a:lnTo>
                  <a:pt x="962" y="0"/>
                </a:lnTo>
                <a:cubicBezTo>
                  <a:pt x="1494" y="0"/>
                  <a:pt x="1924" y="431"/>
                  <a:pt x="1924" y="962"/>
                </a:cubicBezTo>
                <a:lnTo>
                  <a:pt x="1924" y="962"/>
                </a:lnTo>
                <a:lnTo>
                  <a:pt x="1924" y="962"/>
                </a:lnTo>
                <a:cubicBezTo>
                  <a:pt x="1924" y="1461"/>
                  <a:pt x="1545" y="1870"/>
                  <a:pt x="1060" y="1920"/>
                </a:cubicBezTo>
                <a:lnTo>
                  <a:pt x="1060" y="1920"/>
                </a:lnTo>
                <a:lnTo>
                  <a:pt x="962" y="2115"/>
                </a:lnTo>
                <a:lnTo>
                  <a:pt x="864" y="1920"/>
                </a:lnTo>
                <a:lnTo>
                  <a:pt x="864" y="1920"/>
                </a:lnTo>
                <a:cubicBezTo>
                  <a:pt x="378" y="1870"/>
                  <a:pt x="0" y="1461"/>
                  <a:pt x="0" y="962"/>
                </a:cubicBezTo>
                <a:lnTo>
                  <a:pt x="0" y="962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87EF455-DD0A-1048-8FBA-AFF83A736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672" y="5285192"/>
            <a:ext cx="230187" cy="230187"/>
          </a:xfrm>
          <a:custGeom>
            <a:avLst/>
            <a:gdLst>
              <a:gd name="connsiteX0" fmla="*/ 230604 w 462458"/>
              <a:gd name="connsiteY0" fmla="*/ 85564 h 462458"/>
              <a:gd name="connsiteX1" fmla="*/ 376894 w 462458"/>
              <a:gd name="connsiteY1" fmla="*/ 231854 h 462458"/>
              <a:gd name="connsiteX2" fmla="*/ 230604 w 462458"/>
              <a:gd name="connsiteY2" fmla="*/ 376894 h 462458"/>
              <a:gd name="connsiteX3" fmla="*/ 85564 w 462458"/>
              <a:gd name="connsiteY3" fmla="*/ 231854 h 462458"/>
              <a:gd name="connsiteX4" fmla="*/ 230604 w 462458"/>
              <a:gd name="connsiteY4" fmla="*/ 85564 h 462458"/>
              <a:gd name="connsiteX5" fmla="*/ 231229 w 462458"/>
              <a:gd name="connsiteY5" fmla="*/ 34997 h 462458"/>
              <a:gd name="connsiteX6" fmla="*/ 34997 w 462458"/>
              <a:gd name="connsiteY6" fmla="*/ 231229 h 462458"/>
              <a:gd name="connsiteX7" fmla="*/ 231229 w 462458"/>
              <a:gd name="connsiteY7" fmla="*/ 427461 h 462458"/>
              <a:gd name="connsiteX8" fmla="*/ 428711 w 462458"/>
              <a:gd name="connsiteY8" fmla="*/ 231229 h 462458"/>
              <a:gd name="connsiteX9" fmla="*/ 231229 w 462458"/>
              <a:gd name="connsiteY9" fmla="*/ 34997 h 462458"/>
              <a:gd name="connsiteX10" fmla="*/ 231229 w 462458"/>
              <a:gd name="connsiteY10" fmla="*/ 0 h 462458"/>
              <a:gd name="connsiteX11" fmla="*/ 462458 w 462458"/>
              <a:gd name="connsiteY11" fmla="*/ 231229 h 462458"/>
              <a:gd name="connsiteX12" fmla="*/ 231229 w 462458"/>
              <a:gd name="connsiteY12" fmla="*/ 462458 h 462458"/>
              <a:gd name="connsiteX13" fmla="*/ 0 w 462458"/>
              <a:gd name="connsiteY13" fmla="*/ 231229 h 462458"/>
              <a:gd name="connsiteX14" fmla="*/ 231229 w 462458"/>
              <a:gd name="connsiteY14" fmla="*/ 0 h 46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458" h="462458">
                <a:moveTo>
                  <a:pt x="230604" y="85564"/>
                </a:moveTo>
                <a:cubicBezTo>
                  <a:pt x="311876" y="85564"/>
                  <a:pt x="376894" y="151832"/>
                  <a:pt x="376894" y="231854"/>
                </a:cubicBezTo>
                <a:cubicBezTo>
                  <a:pt x="376894" y="311876"/>
                  <a:pt x="311876" y="376894"/>
                  <a:pt x="230604" y="376894"/>
                </a:cubicBezTo>
                <a:cubicBezTo>
                  <a:pt x="150582" y="376894"/>
                  <a:pt x="85564" y="311876"/>
                  <a:pt x="85564" y="231854"/>
                </a:cubicBezTo>
                <a:cubicBezTo>
                  <a:pt x="85564" y="151832"/>
                  <a:pt x="150582" y="85564"/>
                  <a:pt x="230604" y="85564"/>
                </a:cubicBezTo>
                <a:close/>
                <a:moveTo>
                  <a:pt x="231229" y="34997"/>
                </a:moveTo>
                <a:cubicBezTo>
                  <a:pt x="123739" y="34997"/>
                  <a:pt x="34997" y="122489"/>
                  <a:pt x="34997" y="231229"/>
                </a:cubicBezTo>
                <a:cubicBezTo>
                  <a:pt x="34997" y="339969"/>
                  <a:pt x="123739" y="427461"/>
                  <a:pt x="231229" y="427461"/>
                </a:cubicBezTo>
                <a:cubicBezTo>
                  <a:pt x="339969" y="427461"/>
                  <a:pt x="428711" y="339969"/>
                  <a:pt x="428711" y="231229"/>
                </a:cubicBezTo>
                <a:cubicBezTo>
                  <a:pt x="428711" y="122489"/>
                  <a:pt x="339969" y="34997"/>
                  <a:pt x="231229" y="34997"/>
                </a:cubicBezTo>
                <a:close/>
                <a:moveTo>
                  <a:pt x="231229" y="0"/>
                </a:moveTo>
                <a:cubicBezTo>
                  <a:pt x="358718" y="0"/>
                  <a:pt x="462458" y="103741"/>
                  <a:pt x="462458" y="231229"/>
                </a:cubicBezTo>
                <a:cubicBezTo>
                  <a:pt x="462458" y="358718"/>
                  <a:pt x="358718" y="462458"/>
                  <a:pt x="231229" y="462458"/>
                </a:cubicBezTo>
                <a:cubicBezTo>
                  <a:pt x="103741" y="462458"/>
                  <a:pt x="0" y="358718"/>
                  <a:pt x="0" y="231229"/>
                </a:cubicBezTo>
                <a:cubicBezTo>
                  <a:pt x="0" y="103741"/>
                  <a:pt x="103741" y="0"/>
                  <a:pt x="2312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 useBgFill="1">
        <p:nvSpPr>
          <p:cNvPr id="14" name="Freeform 170">
            <a:extLst>
              <a:ext uri="{FF2B5EF4-FFF2-40B4-BE49-F238E27FC236}">
                <a16:creationId xmlns:a16="http://schemas.microsoft.com/office/drawing/2014/main" id="{626DE036-BF2A-3743-AD2A-A0F029CF2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34" y="4067948"/>
            <a:ext cx="890263" cy="890263"/>
          </a:xfrm>
          <a:custGeom>
            <a:avLst/>
            <a:gdLst>
              <a:gd name="T0" fmla="*/ 0 w 1428"/>
              <a:gd name="T1" fmla="*/ 712 h 1427"/>
              <a:gd name="T2" fmla="*/ 713 w 1428"/>
              <a:gd name="T3" fmla="*/ 0 h 1427"/>
              <a:gd name="T4" fmla="*/ 713 w 1428"/>
              <a:gd name="T5" fmla="*/ 0 h 1427"/>
              <a:gd name="T6" fmla="*/ 713 w 1428"/>
              <a:gd name="T7" fmla="*/ 0 h 1427"/>
              <a:gd name="T8" fmla="*/ 1427 w 1428"/>
              <a:gd name="T9" fmla="*/ 712 h 1427"/>
              <a:gd name="T10" fmla="*/ 1427 w 1428"/>
              <a:gd name="T11" fmla="*/ 712 h 1427"/>
              <a:gd name="T12" fmla="*/ 1427 w 1428"/>
              <a:gd name="T13" fmla="*/ 712 h 1427"/>
              <a:gd name="T14" fmla="*/ 713 w 1428"/>
              <a:gd name="T15" fmla="*/ 1426 h 1427"/>
              <a:gd name="T16" fmla="*/ 713 w 1428"/>
              <a:gd name="T17" fmla="*/ 1426 h 1427"/>
              <a:gd name="T18" fmla="*/ 713 w 1428"/>
              <a:gd name="T19" fmla="*/ 1426 h 1427"/>
              <a:gd name="T20" fmla="*/ 0 w 1428"/>
              <a:gd name="T21" fmla="*/ 712 h 1427"/>
              <a:gd name="T22" fmla="*/ 0 w 1428"/>
              <a:gd name="T23" fmla="*/ 712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28" h="1427">
                <a:moveTo>
                  <a:pt x="0" y="712"/>
                </a:moveTo>
                <a:cubicBezTo>
                  <a:pt x="0" y="318"/>
                  <a:pt x="319" y="0"/>
                  <a:pt x="713" y="0"/>
                </a:cubicBezTo>
                <a:lnTo>
                  <a:pt x="713" y="0"/>
                </a:lnTo>
                <a:lnTo>
                  <a:pt x="713" y="0"/>
                </a:lnTo>
                <a:cubicBezTo>
                  <a:pt x="1107" y="0"/>
                  <a:pt x="1427" y="318"/>
                  <a:pt x="1427" y="712"/>
                </a:cubicBezTo>
                <a:lnTo>
                  <a:pt x="1427" y="712"/>
                </a:lnTo>
                <a:lnTo>
                  <a:pt x="1427" y="712"/>
                </a:lnTo>
                <a:cubicBezTo>
                  <a:pt x="1427" y="1106"/>
                  <a:pt x="1107" y="1426"/>
                  <a:pt x="713" y="1426"/>
                </a:cubicBezTo>
                <a:lnTo>
                  <a:pt x="713" y="1426"/>
                </a:lnTo>
                <a:lnTo>
                  <a:pt x="713" y="1426"/>
                </a:lnTo>
                <a:cubicBezTo>
                  <a:pt x="319" y="1426"/>
                  <a:pt x="0" y="1106"/>
                  <a:pt x="0" y="712"/>
                </a:cubicBezTo>
                <a:lnTo>
                  <a:pt x="0" y="712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15" name="Freeform 185">
            <a:extLst>
              <a:ext uri="{FF2B5EF4-FFF2-40B4-BE49-F238E27FC236}">
                <a16:creationId xmlns:a16="http://schemas.microsoft.com/office/drawing/2014/main" id="{B3FE16CD-2B01-EE46-89C2-0324FA9E8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172" y="3795925"/>
            <a:ext cx="1200757" cy="1318908"/>
          </a:xfrm>
          <a:custGeom>
            <a:avLst/>
            <a:gdLst>
              <a:gd name="T0" fmla="*/ 865 w 1926"/>
              <a:gd name="T1" fmla="*/ 195 h 2116"/>
              <a:gd name="T2" fmla="*/ 963 w 1926"/>
              <a:gd name="T3" fmla="*/ 0 h 2116"/>
              <a:gd name="T4" fmla="*/ 1060 w 1926"/>
              <a:gd name="T5" fmla="*/ 195 h 2116"/>
              <a:gd name="T6" fmla="*/ 1060 w 1926"/>
              <a:gd name="T7" fmla="*/ 195 h 2116"/>
              <a:gd name="T8" fmla="*/ 1925 w 1926"/>
              <a:gd name="T9" fmla="*/ 1152 h 2116"/>
              <a:gd name="T10" fmla="*/ 1925 w 1926"/>
              <a:gd name="T11" fmla="*/ 1152 h 2116"/>
              <a:gd name="T12" fmla="*/ 1925 w 1926"/>
              <a:gd name="T13" fmla="*/ 1152 h 2116"/>
              <a:gd name="T14" fmla="*/ 963 w 1926"/>
              <a:gd name="T15" fmla="*/ 2115 h 2116"/>
              <a:gd name="T16" fmla="*/ 963 w 1926"/>
              <a:gd name="T17" fmla="*/ 2115 h 2116"/>
              <a:gd name="T18" fmla="*/ 963 w 1926"/>
              <a:gd name="T19" fmla="*/ 2115 h 2116"/>
              <a:gd name="T20" fmla="*/ 0 w 1926"/>
              <a:gd name="T21" fmla="*/ 1152 h 2116"/>
              <a:gd name="T22" fmla="*/ 0 w 1926"/>
              <a:gd name="T23" fmla="*/ 1152 h 2116"/>
              <a:gd name="T24" fmla="*/ 0 w 1926"/>
              <a:gd name="T25" fmla="*/ 1152 h 2116"/>
              <a:gd name="T26" fmla="*/ 865 w 1926"/>
              <a:gd name="T27" fmla="*/ 195 h 2116"/>
              <a:gd name="T28" fmla="*/ 865 w 1926"/>
              <a:gd name="T29" fmla="*/ 195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6" h="2116">
                <a:moveTo>
                  <a:pt x="865" y="195"/>
                </a:moveTo>
                <a:lnTo>
                  <a:pt x="963" y="0"/>
                </a:lnTo>
                <a:lnTo>
                  <a:pt x="1060" y="195"/>
                </a:lnTo>
                <a:lnTo>
                  <a:pt x="1060" y="195"/>
                </a:lnTo>
                <a:cubicBezTo>
                  <a:pt x="1546" y="245"/>
                  <a:pt x="1925" y="654"/>
                  <a:pt x="1925" y="1152"/>
                </a:cubicBezTo>
                <a:lnTo>
                  <a:pt x="1925" y="1152"/>
                </a:lnTo>
                <a:lnTo>
                  <a:pt x="1925" y="1152"/>
                </a:lnTo>
                <a:cubicBezTo>
                  <a:pt x="1925" y="1684"/>
                  <a:pt x="1494" y="2115"/>
                  <a:pt x="963" y="2115"/>
                </a:cubicBezTo>
                <a:lnTo>
                  <a:pt x="963" y="2115"/>
                </a:lnTo>
                <a:lnTo>
                  <a:pt x="963" y="2115"/>
                </a:lnTo>
                <a:cubicBezTo>
                  <a:pt x="431" y="2115"/>
                  <a:pt x="0" y="1684"/>
                  <a:pt x="0" y="1152"/>
                </a:cubicBezTo>
                <a:lnTo>
                  <a:pt x="0" y="1152"/>
                </a:lnTo>
                <a:lnTo>
                  <a:pt x="0" y="1152"/>
                </a:lnTo>
                <a:cubicBezTo>
                  <a:pt x="0" y="654"/>
                  <a:pt x="379" y="245"/>
                  <a:pt x="865" y="195"/>
                </a:cubicBezTo>
                <a:lnTo>
                  <a:pt x="865" y="19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18FA8E3-FD40-8F44-BB6C-C76F1781E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457" y="3518403"/>
            <a:ext cx="230187" cy="230187"/>
          </a:xfrm>
          <a:custGeom>
            <a:avLst/>
            <a:gdLst>
              <a:gd name="connsiteX0" fmla="*/ 231854 w 462458"/>
              <a:gd name="connsiteY0" fmla="*/ 85564 h 462458"/>
              <a:gd name="connsiteX1" fmla="*/ 376892 w 462458"/>
              <a:gd name="connsiteY1" fmla="*/ 231226 h 462458"/>
              <a:gd name="connsiteX2" fmla="*/ 231854 w 462458"/>
              <a:gd name="connsiteY2" fmla="*/ 376889 h 462458"/>
              <a:gd name="connsiteX3" fmla="*/ 85566 w 462458"/>
              <a:gd name="connsiteY3" fmla="*/ 231226 h 462458"/>
              <a:gd name="connsiteX4" fmla="*/ 231854 w 462458"/>
              <a:gd name="connsiteY4" fmla="*/ 85564 h 462458"/>
              <a:gd name="connsiteX5" fmla="*/ 232479 w 462458"/>
              <a:gd name="connsiteY5" fmla="*/ 34997 h 462458"/>
              <a:gd name="connsiteX6" fmla="*/ 34997 w 462458"/>
              <a:gd name="connsiteY6" fmla="*/ 231229 h 462458"/>
              <a:gd name="connsiteX7" fmla="*/ 232479 w 462458"/>
              <a:gd name="connsiteY7" fmla="*/ 427462 h 462458"/>
              <a:gd name="connsiteX8" fmla="*/ 427461 w 462458"/>
              <a:gd name="connsiteY8" fmla="*/ 231229 h 462458"/>
              <a:gd name="connsiteX9" fmla="*/ 232479 w 462458"/>
              <a:gd name="connsiteY9" fmla="*/ 34997 h 462458"/>
              <a:gd name="connsiteX10" fmla="*/ 232479 w 462458"/>
              <a:gd name="connsiteY10" fmla="*/ 0 h 462458"/>
              <a:gd name="connsiteX11" fmla="*/ 462458 w 462458"/>
              <a:gd name="connsiteY11" fmla="*/ 231229 h 462458"/>
              <a:gd name="connsiteX12" fmla="*/ 232479 w 462458"/>
              <a:gd name="connsiteY12" fmla="*/ 462458 h 462458"/>
              <a:gd name="connsiteX13" fmla="*/ 0 w 462458"/>
              <a:gd name="connsiteY13" fmla="*/ 231229 h 462458"/>
              <a:gd name="connsiteX14" fmla="*/ 232479 w 462458"/>
              <a:gd name="connsiteY14" fmla="*/ 0 h 46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458" h="462458">
                <a:moveTo>
                  <a:pt x="231854" y="85564"/>
                </a:moveTo>
                <a:cubicBezTo>
                  <a:pt x="310624" y="85564"/>
                  <a:pt x="376892" y="150861"/>
                  <a:pt x="376892" y="231226"/>
                </a:cubicBezTo>
                <a:cubicBezTo>
                  <a:pt x="376892" y="311592"/>
                  <a:pt x="310624" y="376889"/>
                  <a:pt x="231854" y="376889"/>
                </a:cubicBezTo>
                <a:cubicBezTo>
                  <a:pt x="150583" y="376889"/>
                  <a:pt x="85566" y="311592"/>
                  <a:pt x="85566" y="231226"/>
                </a:cubicBezTo>
                <a:cubicBezTo>
                  <a:pt x="85566" y="150861"/>
                  <a:pt x="150583" y="85564"/>
                  <a:pt x="231854" y="85564"/>
                </a:cubicBezTo>
                <a:close/>
                <a:moveTo>
                  <a:pt x="232479" y="34997"/>
                </a:moveTo>
                <a:cubicBezTo>
                  <a:pt x="122489" y="34997"/>
                  <a:pt x="34997" y="122489"/>
                  <a:pt x="34997" y="231229"/>
                </a:cubicBezTo>
                <a:cubicBezTo>
                  <a:pt x="34997" y="339969"/>
                  <a:pt x="122489" y="427462"/>
                  <a:pt x="232479" y="427462"/>
                </a:cubicBezTo>
                <a:cubicBezTo>
                  <a:pt x="339969" y="427462"/>
                  <a:pt x="427461" y="339969"/>
                  <a:pt x="427461" y="231229"/>
                </a:cubicBezTo>
                <a:cubicBezTo>
                  <a:pt x="427461" y="122489"/>
                  <a:pt x="339969" y="34997"/>
                  <a:pt x="232479" y="34997"/>
                </a:cubicBezTo>
                <a:close/>
                <a:moveTo>
                  <a:pt x="232479" y="0"/>
                </a:moveTo>
                <a:cubicBezTo>
                  <a:pt x="358717" y="0"/>
                  <a:pt x="462458" y="103741"/>
                  <a:pt x="462458" y="231229"/>
                </a:cubicBezTo>
                <a:cubicBezTo>
                  <a:pt x="462458" y="358718"/>
                  <a:pt x="358717" y="462458"/>
                  <a:pt x="232479" y="462458"/>
                </a:cubicBezTo>
                <a:cubicBezTo>
                  <a:pt x="103741" y="462458"/>
                  <a:pt x="0" y="358718"/>
                  <a:pt x="0" y="231229"/>
                </a:cubicBezTo>
                <a:cubicBezTo>
                  <a:pt x="0" y="103741"/>
                  <a:pt x="103741" y="0"/>
                  <a:pt x="23247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17" name="Freeform 188">
            <a:extLst>
              <a:ext uri="{FF2B5EF4-FFF2-40B4-BE49-F238E27FC236}">
                <a16:creationId xmlns:a16="http://schemas.microsoft.com/office/drawing/2014/main" id="{49AC242B-FD60-6E49-902B-69DCDC2F6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707" y="3919571"/>
            <a:ext cx="1200757" cy="1318908"/>
          </a:xfrm>
          <a:custGeom>
            <a:avLst/>
            <a:gdLst>
              <a:gd name="T0" fmla="*/ 0 w 1926"/>
              <a:gd name="T1" fmla="*/ 962 h 2116"/>
              <a:gd name="T2" fmla="*/ 962 w 1926"/>
              <a:gd name="T3" fmla="*/ 0 h 2116"/>
              <a:gd name="T4" fmla="*/ 962 w 1926"/>
              <a:gd name="T5" fmla="*/ 0 h 2116"/>
              <a:gd name="T6" fmla="*/ 962 w 1926"/>
              <a:gd name="T7" fmla="*/ 0 h 2116"/>
              <a:gd name="T8" fmla="*/ 1925 w 1926"/>
              <a:gd name="T9" fmla="*/ 962 h 2116"/>
              <a:gd name="T10" fmla="*/ 1925 w 1926"/>
              <a:gd name="T11" fmla="*/ 962 h 2116"/>
              <a:gd name="T12" fmla="*/ 1925 w 1926"/>
              <a:gd name="T13" fmla="*/ 962 h 2116"/>
              <a:gd name="T14" fmla="*/ 1059 w 1926"/>
              <a:gd name="T15" fmla="*/ 1920 h 2116"/>
              <a:gd name="T16" fmla="*/ 1059 w 1926"/>
              <a:gd name="T17" fmla="*/ 1920 h 2116"/>
              <a:gd name="T18" fmla="*/ 962 w 1926"/>
              <a:gd name="T19" fmla="*/ 2115 h 2116"/>
              <a:gd name="T20" fmla="*/ 865 w 1926"/>
              <a:gd name="T21" fmla="*/ 1920 h 2116"/>
              <a:gd name="T22" fmla="*/ 865 w 1926"/>
              <a:gd name="T23" fmla="*/ 1920 h 2116"/>
              <a:gd name="T24" fmla="*/ 0 w 1926"/>
              <a:gd name="T25" fmla="*/ 962 h 2116"/>
              <a:gd name="T26" fmla="*/ 0 w 1926"/>
              <a:gd name="T27" fmla="*/ 962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26" h="2116">
                <a:moveTo>
                  <a:pt x="0" y="962"/>
                </a:moveTo>
                <a:cubicBezTo>
                  <a:pt x="0" y="431"/>
                  <a:pt x="431" y="0"/>
                  <a:pt x="962" y="0"/>
                </a:cubicBezTo>
                <a:lnTo>
                  <a:pt x="962" y="0"/>
                </a:lnTo>
                <a:lnTo>
                  <a:pt x="962" y="0"/>
                </a:lnTo>
                <a:cubicBezTo>
                  <a:pt x="1494" y="0"/>
                  <a:pt x="1925" y="431"/>
                  <a:pt x="1925" y="962"/>
                </a:cubicBezTo>
                <a:lnTo>
                  <a:pt x="1925" y="962"/>
                </a:lnTo>
                <a:lnTo>
                  <a:pt x="1925" y="962"/>
                </a:lnTo>
                <a:cubicBezTo>
                  <a:pt x="1925" y="1461"/>
                  <a:pt x="1546" y="1870"/>
                  <a:pt x="1059" y="1920"/>
                </a:cubicBezTo>
                <a:lnTo>
                  <a:pt x="1059" y="1920"/>
                </a:lnTo>
                <a:lnTo>
                  <a:pt x="962" y="2115"/>
                </a:lnTo>
                <a:lnTo>
                  <a:pt x="865" y="1920"/>
                </a:lnTo>
                <a:lnTo>
                  <a:pt x="865" y="1920"/>
                </a:lnTo>
                <a:cubicBezTo>
                  <a:pt x="379" y="1870"/>
                  <a:pt x="0" y="1461"/>
                  <a:pt x="0" y="962"/>
                </a:cubicBezTo>
                <a:lnTo>
                  <a:pt x="0" y="9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481582B-36E7-CD49-89B5-54E237B6B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0365" y="5285192"/>
            <a:ext cx="227439" cy="227437"/>
          </a:xfrm>
          <a:custGeom>
            <a:avLst/>
            <a:gdLst>
              <a:gd name="connsiteX0" fmla="*/ 228467 w 456938"/>
              <a:gd name="connsiteY0" fmla="*/ 82803 h 456934"/>
              <a:gd name="connsiteX1" fmla="*/ 374127 w 456938"/>
              <a:gd name="connsiteY1" fmla="*/ 229093 h 456934"/>
              <a:gd name="connsiteX2" fmla="*/ 228467 w 456938"/>
              <a:gd name="connsiteY2" fmla="*/ 374133 h 456934"/>
              <a:gd name="connsiteX3" fmla="*/ 82807 w 456938"/>
              <a:gd name="connsiteY3" fmla="*/ 229093 h 456934"/>
              <a:gd name="connsiteX4" fmla="*/ 228467 w 456938"/>
              <a:gd name="connsiteY4" fmla="*/ 82803 h 456934"/>
              <a:gd name="connsiteX5" fmla="*/ 229095 w 456938"/>
              <a:gd name="connsiteY5" fmla="*/ 27541 h 456934"/>
              <a:gd name="connsiteX6" fmla="*/ 28793 w 456938"/>
              <a:gd name="connsiteY6" fmla="*/ 227841 h 456934"/>
              <a:gd name="connsiteX7" fmla="*/ 229095 w 456938"/>
              <a:gd name="connsiteY7" fmla="*/ 428141 h 456934"/>
              <a:gd name="connsiteX8" fmla="*/ 429397 w 456938"/>
              <a:gd name="connsiteY8" fmla="*/ 227841 h 456934"/>
              <a:gd name="connsiteX9" fmla="*/ 229095 w 456938"/>
              <a:gd name="connsiteY9" fmla="*/ 27541 h 456934"/>
              <a:gd name="connsiteX10" fmla="*/ 229095 w 456938"/>
              <a:gd name="connsiteY10" fmla="*/ 0 h 456934"/>
              <a:gd name="connsiteX11" fmla="*/ 456938 w 456938"/>
              <a:gd name="connsiteY11" fmla="*/ 227841 h 456934"/>
              <a:gd name="connsiteX12" fmla="*/ 229095 w 456938"/>
              <a:gd name="connsiteY12" fmla="*/ 456934 h 456934"/>
              <a:gd name="connsiteX13" fmla="*/ 0 w 456938"/>
              <a:gd name="connsiteY13" fmla="*/ 227841 h 456934"/>
              <a:gd name="connsiteX14" fmla="*/ 229095 w 456938"/>
              <a:gd name="connsiteY14" fmla="*/ 0 h 45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6938" h="456934">
                <a:moveTo>
                  <a:pt x="228467" y="82803"/>
                </a:moveTo>
                <a:cubicBezTo>
                  <a:pt x="308831" y="82803"/>
                  <a:pt x="374127" y="149071"/>
                  <a:pt x="374127" y="229093"/>
                </a:cubicBezTo>
                <a:cubicBezTo>
                  <a:pt x="374127" y="309115"/>
                  <a:pt x="308831" y="374133"/>
                  <a:pt x="228467" y="374133"/>
                </a:cubicBezTo>
                <a:cubicBezTo>
                  <a:pt x="146847" y="374133"/>
                  <a:pt x="82807" y="309115"/>
                  <a:pt x="82807" y="229093"/>
                </a:cubicBezTo>
                <a:cubicBezTo>
                  <a:pt x="82807" y="149071"/>
                  <a:pt x="146847" y="82803"/>
                  <a:pt x="228467" y="82803"/>
                </a:cubicBezTo>
                <a:close/>
                <a:moveTo>
                  <a:pt x="229095" y="27541"/>
                </a:moveTo>
                <a:cubicBezTo>
                  <a:pt x="118929" y="27541"/>
                  <a:pt x="28793" y="117676"/>
                  <a:pt x="28793" y="227841"/>
                </a:cubicBezTo>
                <a:cubicBezTo>
                  <a:pt x="28793" y="338006"/>
                  <a:pt x="118929" y="428141"/>
                  <a:pt x="229095" y="428141"/>
                </a:cubicBezTo>
                <a:cubicBezTo>
                  <a:pt x="339261" y="428141"/>
                  <a:pt x="429397" y="338006"/>
                  <a:pt x="429397" y="227841"/>
                </a:cubicBezTo>
                <a:cubicBezTo>
                  <a:pt x="429397" y="117676"/>
                  <a:pt x="339261" y="27541"/>
                  <a:pt x="229095" y="27541"/>
                </a:cubicBezTo>
                <a:close/>
                <a:moveTo>
                  <a:pt x="229095" y="0"/>
                </a:moveTo>
                <a:cubicBezTo>
                  <a:pt x="354284" y="0"/>
                  <a:pt x="456938" y="101402"/>
                  <a:pt x="456938" y="227841"/>
                </a:cubicBezTo>
                <a:cubicBezTo>
                  <a:pt x="456938" y="354280"/>
                  <a:pt x="354284" y="456934"/>
                  <a:pt x="229095" y="456934"/>
                </a:cubicBezTo>
                <a:cubicBezTo>
                  <a:pt x="102655" y="456934"/>
                  <a:pt x="0" y="354280"/>
                  <a:pt x="0" y="227841"/>
                </a:cubicBezTo>
                <a:cubicBezTo>
                  <a:pt x="0" y="101402"/>
                  <a:pt x="102655" y="0"/>
                  <a:pt x="2290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 useBgFill="1">
        <p:nvSpPr>
          <p:cNvPr id="19" name="Freeform 191">
            <a:extLst>
              <a:ext uri="{FF2B5EF4-FFF2-40B4-BE49-F238E27FC236}">
                <a16:creationId xmlns:a16="http://schemas.microsoft.com/office/drawing/2014/main" id="{EFCA6101-08AF-2B42-B756-02F807B5E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8954" y="4067948"/>
            <a:ext cx="890263" cy="890263"/>
          </a:xfrm>
          <a:custGeom>
            <a:avLst/>
            <a:gdLst>
              <a:gd name="T0" fmla="*/ 0 w 1428"/>
              <a:gd name="T1" fmla="*/ 712 h 1427"/>
              <a:gd name="T2" fmla="*/ 714 w 1428"/>
              <a:gd name="T3" fmla="*/ 0 h 1427"/>
              <a:gd name="T4" fmla="*/ 714 w 1428"/>
              <a:gd name="T5" fmla="*/ 0 h 1427"/>
              <a:gd name="T6" fmla="*/ 714 w 1428"/>
              <a:gd name="T7" fmla="*/ 0 h 1427"/>
              <a:gd name="T8" fmla="*/ 1427 w 1428"/>
              <a:gd name="T9" fmla="*/ 712 h 1427"/>
              <a:gd name="T10" fmla="*/ 1427 w 1428"/>
              <a:gd name="T11" fmla="*/ 712 h 1427"/>
              <a:gd name="T12" fmla="*/ 1427 w 1428"/>
              <a:gd name="T13" fmla="*/ 712 h 1427"/>
              <a:gd name="T14" fmla="*/ 714 w 1428"/>
              <a:gd name="T15" fmla="*/ 1426 h 1427"/>
              <a:gd name="T16" fmla="*/ 714 w 1428"/>
              <a:gd name="T17" fmla="*/ 1426 h 1427"/>
              <a:gd name="T18" fmla="*/ 714 w 1428"/>
              <a:gd name="T19" fmla="*/ 1426 h 1427"/>
              <a:gd name="T20" fmla="*/ 0 w 1428"/>
              <a:gd name="T21" fmla="*/ 712 h 1427"/>
              <a:gd name="T22" fmla="*/ 0 w 1428"/>
              <a:gd name="T23" fmla="*/ 712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28" h="1427">
                <a:moveTo>
                  <a:pt x="0" y="712"/>
                </a:moveTo>
                <a:cubicBezTo>
                  <a:pt x="0" y="318"/>
                  <a:pt x="320" y="0"/>
                  <a:pt x="714" y="0"/>
                </a:cubicBezTo>
                <a:lnTo>
                  <a:pt x="714" y="0"/>
                </a:lnTo>
                <a:lnTo>
                  <a:pt x="714" y="0"/>
                </a:lnTo>
                <a:cubicBezTo>
                  <a:pt x="1108" y="0"/>
                  <a:pt x="1427" y="318"/>
                  <a:pt x="1427" y="712"/>
                </a:cubicBezTo>
                <a:lnTo>
                  <a:pt x="1427" y="712"/>
                </a:lnTo>
                <a:lnTo>
                  <a:pt x="1427" y="712"/>
                </a:lnTo>
                <a:cubicBezTo>
                  <a:pt x="1427" y="1106"/>
                  <a:pt x="1108" y="1426"/>
                  <a:pt x="714" y="1426"/>
                </a:cubicBezTo>
                <a:lnTo>
                  <a:pt x="714" y="1426"/>
                </a:lnTo>
                <a:lnTo>
                  <a:pt x="714" y="1426"/>
                </a:lnTo>
                <a:cubicBezTo>
                  <a:pt x="320" y="1426"/>
                  <a:pt x="0" y="1106"/>
                  <a:pt x="0" y="712"/>
                </a:cubicBezTo>
                <a:lnTo>
                  <a:pt x="0" y="712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20" name="Freeform 193">
            <a:extLst>
              <a:ext uri="{FF2B5EF4-FFF2-40B4-BE49-F238E27FC236}">
                <a16:creationId xmlns:a16="http://schemas.microsoft.com/office/drawing/2014/main" id="{C1A01D7D-0788-3946-BE47-C08118A57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991" y="3795925"/>
            <a:ext cx="1200755" cy="1318908"/>
          </a:xfrm>
          <a:custGeom>
            <a:avLst/>
            <a:gdLst>
              <a:gd name="T0" fmla="*/ 865 w 1926"/>
              <a:gd name="T1" fmla="*/ 195 h 2116"/>
              <a:gd name="T2" fmla="*/ 963 w 1926"/>
              <a:gd name="T3" fmla="*/ 0 h 2116"/>
              <a:gd name="T4" fmla="*/ 1060 w 1926"/>
              <a:gd name="T5" fmla="*/ 195 h 2116"/>
              <a:gd name="T6" fmla="*/ 1060 w 1926"/>
              <a:gd name="T7" fmla="*/ 195 h 2116"/>
              <a:gd name="T8" fmla="*/ 1925 w 1926"/>
              <a:gd name="T9" fmla="*/ 1152 h 2116"/>
              <a:gd name="T10" fmla="*/ 1925 w 1926"/>
              <a:gd name="T11" fmla="*/ 1152 h 2116"/>
              <a:gd name="T12" fmla="*/ 1925 w 1926"/>
              <a:gd name="T13" fmla="*/ 1152 h 2116"/>
              <a:gd name="T14" fmla="*/ 963 w 1926"/>
              <a:gd name="T15" fmla="*/ 2115 h 2116"/>
              <a:gd name="T16" fmla="*/ 963 w 1926"/>
              <a:gd name="T17" fmla="*/ 2115 h 2116"/>
              <a:gd name="T18" fmla="*/ 963 w 1926"/>
              <a:gd name="T19" fmla="*/ 2115 h 2116"/>
              <a:gd name="T20" fmla="*/ 0 w 1926"/>
              <a:gd name="T21" fmla="*/ 1152 h 2116"/>
              <a:gd name="T22" fmla="*/ 0 w 1926"/>
              <a:gd name="T23" fmla="*/ 1152 h 2116"/>
              <a:gd name="T24" fmla="*/ 0 w 1926"/>
              <a:gd name="T25" fmla="*/ 1152 h 2116"/>
              <a:gd name="T26" fmla="*/ 865 w 1926"/>
              <a:gd name="T27" fmla="*/ 195 h 2116"/>
              <a:gd name="T28" fmla="*/ 865 w 1926"/>
              <a:gd name="T29" fmla="*/ 195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6" h="2116">
                <a:moveTo>
                  <a:pt x="865" y="195"/>
                </a:moveTo>
                <a:lnTo>
                  <a:pt x="963" y="0"/>
                </a:lnTo>
                <a:lnTo>
                  <a:pt x="1060" y="195"/>
                </a:lnTo>
                <a:lnTo>
                  <a:pt x="1060" y="195"/>
                </a:lnTo>
                <a:cubicBezTo>
                  <a:pt x="1546" y="245"/>
                  <a:pt x="1925" y="654"/>
                  <a:pt x="1925" y="1152"/>
                </a:cubicBezTo>
                <a:lnTo>
                  <a:pt x="1925" y="1152"/>
                </a:lnTo>
                <a:lnTo>
                  <a:pt x="1925" y="1152"/>
                </a:lnTo>
                <a:cubicBezTo>
                  <a:pt x="1925" y="1684"/>
                  <a:pt x="1494" y="2115"/>
                  <a:pt x="963" y="2115"/>
                </a:cubicBezTo>
                <a:lnTo>
                  <a:pt x="963" y="2115"/>
                </a:lnTo>
                <a:lnTo>
                  <a:pt x="963" y="2115"/>
                </a:lnTo>
                <a:cubicBezTo>
                  <a:pt x="431" y="2115"/>
                  <a:pt x="0" y="1684"/>
                  <a:pt x="0" y="1152"/>
                </a:cubicBezTo>
                <a:lnTo>
                  <a:pt x="0" y="1152"/>
                </a:lnTo>
                <a:lnTo>
                  <a:pt x="0" y="1152"/>
                </a:lnTo>
                <a:cubicBezTo>
                  <a:pt x="0" y="654"/>
                  <a:pt x="379" y="245"/>
                  <a:pt x="865" y="195"/>
                </a:cubicBezTo>
                <a:lnTo>
                  <a:pt x="865" y="195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278791E-661A-894B-AD73-92522208D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2647" y="3521152"/>
            <a:ext cx="227441" cy="227437"/>
          </a:xfrm>
          <a:custGeom>
            <a:avLst/>
            <a:gdLst>
              <a:gd name="connsiteX0" fmla="*/ 228468 w 456942"/>
              <a:gd name="connsiteY0" fmla="*/ 82803 h 456934"/>
              <a:gd name="connsiteX1" fmla="*/ 374128 w 456942"/>
              <a:gd name="connsiteY1" fmla="*/ 228465 h 456934"/>
              <a:gd name="connsiteX2" fmla="*/ 228468 w 456942"/>
              <a:gd name="connsiteY2" fmla="*/ 374128 h 456934"/>
              <a:gd name="connsiteX3" fmla="*/ 82806 w 456942"/>
              <a:gd name="connsiteY3" fmla="*/ 228465 h 456934"/>
              <a:gd name="connsiteX4" fmla="*/ 228468 w 456942"/>
              <a:gd name="connsiteY4" fmla="*/ 82803 h 456934"/>
              <a:gd name="connsiteX5" fmla="*/ 228470 w 456942"/>
              <a:gd name="connsiteY5" fmla="*/ 28793 h 456934"/>
              <a:gd name="connsiteX6" fmla="*/ 28714 w 456942"/>
              <a:gd name="connsiteY6" fmla="*/ 229093 h 456934"/>
              <a:gd name="connsiteX7" fmla="*/ 228470 w 456942"/>
              <a:gd name="connsiteY7" fmla="*/ 429393 h 456934"/>
              <a:gd name="connsiteX8" fmla="*/ 428226 w 456942"/>
              <a:gd name="connsiteY8" fmla="*/ 229093 h 456934"/>
              <a:gd name="connsiteX9" fmla="*/ 228470 w 456942"/>
              <a:gd name="connsiteY9" fmla="*/ 28793 h 456934"/>
              <a:gd name="connsiteX10" fmla="*/ 228470 w 456942"/>
              <a:gd name="connsiteY10" fmla="*/ 0 h 456934"/>
              <a:gd name="connsiteX11" fmla="*/ 456942 w 456942"/>
              <a:gd name="connsiteY11" fmla="*/ 229093 h 456934"/>
              <a:gd name="connsiteX12" fmla="*/ 228470 w 456942"/>
              <a:gd name="connsiteY12" fmla="*/ 456934 h 456934"/>
              <a:gd name="connsiteX13" fmla="*/ 0 w 456942"/>
              <a:gd name="connsiteY13" fmla="*/ 229093 h 456934"/>
              <a:gd name="connsiteX14" fmla="*/ 228470 w 456942"/>
              <a:gd name="connsiteY14" fmla="*/ 0 h 45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6942" h="456934">
                <a:moveTo>
                  <a:pt x="228468" y="82803"/>
                </a:moveTo>
                <a:cubicBezTo>
                  <a:pt x="310088" y="82803"/>
                  <a:pt x="374128" y="148100"/>
                  <a:pt x="374128" y="228465"/>
                </a:cubicBezTo>
                <a:cubicBezTo>
                  <a:pt x="374128" y="308831"/>
                  <a:pt x="310088" y="374128"/>
                  <a:pt x="228468" y="374128"/>
                </a:cubicBezTo>
                <a:cubicBezTo>
                  <a:pt x="146848" y="374128"/>
                  <a:pt x="82806" y="308831"/>
                  <a:pt x="82806" y="228465"/>
                </a:cubicBezTo>
                <a:cubicBezTo>
                  <a:pt x="82806" y="148100"/>
                  <a:pt x="146848" y="82803"/>
                  <a:pt x="228468" y="82803"/>
                </a:cubicBezTo>
                <a:close/>
                <a:moveTo>
                  <a:pt x="228470" y="28793"/>
                </a:moveTo>
                <a:cubicBezTo>
                  <a:pt x="118606" y="28793"/>
                  <a:pt x="28714" y="118928"/>
                  <a:pt x="28714" y="229093"/>
                </a:cubicBezTo>
                <a:cubicBezTo>
                  <a:pt x="28714" y="339258"/>
                  <a:pt x="118606" y="429393"/>
                  <a:pt x="228470" y="429393"/>
                </a:cubicBezTo>
                <a:cubicBezTo>
                  <a:pt x="338336" y="429393"/>
                  <a:pt x="428226" y="339258"/>
                  <a:pt x="428226" y="229093"/>
                </a:cubicBezTo>
                <a:cubicBezTo>
                  <a:pt x="428226" y="118928"/>
                  <a:pt x="338336" y="28793"/>
                  <a:pt x="228470" y="28793"/>
                </a:cubicBezTo>
                <a:close/>
                <a:moveTo>
                  <a:pt x="228470" y="0"/>
                </a:moveTo>
                <a:cubicBezTo>
                  <a:pt x="354566" y="0"/>
                  <a:pt x="456942" y="102654"/>
                  <a:pt x="456942" y="229093"/>
                </a:cubicBezTo>
                <a:cubicBezTo>
                  <a:pt x="456942" y="355533"/>
                  <a:pt x="354566" y="456934"/>
                  <a:pt x="228470" y="456934"/>
                </a:cubicBezTo>
                <a:cubicBezTo>
                  <a:pt x="102374" y="456934"/>
                  <a:pt x="0" y="355533"/>
                  <a:pt x="0" y="229093"/>
                </a:cubicBezTo>
                <a:cubicBezTo>
                  <a:pt x="0" y="102654"/>
                  <a:pt x="102374" y="0"/>
                  <a:pt x="228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 useBgFill="1">
        <p:nvSpPr>
          <p:cNvPr id="22" name="Freeform 196">
            <a:extLst>
              <a:ext uri="{FF2B5EF4-FFF2-40B4-BE49-F238E27FC236}">
                <a16:creationId xmlns:a16="http://schemas.microsoft.com/office/drawing/2014/main" id="{E4BFBB79-BC53-1541-9459-D8FE30AEC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1237" y="4067948"/>
            <a:ext cx="890263" cy="890263"/>
          </a:xfrm>
          <a:custGeom>
            <a:avLst/>
            <a:gdLst>
              <a:gd name="T0" fmla="*/ 0 w 1428"/>
              <a:gd name="T1" fmla="*/ 712 h 1427"/>
              <a:gd name="T2" fmla="*/ 713 w 1428"/>
              <a:gd name="T3" fmla="*/ 0 h 1427"/>
              <a:gd name="T4" fmla="*/ 713 w 1428"/>
              <a:gd name="T5" fmla="*/ 0 h 1427"/>
              <a:gd name="T6" fmla="*/ 713 w 1428"/>
              <a:gd name="T7" fmla="*/ 0 h 1427"/>
              <a:gd name="T8" fmla="*/ 1427 w 1428"/>
              <a:gd name="T9" fmla="*/ 712 h 1427"/>
              <a:gd name="T10" fmla="*/ 1427 w 1428"/>
              <a:gd name="T11" fmla="*/ 712 h 1427"/>
              <a:gd name="T12" fmla="*/ 1427 w 1428"/>
              <a:gd name="T13" fmla="*/ 712 h 1427"/>
              <a:gd name="T14" fmla="*/ 713 w 1428"/>
              <a:gd name="T15" fmla="*/ 1426 h 1427"/>
              <a:gd name="T16" fmla="*/ 713 w 1428"/>
              <a:gd name="T17" fmla="*/ 1426 h 1427"/>
              <a:gd name="T18" fmla="*/ 713 w 1428"/>
              <a:gd name="T19" fmla="*/ 1426 h 1427"/>
              <a:gd name="T20" fmla="*/ 0 w 1428"/>
              <a:gd name="T21" fmla="*/ 712 h 1427"/>
              <a:gd name="T22" fmla="*/ 0 w 1428"/>
              <a:gd name="T23" fmla="*/ 712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28" h="1427">
                <a:moveTo>
                  <a:pt x="0" y="712"/>
                </a:moveTo>
                <a:cubicBezTo>
                  <a:pt x="0" y="318"/>
                  <a:pt x="319" y="0"/>
                  <a:pt x="713" y="0"/>
                </a:cubicBezTo>
                <a:lnTo>
                  <a:pt x="713" y="0"/>
                </a:lnTo>
                <a:lnTo>
                  <a:pt x="713" y="0"/>
                </a:lnTo>
                <a:cubicBezTo>
                  <a:pt x="1107" y="0"/>
                  <a:pt x="1427" y="318"/>
                  <a:pt x="1427" y="712"/>
                </a:cubicBezTo>
                <a:lnTo>
                  <a:pt x="1427" y="712"/>
                </a:lnTo>
                <a:lnTo>
                  <a:pt x="1427" y="712"/>
                </a:lnTo>
                <a:cubicBezTo>
                  <a:pt x="1427" y="1106"/>
                  <a:pt x="1107" y="1426"/>
                  <a:pt x="713" y="1426"/>
                </a:cubicBezTo>
                <a:lnTo>
                  <a:pt x="713" y="1426"/>
                </a:lnTo>
                <a:lnTo>
                  <a:pt x="713" y="1426"/>
                </a:lnTo>
                <a:cubicBezTo>
                  <a:pt x="319" y="1426"/>
                  <a:pt x="0" y="1106"/>
                  <a:pt x="0" y="712"/>
                </a:cubicBezTo>
                <a:lnTo>
                  <a:pt x="0" y="712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23" name="Freeform 203">
            <a:extLst>
              <a:ext uri="{FF2B5EF4-FFF2-40B4-BE49-F238E27FC236}">
                <a16:creationId xmlns:a16="http://schemas.microsoft.com/office/drawing/2014/main" id="{D927DCC2-73AF-454D-8A4F-4586F0F9A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5526" y="3919571"/>
            <a:ext cx="1200755" cy="1318908"/>
          </a:xfrm>
          <a:custGeom>
            <a:avLst/>
            <a:gdLst>
              <a:gd name="T0" fmla="*/ 0 w 1926"/>
              <a:gd name="T1" fmla="*/ 962 h 2116"/>
              <a:gd name="T2" fmla="*/ 963 w 1926"/>
              <a:gd name="T3" fmla="*/ 0 h 2116"/>
              <a:gd name="T4" fmla="*/ 963 w 1926"/>
              <a:gd name="T5" fmla="*/ 0 h 2116"/>
              <a:gd name="T6" fmla="*/ 963 w 1926"/>
              <a:gd name="T7" fmla="*/ 0 h 2116"/>
              <a:gd name="T8" fmla="*/ 1925 w 1926"/>
              <a:gd name="T9" fmla="*/ 962 h 2116"/>
              <a:gd name="T10" fmla="*/ 1925 w 1926"/>
              <a:gd name="T11" fmla="*/ 962 h 2116"/>
              <a:gd name="T12" fmla="*/ 1925 w 1926"/>
              <a:gd name="T13" fmla="*/ 962 h 2116"/>
              <a:gd name="T14" fmla="*/ 1060 w 1926"/>
              <a:gd name="T15" fmla="*/ 1920 h 2116"/>
              <a:gd name="T16" fmla="*/ 1060 w 1926"/>
              <a:gd name="T17" fmla="*/ 1920 h 2116"/>
              <a:gd name="T18" fmla="*/ 963 w 1926"/>
              <a:gd name="T19" fmla="*/ 2115 h 2116"/>
              <a:gd name="T20" fmla="*/ 865 w 1926"/>
              <a:gd name="T21" fmla="*/ 1920 h 2116"/>
              <a:gd name="T22" fmla="*/ 865 w 1926"/>
              <a:gd name="T23" fmla="*/ 1920 h 2116"/>
              <a:gd name="T24" fmla="*/ 0 w 1926"/>
              <a:gd name="T25" fmla="*/ 962 h 2116"/>
              <a:gd name="T26" fmla="*/ 0 w 1926"/>
              <a:gd name="T27" fmla="*/ 962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26" h="2116">
                <a:moveTo>
                  <a:pt x="0" y="962"/>
                </a:moveTo>
                <a:cubicBezTo>
                  <a:pt x="0" y="431"/>
                  <a:pt x="431" y="0"/>
                  <a:pt x="963" y="0"/>
                </a:cubicBezTo>
                <a:lnTo>
                  <a:pt x="963" y="0"/>
                </a:lnTo>
                <a:lnTo>
                  <a:pt x="963" y="0"/>
                </a:lnTo>
                <a:cubicBezTo>
                  <a:pt x="1494" y="0"/>
                  <a:pt x="1925" y="431"/>
                  <a:pt x="1925" y="962"/>
                </a:cubicBezTo>
                <a:lnTo>
                  <a:pt x="1925" y="962"/>
                </a:lnTo>
                <a:lnTo>
                  <a:pt x="1925" y="962"/>
                </a:lnTo>
                <a:cubicBezTo>
                  <a:pt x="1925" y="1461"/>
                  <a:pt x="1546" y="1870"/>
                  <a:pt x="1060" y="1920"/>
                </a:cubicBezTo>
                <a:lnTo>
                  <a:pt x="1060" y="1920"/>
                </a:lnTo>
                <a:lnTo>
                  <a:pt x="963" y="2115"/>
                </a:lnTo>
                <a:lnTo>
                  <a:pt x="865" y="1920"/>
                </a:lnTo>
                <a:lnTo>
                  <a:pt x="865" y="1920"/>
                </a:lnTo>
                <a:cubicBezTo>
                  <a:pt x="379" y="1870"/>
                  <a:pt x="0" y="1461"/>
                  <a:pt x="0" y="962"/>
                </a:cubicBezTo>
                <a:lnTo>
                  <a:pt x="0" y="962"/>
                </a:lnTo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316B7E1-4DF4-5B4D-B81B-B0F5F40CB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0809" y="5285192"/>
            <a:ext cx="230188" cy="230187"/>
          </a:xfrm>
          <a:custGeom>
            <a:avLst/>
            <a:gdLst>
              <a:gd name="connsiteX0" fmla="*/ 231232 w 462460"/>
              <a:gd name="connsiteY0" fmla="*/ 85564 h 462458"/>
              <a:gd name="connsiteX1" fmla="*/ 376900 w 462460"/>
              <a:gd name="connsiteY1" fmla="*/ 231226 h 462458"/>
              <a:gd name="connsiteX2" fmla="*/ 231232 w 462460"/>
              <a:gd name="connsiteY2" fmla="*/ 376888 h 462458"/>
              <a:gd name="connsiteX3" fmla="*/ 85564 w 462460"/>
              <a:gd name="connsiteY3" fmla="*/ 231226 h 462458"/>
              <a:gd name="connsiteX4" fmla="*/ 231232 w 462460"/>
              <a:gd name="connsiteY4" fmla="*/ 85564 h 462458"/>
              <a:gd name="connsiteX5" fmla="*/ 231230 w 462460"/>
              <a:gd name="connsiteY5" fmla="*/ 34997 h 462458"/>
              <a:gd name="connsiteX6" fmla="*/ 34998 w 462460"/>
              <a:gd name="connsiteY6" fmla="*/ 231229 h 462458"/>
              <a:gd name="connsiteX7" fmla="*/ 231230 w 462460"/>
              <a:gd name="connsiteY7" fmla="*/ 427461 h 462458"/>
              <a:gd name="connsiteX8" fmla="*/ 427462 w 462460"/>
              <a:gd name="connsiteY8" fmla="*/ 231229 h 462458"/>
              <a:gd name="connsiteX9" fmla="*/ 231230 w 462460"/>
              <a:gd name="connsiteY9" fmla="*/ 34997 h 462458"/>
              <a:gd name="connsiteX10" fmla="*/ 231230 w 462460"/>
              <a:gd name="connsiteY10" fmla="*/ 0 h 462458"/>
              <a:gd name="connsiteX11" fmla="*/ 462460 w 462460"/>
              <a:gd name="connsiteY11" fmla="*/ 231229 h 462458"/>
              <a:gd name="connsiteX12" fmla="*/ 231230 w 462460"/>
              <a:gd name="connsiteY12" fmla="*/ 462458 h 462458"/>
              <a:gd name="connsiteX13" fmla="*/ 0 w 462460"/>
              <a:gd name="connsiteY13" fmla="*/ 231229 h 462458"/>
              <a:gd name="connsiteX14" fmla="*/ 231230 w 462460"/>
              <a:gd name="connsiteY14" fmla="*/ 0 h 46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460" h="462458">
                <a:moveTo>
                  <a:pt x="231232" y="85564"/>
                </a:moveTo>
                <a:cubicBezTo>
                  <a:pt x="310914" y="85564"/>
                  <a:pt x="376900" y="150861"/>
                  <a:pt x="376900" y="231226"/>
                </a:cubicBezTo>
                <a:cubicBezTo>
                  <a:pt x="376900" y="311591"/>
                  <a:pt x="310914" y="376888"/>
                  <a:pt x="231232" y="376888"/>
                </a:cubicBezTo>
                <a:cubicBezTo>
                  <a:pt x="151552" y="376888"/>
                  <a:pt x="85564" y="311591"/>
                  <a:pt x="85564" y="231226"/>
                </a:cubicBezTo>
                <a:cubicBezTo>
                  <a:pt x="85564" y="150861"/>
                  <a:pt x="151552" y="85564"/>
                  <a:pt x="231232" y="85564"/>
                </a:cubicBezTo>
                <a:close/>
                <a:moveTo>
                  <a:pt x="231230" y="34997"/>
                </a:moveTo>
                <a:cubicBezTo>
                  <a:pt x="122490" y="34997"/>
                  <a:pt x="34998" y="122489"/>
                  <a:pt x="34998" y="231229"/>
                </a:cubicBezTo>
                <a:cubicBezTo>
                  <a:pt x="34998" y="339969"/>
                  <a:pt x="122490" y="427461"/>
                  <a:pt x="231230" y="427461"/>
                </a:cubicBezTo>
                <a:cubicBezTo>
                  <a:pt x="339970" y="427461"/>
                  <a:pt x="427462" y="339969"/>
                  <a:pt x="427462" y="231229"/>
                </a:cubicBezTo>
                <a:cubicBezTo>
                  <a:pt x="427462" y="122489"/>
                  <a:pt x="339970" y="34997"/>
                  <a:pt x="231230" y="34997"/>
                </a:cubicBezTo>
                <a:close/>
                <a:moveTo>
                  <a:pt x="231230" y="0"/>
                </a:moveTo>
                <a:cubicBezTo>
                  <a:pt x="358718" y="0"/>
                  <a:pt x="462460" y="103741"/>
                  <a:pt x="462460" y="231229"/>
                </a:cubicBezTo>
                <a:cubicBezTo>
                  <a:pt x="462460" y="358718"/>
                  <a:pt x="358718" y="462458"/>
                  <a:pt x="231230" y="462458"/>
                </a:cubicBezTo>
                <a:cubicBezTo>
                  <a:pt x="102492" y="462458"/>
                  <a:pt x="0" y="358718"/>
                  <a:pt x="0" y="231229"/>
                </a:cubicBezTo>
                <a:cubicBezTo>
                  <a:pt x="0" y="103741"/>
                  <a:pt x="102492" y="0"/>
                  <a:pt x="2312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 useBgFill="1">
        <p:nvSpPr>
          <p:cNvPr id="25" name="Freeform 206">
            <a:extLst>
              <a:ext uri="{FF2B5EF4-FFF2-40B4-BE49-F238E27FC236}">
                <a16:creationId xmlns:a16="http://schemas.microsoft.com/office/drawing/2014/main" id="{3FF54EC5-3450-D540-A628-9E123B4AA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772" y="4067948"/>
            <a:ext cx="890263" cy="890263"/>
          </a:xfrm>
          <a:custGeom>
            <a:avLst/>
            <a:gdLst>
              <a:gd name="T0" fmla="*/ 0 w 1428"/>
              <a:gd name="T1" fmla="*/ 712 h 1427"/>
              <a:gd name="T2" fmla="*/ 714 w 1428"/>
              <a:gd name="T3" fmla="*/ 0 h 1427"/>
              <a:gd name="T4" fmla="*/ 714 w 1428"/>
              <a:gd name="T5" fmla="*/ 0 h 1427"/>
              <a:gd name="T6" fmla="*/ 714 w 1428"/>
              <a:gd name="T7" fmla="*/ 0 h 1427"/>
              <a:gd name="T8" fmla="*/ 1427 w 1428"/>
              <a:gd name="T9" fmla="*/ 712 h 1427"/>
              <a:gd name="T10" fmla="*/ 1427 w 1428"/>
              <a:gd name="T11" fmla="*/ 712 h 1427"/>
              <a:gd name="T12" fmla="*/ 1427 w 1428"/>
              <a:gd name="T13" fmla="*/ 712 h 1427"/>
              <a:gd name="T14" fmla="*/ 714 w 1428"/>
              <a:gd name="T15" fmla="*/ 1426 h 1427"/>
              <a:gd name="T16" fmla="*/ 714 w 1428"/>
              <a:gd name="T17" fmla="*/ 1426 h 1427"/>
              <a:gd name="T18" fmla="*/ 714 w 1428"/>
              <a:gd name="T19" fmla="*/ 1426 h 1427"/>
              <a:gd name="T20" fmla="*/ 0 w 1428"/>
              <a:gd name="T21" fmla="*/ 712 h 1427"/>
              <a:gd name="T22" fmla="*/ 0 w 1428"/>
              <a:gd name="T23" fmla="*/ 712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28" h="1427">
                <a:moveTo>
                  <a:pt x="0" y="712"/>
                </a:moveTo>
                <a:cubicBezTo>
                  <a:pt x="0" y="318"/>
                  <a:pt x="320" y="0"/>
                  <a:pt x="714" y="0"/>
                </a:cubicBezTo>
                <a:lnTo>
                  <a:pt x="714" y="0"/>
                </a:lnTo>
                <a:lnTo>
                  <a:pt x="714" y="0"/>
                </a:lnTo>
                <a:cubicBezTo>
                  <a:pt x="1108" y="0"/>
                  <a:pt x="1427" y="318"/>
                  <a:pt x="1427" y="712"/>
                </a:cubicBezTo>
                <a:lnTo>
                  <a:pt x="1427" y="712"/>
                </a:lnTo>
                <a:lnTo>
                  <a:pt x="1427" y="712"/>
                </a:lnTo>
                <a:cubicBezTo>
                  <a:pt x="1427" y="1106"/>
                  <a:pt x="1108" y="1426"/>
                  <a:pt x="714" y="1426"/>
                </a:cubicBezTo>
                <a:lnTo>
                  <a:pt x="714" y="1426"/>
                </a:lnTo>
                <a:lnTo>
                  <a:pt x="714" y="1426"/>
                </a:lnTo>
                <a:cubicBezTo>
                  <a:pt x="320" y="1426"/>
                  <a:pt x="0" y="1106"/>
                  <a:pt x="0" y="712"/>
                </a:cubicBezTo>
                <a:lnTo>
                  <a:pt x="0" y="712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 useBgFill="1">
        <p:nvSpPr>
          <p:cNvPr id="26" name="Freeform 208">
            <a:extLst>
              <a:ext uri="{FF2B5EF4-FFF2-40B4-BE49-F238E27FC236}">
                <a16:creationId xmlns:a16="http://schemas.microsoft.com/office/drawing/2014/main" id="{97CBAB57-0DE6-C240-BB0E-100B09897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19" y="4067948"/>
            <a:ext cx="890263" cy="890263"/>
          </a:xfrm>
          <a:custGeom>
            <a:avLst/>
            <a:gdLst>
              <a:gd name="T0" fmla="*/ 0 w 1428"/>
              <a:gd name="T1" fmla="*/ 712 h 1427"/>
              <a:gd name="T2" fmla="*/ 713 w 1428"/>
              <a:gd name="T3" fmla="*/ 0 h 1427"/>
              <a:gd name="T4" fmla="*/ 713 w 1428"/>
              <a:gd name="T5" fmla="*/ 0 h 1427"/>
              <a:gd name="T6" fmla="*/ 713 w 1428"/>
              <a:gd name="T7" fmla="*/ 0 h 1427"/>
              <a:gd name="T8" fmla="*/ 1427 w 1428"/>
              <a:gd name="T9" fmla="*/ 712 h 1427"/>
              <a:gd name="T10" fmla="*/ 1427 w 1428"/>
              <a:gd name="T11" fmla="*/ 712 h 1427"/>
              <a:gd name="T12" fmla="*/ 1427 w 1428"/>
              <a:gd name="T13" fmla="*/ 712 h 1427"/>
              <a:gd name="T14" fmla="*/ 713 w 1428"/>
              <a:gd name="T15" fmla="*/ 1426 h 1427"/>
              <a:gd name="T16" fmla="*/ 713 w 1428"/>
              <a:gd name="T17" fmla="*/ 1426 h 1427"/>
              <a:gd name="T18" fmla="*/ 713 w 1428"/>
              <a:gd name="T19" fmla="*/ 1426 h 1427"/>
              <a:gd name="T20" fmla="*/ 0 w 1428"/>
              <a:gd name="T21" fmla="*/ 712 h 1427"/>
              <a:gd name="T22" fmla="*/ 0 w 1428"/>
              <a:gd name="T23" fmla="*/ 712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28" h="1427">
                <a:moveTo>
                  <a:pt x="0" y="712"/>
                </a:moveTo>
                <a:cubicBezTo>
                  <a:pt x="0" y="318"/>
                  <a:pt x="319" y="0"/>
                  <a:pt x="713" y="0"/>
                </a:cubicBezTo>
                <a:lnTo>
                  <a:pt x="713" y="0"/>
                </a:lnTo>
                <a:lnTo>
                  <a:pt x="713" y="0"/>
                </a:lnTo>
                <a:cubicBezTo>
                  <a:pt x="1108" y="0"/>
                  <a:pt x="1427" y="318"/>
                  <a:pt x="1427" y="712"/>
                </a:cubicBezTo>
                <a:lnTo>
                  <a:pt x="1427" y="712"/>
                </a:lnTo>
                <a:lnTo>
                  <a:pt x="1427" y="712"/>
                </a:lnTo>
                <a:cubicBezTo>
                  <a:pt x="1427" y="1106"/>
                  <a:pt x="1108" y="1426"/>
                  <a:pt x="713" y="1426"/>
                </a:cubicBezTo>
                <a:lnTo>
                  <a:pt x="713" y="1426"/>
                </a:lnTo>
                <a:lnTo>
                  <a:pt x="713" y="1426"/>
                </a:lnTo>
                <a:cubicBezTo>
                  <a:pt x="319" y="1426"/>
                  <a:pt x="0" y="1106"/>
                  <a:pt x="0" y="712"/>
                </a:cubicBezTo>
                <a:lnTo>
                  <a:pt x="0" y="712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27" name="Shape 2525">
            <a:extLst>
              <a:ext uri="{FF2B5EF4-FFF2-40B4-BE49-F238E27FC236}">
                <a16:creationId xmlns:a16="http://schemas.microsoft.com/office/drawing/2014/main" id="{9E8C5F35-58A0-6048-9E30-C21E985D52FA}"/>
              </a:ext>
            </a:extLst>
          </p:cNvPr>
          <p:cNvSpPr>
            <a:spLocks noChangeAspect="1"/>
          </p:cNvSpPr>
          <p:nvPr/>
        </p:nvSpPr>
        <p:spPr>
          <a:xfrm>
            <a:off x="1487683" y="4305280"/>
            <a:ext cx="415598" cy="41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28" name="Shape 2584">
            <a:extLst>
              <a:ext uri="{FF2B5EF4-FFF2-40B4-BE49-F238E27FC236}">
                <a16:creationId xmlns:a16="http://schemas.microsoft.com/office/drawing/2014/main" id="{3F0CC110-FFA3-A841-A30A-BA6D53ADF42F}"/>
              </a:ext>
            </a:extLst>
          </p:cNvPr>
          <p:cNvSpPr>
            <a:spLocks noChangeAspect="1"/>
          </p:cNvSpPr>
          <p:nvPr/>
        </p:nvSpPr>
        <p:spPr>
          <a:xfrm>
            <a:off x="5026751" y="4305280"/>
            <a:ext cx="415598" cy="41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29" name="Shape 2591">
            <a:extLst>
              <a:ext uri="{FF2B5EF4-FFF2-40B4-BE49-F238E27FC236}">
                <a16:creationId xmlns:a16="http://schemas.microsoft.com/office/drawing/2014/main" id="{4C4BEF74-2829-8141-9482-56476E4CCC1A}"/>
              </a:ext>
            </a:extLst>
          </p:cNvPr>
          <p:cNvSpPr>
            <a:spLocks noChangeAspect="1"/>
          </p:cNvSpPr>
          <p:nvPr/>
        </p:nvSpPr>
        <p:spPr>
          <a:xfrm>
            <a:off x="8568569" y="4305280"/>
            <a:ext cx="415598" cy="41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0" name="Shape 2630">
            <a:extLst>
              <a:ext uri="{FF2B5EF4-FFF2-40B4-BE49-F238E27FC236}">
                <a16:creationId xmlns:a16="http://schemas.microsoft.com/office/drawing/2014/main" id="{7E5E6FFD-B9E8-304F-B603-0AA1C58BF007}"/>
              </a:ext>
            </a:extLst>
          </p:cNvPr>
          <p:cNvSpPr>
            <a:spLocks noChangeAspect="1"/>
          </p:cNvSpPr>
          <p:nvPr/>
        </p:nvSpPr>
        <p:spPr>
          <a:xfrm>
            <a:off x="3354414" y="4305280"/>
            <a:ext cx="226701" cy="41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1" name="Shape 2631">
            <a:extLst>
              <a:ext uri="{FF2B5EF4-FFF2-40B4-BE49-F238E27FC236}">
                <a16:creationId xmlns:a16="http://schemas.microsoft.com/office/drawing/2014/main" id="{020D6544-1329-C348-ABC2-FFFAB9443EAF}"/>
              </a:ext>
            </a:extLst>
          </p:cNvPr>
          <p:cNvSpPr>
            <a:spLocks noChangeAspect="1"/>
          </p:cNvSpPr>
          <p:nvPr/>
        </p:nvSpPr>
        <p:spPr>
          <a:xfrm>
            <a:off x="6796286" y="4343062"/>
            <a:ext cx="415598" cy="340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2" name="Shape 2633">
            <a:extLst>
              <a:ext uri="{FF2B5EF4-FFF2-40B4-BE49-F238E27FC236}">
                <a16:creationId xmlns:a16="http://schemas.microsoft.com/office/drawing/2014/main" id="{81221C90-C634-5541-BEA8-5939CC955893}"/>
              </a:ext>
            </a:extLst>
          </p:cNvPr>
          <p:cNvSpPr>
            <a:spLocks noChangeAspect="1"/>
          </p:cNvSpPr>
          <p:nvPr/>
        </p:nvSpPr>
        <p:spPr>
          <a:xfrm>
            <a:off x="10338104" y="4305280"/>
            <a:ext cx="415598" cy="41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B65C165-3F7B-4FF1-8B42-A55BDAE5763C}"/>
              </a:ext>
            </a:extLst>
          </p:cNvPr>
          <p:cNvSpPr txBox="1"/>
          <p:nvPr/>
        </p:nvSpPr>
        <p:spPr>
          <a:xfrm>
            <a:off x="2295861" y="1708867"/>
            <a:ext cx="81034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1400" b="1" dirty="0">
                <a:solidFill>
                  <a:srgbClr val="3099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las personas que son picadas por zancudos  </a:t>
            </a:r>
            <a:r>
              <a:rPr lang="es-CO" sz="1400" b="1" i="1" dirty="0">
                <a:solidFill>
                  <a:srgbClr val="3099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Anopheles </a:t>
            </a:r>
            <a:r>
              <a:rPr lang="es-CO" sz="1400" b="1" dirty="0">
                <a:solidFill>
                  <a:srgbClr val="3099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infectados con el parásito</a:t>
            </a:r>
            <a:endParaRPr lang="es-ES" sz="1400" b="1" dirty="0">
              <a:solidFill>
                <a:srgbClr val="3099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C14F23-1485-4A5B-A9CB-731A41E1D645}"/>
              </a:ext>
            </a:extLst>
          </p:cNvPr>
          <p:cNvSpPr txBox="1"/>
          <p:nvPr/>
        </p:nvSpPr>
        <p:spPr>
          <a:xfrm>
            <a:off x="58607" y="2176629"/>
            <a:ext cx="3273750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algn="ctr">
              <a:defRPr sz="1600">
                <a:latin typeface="GSans"/>
              </a:defRPr>
            </a:lvl1pPr>
          </a:lstStyle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Personas que viven cerca de los criaderos de los zancudos</a:t>
            </a:r>
          </a:p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realizan actividades de alta exposición como la minería. 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17F4D94-9ACD-486E-8197-7C2310B23BB4}"/>
              </a:ext>
            </a:extLst>
          </p:cNvPr>
          <p:cNvSpPr txBox="1"/>
          <p:nvPr/>
        </p:nvSpPr>
        <p:spPr>
          <a:xfrm>
            <a:off x="7100197" y="2303966"/>
            <a:ext cx="3540872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Viajeros o comerciantes que pasan y duermen en lugares donde existen zancudos infectados  de malaria o paludismo. 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71A32CF-F20F-439F-9D19-14577D33DAD5}"/>
              </a:ext>
            </a:extLst>
          </p:cNvPr>
          <p:cNvSpPr txBox="1"/>
          <p:nvPr/>
        </p:nvSpPr>
        <p:spPr>
          <a:xfrm>
            <a:off x="3745630" y="2011133"/>
            <a:ext cx="29778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1600">
                <a:latin typeface="GSans"/>
              </a:defRPr>
            </a:lvl1pPr>
          </a:lstStyle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Grupos de riesgo (niños, &gt;60 años, mujeres en estado de embarazo) que habiten o visiten un área con transmisión activa pueden desarrollar formas graves de la enfermedad.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1B3FB2AB-893E-4485-BD60-00917C4A3BA4}"/>
              </a:ext>
            </a:extLst>
          </p:cNvPr>
          <p:cNvSpPr txBox="1"/>
          <p:nvPr/>
        </p:nvSpPr>
        <p:spPr>
          <a:xfrm>
            <a:off x="5558142" y="5741313"/>
            <a:ext cx="30740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1600">
                <a:latin typeface="GSans"/>
              </a:defRPr>
            </a:lvl1pPr>
          </a:lstStyle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Personas que no utilizan medidas de protección personal (toldillos, prendas de vestir con mangas largas, repelentes, etc.). 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44CEC0F7-C115-400F-B50B-DC6FA648E63C}"/>
              </a:ext>
            </a:extLst>
          </p:cNvPr>
          <p:cNvSpPr txBox="1"/>
          <p:nvPr/>
        </p:nvSpPr>
        <p:spPr>
          <a:xfrm>
            <a:off x="1414073" y="5687718"/>
            <a:ext cx="378982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algn="ctr">
              <a:defRPr sz="1600">
                <a:latin typeface="GSans"/>
              </a:defRPr>
            </a:lvl1pPr>
          </a:lstStyle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La falta de acceso a los servicios de salud, dificulta diagnóstico y tratamiento, así como incumplimiento en la toma completa del tratamiento.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72AD154-FA9B-47FA-A19A-8E4122A0896E}"/>
              </a:ext>
            </a:extLst>
          </p:cNvPr>
          <p:cNvSpPr txBox="1"/>
          <p:nvPr/>
        </p:nvSpPr>
        <p:spPr>
          <a:xfrm>
            <a:off x="9221500" y="5795439"/>
            <a:ext cx="28390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1600">
                <a:latin typeface="GSans"/>
              </a:defRPr>
            </a:lvl1pPr>
          </a:lstStyle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El desconocimiento de la enfermedad y de su riesgo de transmisión.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B053BF-8594-1F41-9938-53BFBD81A2F2}"/>
              </a:ext>
            </a:extLst>
          </p:cNvPr>
          <p:cNvSpPr txBox="1"/>
          <p:nvPr/>
        </p:nvSpPr>
        <p:spPr>
          <a:xfrm>
            <a:off x="11214100" y="81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7BBCE6-5F82-514D-BBC2-90C52E14F359}"/>
              </a:ext>
            </a:extLst>
          </p:cNvPr>
          <p:cNvSpPr txBox="1"/>
          <p:nvPr/>
        </p:nvSpPr>
        <p:spPr>
          <a:xfrm>
            <a:off x="11010900" y="81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8C52828B-5479-1441-9403-362B59F3C35B}"/>
              </a:ext>
            </a:extLst>
          </p:cNvPr>
          <p:cNvSpPr/>
          <p:nvPr/>
        </p:nvSpPr>
        <p:spPr>
          <a:xfrm>
            <a:off x="1250351" y="694728"/>
            <a:ext cx="9740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 puede enfermarse con malaria o paludismo?</a:t>
            </a:r>
          </a:p>
        </p:txBody>
      </p:sp>
    </p:spTree>
    <p:extLst>
      <p:ext uri="{BB962C8B-B14F-4D97-AF65-F5344CB8AC3E}">
        <p14:creationId xmlns:p14="http://schemas.microsoft.com/office/powerpoint/2010/main" val="218852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B14815C-7953-47ED-B87D-3D32F91F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901" y="655645"/>
            <a:ext cx="10434299" cy="707886"/>
          </a:xfrm>
        </p:spPr>
        <p:txBody>
          <a:bodyPr anchor="ctr">
            <a:noAutofit/>
          </a:bodyPr>
          <a:lstStyle/>
          <a:p>
            <a:r>
              <a:rPr lang="es-CO" sz="3600" dirty="0">
                <a:latin typeface="Arial"/>
                <a:cs typeface="Arial"/>
              </a:rPr>
              <a:t>Signos y síntomas de la malaria o paludismo </a:t>
            </a:r>
            <a:endParaRPr lang="es-CO" sz="3600" dirty="0"/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1F30A5F7-9238-4BA0-805D-B6594A722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6" y="3371564"/>
            <a:ext cx="2643382" cy="2993451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437EBE60-DD33-4D05-9F2D-68D5C3522A83}"/>
              </a:ext>
            </a:extLst>
          </p:cNvPr>
          <p:cNvGrpSpPr/>
          <p:nvPr/>
        </p:nvGrpSpPr>
        <p:grpSpPr>
          <a:xfrm>
            <a:off x="1594979" y="1956195"/>
            <a:ext cx="3348666" cy="1233480"/>
            <a:chOff x="8529275" y="496779"/>
            <a:chExt cx="3348666" cy="1233480"/>
          </a:xfrm>
        </p:grpSpPr>
        <p:pic>
          <p:nvPicPr>
            <p:cNvPr id="30" name="Imagen 29" descr="Imagen que contiene objeto, reloj&#10;&#10;Descripción generada automáticamente">
              <a:extLst>
                <a:ext uri="{FF2B5EF4-FFF2-40B4-BE49-F238E27FC236}">
                  <a16:creationId xmlns:a16="http://schemas.microsoft.com/office/drawing/2014/main" id="{34527834-391D-4C93-B81C-7C4F02502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29275" y="496779"/>
              <a:ext cx="909160" cy="1233480"/>
            </a:xfrm>
            <a:prstGeom prst="rect">
              <a:avLst/>
            </a:prstGeom>
          </p:spPr>
        </p:pic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229EF556-AC7B-4AF6-886E-D08A92D8E127}"/>
                </a:ext>
              </a:extLst>
            </p:cNvPr>
            <p:cNvGrpSpPr/>
            <p:nvPr/>
          </p:nvGrpSpPr>
          <p:grpSpPr>
            <a:xfrm>
              <a:off x="9515068" y="502476"/>
              <a:ext cx="2362873" cy="892552"/>
              <a:chOff x="1803810" y="2400775"/>
              <a:chExt cx="2362873" cy="892552"/>
            </a:xfrm>
          </p:grpSpPr>
          <p:sp>
            <p:nvSpPr>
              <p:cNvPr id="32" name="CuadroTexto 35">
                <a:extLst>
                  <a:ext uri="{FF2B5EF4-FFF2-40B4-BE49-F238E27FC236}">
                    <a16:creationId xmlns:a16="http://schemas.microsoft.com/office/drawing/2014/main" id="{98B5D204-41D8-442F-90E6-2F543AE4BE50}"/>
                  </a:ext>
                </a:extLst>
              </p:cNvPr>
              <p:cNvSpPr txBox="1"/>
              <p:nvPr/>
            </p:nvSpPr>
            <p:spPr>
              <a:xfrm>
                <a:off x="1803810" y="2400775"/>
                <a:ext cx="2362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MX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Fiebre </a:t>
                </a:r>
                <a:endParaRPr lang="es-CO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CuadroTexto 36">
                <a:extLst>
                  <a:ext uri="{FF2B5EF4-FFF2-40B4-BE49-F238E27FC236}">
                    <a16:creationId xmlns:a16="http://schemas.microsoft.com/office/drawing/2014/main" id="{39D29F39-D16F-40B7-AF93-5D038BA23E81}"/>
                  </a:ext>
                </a:extLst>
              </p:cNvPr>
              <p:cNvSpPr txBox="1"/>
              <p:nvPr/>
            </p:nvSpPr>
            <p:spPr>
              <a:xfrm>
                <a:off x="1803810" y="2770107"/>
                <a:ext cx="23628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>
                  <a:defRPr sz="1600"/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_tradnl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Episodios febril (&gt; 37,5° C) actual o reciente </a:t>
                </a:r>
                <a:endParaRPr lang="es-CO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45734B04-2CE1-4A66-99DD-6B95A6D4E9C3}"/>
              </a:ext>
            </a:extLst>
          </p:cNvPr>
          <p:cNvGrpSpPr/>
          <p:nvPr/>
        </p:nvGrpSpPr>
        <p:grpSpPr>
          <a:xfrm>
            <a:off x="7468666" y="1956195"/>
            <a:ext cx="3453406" cy="1239716"/>
            <a:chOff x="691869" y="2643346"/>
            <a:chExt cx="3453406" cy="1239716"/>
          </a:xfrm>
        </p:grpSpPr>
        <p:pic>
          <p:nvPicPr>
            <p:cNvPr id="26" name="Imagen 25" descr="Una caricatura de una persona&#10;&#10;Descripción generada automáticamente">
              <a:extLst>
                <a:ext uri="{FF2B5EF4-FFF2-40B4-BE49-F238E27FC236}">
                  <a16:creationId xmlns:a16="http://schemas.microsoft.com/office/drawing/2014/main" id="{A07A830C-A3FE-434E-99F4-0721C746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69" y="2643346"/>
              <a:ext cx="1047513" cy="1239716"/>
            </a:xfrm>
            <a:prstGeom prst="rect">
              <a:avLst/>
            </a:prstGeom>
          </p:spPr>
        </p:pic>
        <p:sp>
          <p:nvSpPr>
            <p:cNvPr id="28" name="CuadroTexto 42">
              <a:extLst>
                <a:ext uri="{FF2B5EF4-FFF2-40B4-BE49-F238E27FC236}">
                  <a16:creationId xmlns:a16="http://schemas.microsoft.com/office/drawing/2014/main" id="{F56CBE7E-10E4-4544-AF81-33366DC30184}"/>
                </a:ext>
              </a:extLst>
            </p:cNvPr>
            <p:cNvSpPr txBox="1"/>
            <p:nvPr/>
          </p:nvSpPr>
          <p:spPr>
            <a:xfrm>
              <a:off x="1782403" y="2678720"/>
              <a:ext cx="2362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Dolor de cabeza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7B244C8-1B00-4D7F-BC01-74901484F00B}"/>
              </a:ext>
            </a:extLst>
          </p:cNvPr>
          <p:cNvGrpSpPr/>
          <p:nvPr/>
        </p:nvGrpSpPr>
        <p:grpSpPr>
          <a:xfrm>
            <a:off x="8013933" y="3821729"/>
            <a:ext cx="3333726" cy="1200329"/>
            <a:chOff x="86965" y="4504620"/>
            <a:chExt cx="3333726" cy="1200329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F367AD1-1C31-4644-92F3-0316F9356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837" y="4504620"/>
              <a:ext cx="970854" cy="1200329"/>
            </a:xfrm>
            <a:prstGeom prst="rect">
              <a:avLst/>
            </a:prstGeom>
          </p:spPr>
        </p:pic>
        <p:sp>
          <p:nvSpPr>
            <p:cNvPr id="24" name="CuadroTexto 47">
              <a:extLst>
                <a:ext uri="{FF2B5EF4-FFF2-40B4-BE49-F238E27FC236}">
                  <a16:creationId xmlns:a16="http://schemas.microsoft.com/office/drawing/2014/main" id="{23600A74-56D1-460B-AEF3-3C2BFE30E0DF}"/>
                </a:ext>
              </a:extLst>
            </p:cNvPr>
            <p:cNvSpPr txBox="1"/>
            <p:nvPr/>
          </p:nvSpPr>
          <p:spPr>
            <a:xfrm>
              <a:off x="86965" y="4504620"/>
              <a:ext cx="2362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Malestar general</a:t>
              </a:r>
              <a:endParaRPr lang="es-CO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63460ED-18F7-4FC3-B2F7-1E52775F0877}"/>
              </a:ext>
            </a:extLst>
          </p:cNvPr>
          <p:cNvGrpSpPr/>
          <p:nvPr/>
        </p:nvGrpSpPr>
        <p:grpSpPr>
          <a:xfrm>
            <a:off x="906440" y="5374233"/>
            <a:ext cx="3580918" cy="1200329"/>
            <a:chOff x="7655794" y="2646352"/>
            <a:chExt cx="3580918" cy="1200329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6FE2E12D-CABD-44DC-80F1-8E9E22EE7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8666" y="2646352"/>
              <a:ext cx="1218046" cy="1200329"/>
            </a:xfrm>
            <a:prstGeom prst="rect">
              <a:avLst/>
            </a:prstGeom>
          </p:spPr>
        </p:pic>
        <p:sp>
          <p:nvSpPr>
            <p:cNvPr id="20" name="CuadroTexto 52">
              <a:extLst>
                <a:ext uri="{FF2B5EF4-FFF2-40B4-BE49-F238E27FC236}">
                  <a16:creationId xmlns:a16="http://schemas.microsoft.com/office/drawing/2014/main" id="{E4589034-1817-4629-B3A9-6E60CA9F11F0}"/>
                </a:ext>
              </a:extLst>
            </p:cNvPr>
            <p:cNvSpPr txBox="1"/>
            <p:nvPr/>
          </p:nvSpPr>
          <p:spPr>
            <a:xfrm>
              <a:off x="7655794" y="2678720"/>
              <a:ext cx="2362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Dolor de cuerpo</a:t>
              </a:r>
              <a:endParaRPr lang="es-CO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DED7D28-EDB9-4C58-A7D4-C8B1BE23A3C6}"/>
              </a:ext>
            </a:extLst>
          </p:cNvPr>
          <p:cNvGrpSpPr/>
          <p:nvPr/>
        </p:nvGrpSpPr>
        <p:grpSpPr>
          <a:xfrm>
            <a:off x="1218046" y="3928823"/>
            <a:ext cx="3532899" cy="1203841"/>
            <a:chOff x="7513455" y="4504619"/>
            <a:chExt cx="3532899" cy="1203841"/>
          </a:xfrm>
        </p:grpSpPr>
        <p:pic>
          <p:nvPicPr>
            <p:cNvPr id="14" name="Imagen 13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2FC02D78-3EF5-47B5-B5A9-CDBC01B0D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3455" y="4504619"/>
              <a:ext cx="1170026" cy="1203841"/>
            </a:xfrm>
            <a:prstGeom prst="rect">
              <a:avLst/>
            </a:prstGeom>
          </p:spPr>
        </p:pic>
        <p:sp>
          <p:nvSpPr>
            <p:cNvPr id="16" name="CuadroTexto 57">
              <a:extLst>
                <a:ext uri="{FF2B5EF4-FFF2-40B4-BE49-F238E27FC236}">
                  <a16:creationId xmlns:a16="http://schemas.microsoft.com/office/drawing/2014/main" id="{FEB7F086-A45C-4C74-BD84-ED4C74661DD0}"/>
                </a:ext>
              </a:extLst>
            </p:cNvPr>
            <p:cNvSpPr txBox="1"/>
            <p:nvPr/>
          </p:nvSpPr>
          <p:spPr>
            <a:xfrm>
              <a:off x="8683482" y="4504620"/>
              <a:ext cx="2362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Escalofrios</a:t>
              </a:r>
              <a:endParaRPr lang="es-CO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95581E3D-A996-4A4A-86BC-5A31278604F5}"/>
              </a:ext>
            </a:extLst>
          </p:cNvPr>
          <p:cNvGrpSpPr/>
          <p:nvPr/>
        </p:nvGrpSpPr>
        <p:grpSpPr>
          <a:xfrm>
            <a:off x="7277436" y="5247218"/>
            <a:ext cx="3580919" cy="1327344"/>
            <a:chOff x="39620" y="1446566"/>
            <a:chExt cx="3580919" cy="1327344"/>
          </a:xfrm>
        </p:grpSpPr>
        <p:sp>
          <p:nvSpPr>
            <p:cNvPr id="36" name="CuadroTexto 19">
              <a:extLst>
                <a:ext uri="{FF2B5EF4-FFF2-40B4-BE49-F238E27FC236}">
                  <a16:creationId xmlns:a16="http://schemas.microsoft.com/office/drawing/2014/main" id="{37761799-971D-4405-B239-4BCDE47A0CED}"/>
                </a:ext>
              </a:extLst>
            </p:cNvPr>
            <p:cNvSpPr txBox="1"/>
            <p:nvPr/>
          </p:nvSpPr>
          <p:spPr>
            <a:xfrm>
              <a:off x="39620" y="1446566"/>
              <a:ext cx="3580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Dolor abdominal o vómito</a:t>
              </a:r>
              <a:endParaRPr lang="es-CO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Imagen 2" descr="Imagen que contiene lámpara, señal, grafiti&#10;&#10;Descripción generada automáticamente">
              <a:extLst>
                <a:ext uri="{FF2B5EF4-FFF2-40B4-BE49-F238E27FC236}">
                  <a16:creationId xmlns:a16="http://schemas.microsoft.com/office/drawing/2014/main" id="{78DA74B0-1012-4093-99C4-B5D4343F1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980" y="1674101"/>
              <a:ext cx="946792" cy="1099809"/>
            </a:xfrm>
            <a:prstGeom prst="rect">
              <a:avLst/>
            </a:prstGeom>
          </p:spPr>
        </p:pic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D3DDB3A-2D93-5E4D-816C-00B288808483}"/>
              </a:ext>
            </a:extLst>
          </p:cNvPr>
          <p:cNvSpPr txBox="1"/>
          <p:nvPr/>
        </p:nvSpPr>
        <p:spPr>
          <a:xfrm>
            <a:off x="4866818" y="6443757"/>
            <a:ext cx="199445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>
              <a:defRPr sz="110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Fuente: Construcción propia </a:t>
            </a:r>
          </a:p>
        </p:txBody>
      </p:sp>
    </p:spTree>
    <p:extLst>
      <p:ext uri="{BB962C8B-B14F-4D97-AF65-F5344CB8AC3E}">
        <p14:creationId xmlns:p14="http://schemas.microsoft.com/office/powerpoint/2010/main" val="1625653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B14815C-7953-47ED-B87D-3D32F91F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266" y="619599"/>
            <a:ext cx="9970841" cy="707886"/>
          </a:xfrm>
        </p:spPr>
        <p:txBody>
          <a:bodyPr>
            <a:normAutofit/>
          </a:bodyPr>
          <a:lstStyle/>
          <a:p>
            <a:r>
              <a:rPr lang="es-CO" sz="3600" dirty="0">
                <a:latin typeface="Arial"/>
                <a:cs typeface="Arial"/>
              </a:rPr>
              <a:t>Sabias Qué…!</a:t>
            </a:r>
            <a:endParaRPr lang="es-CO" sz="3600" b="0" dirty="0"/>
          </a:p>
        </p:txBody>
      </p:sp>
      <p:sp>
        <p:nvSpPr>
          <p:cNvPr id="29" name="Bocadillo: rectángulo con esquinas redondeadas 28">
            <a:extLst>
              <a:ext uri="{FF2B5EF4-FFF2-40B4-BE49-F238E27FC236}">
                <a16:creationId xmlns:a16="http://schemas.microsoft.com/office/drawing/2014/main" id="{A722C799-0CB3-46DF-B440-E6E41E78A7EF}"/>
              </a:ext>
            </a:extLst>
          </p:cNvPr>
          <p:cNvSpPr/>
          <p:nvPr/>
        </p:nvSpPr>
        <p:spPr>
          <a:xfrm>
            <a:off x="7702190" y="1634694"/>
            <a:ext cx="3932834" cy="2509644"/>
          </a:xfrm>
          <a:prstGeom prst="wedgeRoundRectCallout">
            <a:avLst>
              <a:gd name="adj1" fmla="val -64850"/>
              <a:gd name="adj2" fmla="val -2724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hembra del zancudo </a:t>
            </a:r>
            <a:r>
              <a:rPr lang="es-ES_tradnl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Anopheles</a:t>
            </a:r>
            <a:r>
              <a:rPr lang="es-ES_tradn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transmite el parásito que produce la malaria o paludismo, </a:t>
            </a:r>
            <a:r>
              <a:rPr lang="es-ES_tradn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porque necesita la sangre humana para desarrollar y poner sus huevos; los zancudos machos se alimentan del azúcar en el néctar de las plantas y no necesitan sangre.</a:t>
            </a:r>
          </a:p>
        </p:txBody>
      </p:sp>
      <p:sp>
        <p:nvSpPr>
          <p:cNvPr id="31" name="Bocadillo: rectángulo con esquinas redondeadas 30">
            <a:extLst>
              <a:ext uri="{FF2B5EF4-FFF2-40B4-BE49-F238E27FC236}">
                <a16:creationId xmlns:a16="http://schemas.microsoft.com/office/drawing/2014/main" id="{388B303E-F4F0-4457-8865-CFEEF619F633}"/>
              </a:ext>
            </a:extLst>
          </p:cNvPr>
          <p:cNvSpPr/>
          <p:nvPr/>
        </p:nvSpPr>
        <p:spPr>
          <a:xfrm>
            <a:off x="7533795" y="4338421"/>
            <a:ext cx="4101229" cy="2076450"/>
          </a:xfrm>
          <a:prstGeom prst="wedgeRoundRectCallout">
            <a:avLst>
              <a:gd name="adj1" fmla="val -72722"/>
              <a:gd name="adj2" fmla="val -5152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al realizarse el diagnóstico de malaria, este resulta negativo, pero los síntomas persisten, es importante repetirlo a las 24 horas. Si los síntomas persisten acudir a un centro de salud más cercano para descartar otra posible enfermedad/patología</a:t>
            </a:r>
          </a:p>
        </p:txBody>
      </p:sp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A90860D9-C4F2-4395-9701-9FD328BCD739}"/>
              </a:ext>
            </a:extLst>
          </p:cNvPr>
          <p:cNvSpPr/>
          <p:nvPr/>
        </p:nvSpPr>
        <p:spPr>
          <a:xfrm>
            <a:off x="2369357" y="1893593"/>
            <a:ext cx="2627186" cy="1504883"/>
          </a:xfrm>
          <a:prstGeom prst="wedgeRoundRectCallout">
            <a:avLst>
              <a:gd name="adj1" fmla="val -70024"/>
              <a:gd name="adj2" fmla="val 4888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Colombia es el segundo </a:t>
            </a:r>
            <a:r>
              <a:rPr lang="es-ES_tradn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 Latinoamericano donde más personas se enferman de malaria o paludismo. </a:t>
            </a:r>
          </a:p>
        </p:txBody>
      </p:sp>
      <p:sp>
        <p:nvSpPr>
          <p:cNvPr id="30" name="Bocadillo: rectángulo con esquinas redondeadas 29">
            <a:extLst>
              <a:ext uri="{FF2B5EF4-FFF2-40B4-BE49-F238E27FC236}">
                <a16:creationId xmlns:a16="http://schemas.microsoft.com/office/drawing/2014/main" id="{AB6F2804-6A31-4F97-AA91-67AE46D7C4D7}"/>
              </a:ext>
            </a:extLst>
          </p:cNvPr>
          <p:cNvSpPr/>
          <p:nvPr/>
        </p:nvSpPr>
        <p:spPr>
          <a:xfrm>
            <a:off x="2201269" y="4635349"/>
            <a:ext cx="2795274" cy="1504884"/>
          </a:xfrm>
          <a:prstGeom prst="wedgeRoundRectCallout">
            <a:avLst>
              <a:gd name="adj1" fmla="val -52998"/>
              <a:gd name="adj2" fmla="val -8247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_tradn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África muere un niño cada 30 segundos a causa de malaria o paludismo</a:t>
            </a: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C14097-11A3-4B36-829D-F8E1CC47B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80" y="2511676"/>
            <a:ext cx="1724353" cy="4117857"/>
          </a:xfrm>
          <a:prstGeom prst="rect">
            <a:avLst/>
          </a:prstGeom>
        </p:spPr>
      </p:pic>
      <p:pic>
        <p:nvPicPr>
          <p:cNvPr id="8" name="Imagen 7" descr="Imagen que contiene juguete, muñeca&#10;&#10;Descripción generada automáticamente">
            <a:extLst>
              <a:ext uri="{FF2B5EF4-FFF2-40B4-BE49-F238E27FC236}">
                <a16:creationId xmlns:a16="http://schemas.microsoft.com/office/drawing/2014/main" id="{F7B9E046-5ECE-46A9-BAE4-0E8C93D42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43" y="2084259"/>
            <a:ext cx="1904888" cy="4117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498B52-897D-9F49-B3F7-60B935725338}"/>
              </a:ext>
            </a:extLst>
          </p:cNvPr>
          <p:cNvSpPr txBox="1"/>
          <p:nvPr/>
        </p:nvSpPr>
        <p:spPr>
          <a:xfrm>
            <a:off x="4384278" y="6358531"/>
            <a:ext cx="199445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>
              <a:defRPr sz="110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Fuente: Construcción propia </a:t>
            </a:r>
          </a:p>
        </p:txBody>
      </p:sp>
    </p:spTree>
    <p:extLst>
      <p:ext uri="{BB962C8B-B14F-4D97-AF65-F5344CB8AC3E}">
        <p14:creationId xmlns:p14="http://schemas.microsoft.com/office/powerpoint/2010/main" val="2975470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8BB88AA-89D0-4A0A-A1A0-C0C83A9D4DAF}"/>
              </a:ext>
            </a:extLst>
          </p:cNvPr>
          <p:cNvSpPr txBox="1"/>
          <p:nvPr/>
        </p:nvSpPr>
        <p:spPr>
          <a:xfrm>
            <a:off x="757770" y="2674947"/>
            <a:ext cx="2751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</a:p>
          <a:p>
            <a:pPr algn="ctr"/>
            <a:r>
              <a:rPr lang="es-CO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2A4D71-2E9B-41FC-AF8C-2078E2DA96D7}"/>
              </a:ext>
            </a:extLst>
          </p:cNvPr>
          <p:cNvSpPr txBox="1"/>
          <p:nvPr/>
        </p:nvSpPr>
        <p:spPr>
          <a:xfrm>
            <a:off x="3881966" y="3136612"/>
            <a:ext cx="764501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Generalidades del </a:t>
            </a:r>
            <a:r>
              <a:rPr lang="es-ES_tradnl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de la malaria o paludismo</a:t>
            </a:r>
            <a:endParaRPr lang="es-E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4507CA3-D954-4BDB-83F3-EBBAC08A5BE1}"/>
              </a:ext>
            </a:extLst>
          </p:cNvPr>
          <p:cNvCxnSpPr>
            <a:cxnSpLocks/>
          </p:cNvCxnSpPr>
          <p:nvPr/>
        </p:nvCxnSpPr>
        <p:spPr>
          <a:xfrm>
            <a:off x="3695700" y="-152398"/>
            <a:ext cx="0" cy="42917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83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07F4615-045C-504F-A553-B61D76D43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077189"/>
              </p:ext>
            </p:extLst>
          </p:nvPr>
        </p:nvGraphicFramePr>
        <p:xfrm>
          <a:off x="6174415" y="967641"/>
          <a:ext cx="5095313" cy="533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1507ED6-BE15-594D-A101-DD3A1AD4E09B}"/>
              </a:ext>
            </a:extLst>
          </p:cNvPr>
          <p:cNvSpPr txBox="1"/>
          <p:nvPr/>
        </p:nvSpPr>
        <p:spPr>
          <a:xfrm>
            <a:off x="1472540" y="567531"/>
            <a:ext cx="2666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Microscopía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D7C294D-8886-DA4B-817F-D95EE4D0D625}"/>
              </a:ext>
            </a:extLst>
          </p:cNvPr>
          <p:cNvSpPr txBox="1"/>
          <p:nvPr/>
        </p:nvSpPr>
        <p:spPr>
          <a:xfrm>
            <a:off x="5951836" y="567531"/>
            <a:ext cx="5606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Pruebas de diagnóstico rápido (PDR) 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53B7FD72-2F82-5647-BDF2-2CCAD31318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828924"/>
              </p:ext>
            </p:extLst>
          </p:nvPr>
        </p:nvGraphicFramePr>
        <p:xfrm>
          <a:off x="633948" y="967642"/>
          <a:ext cx="5095312" cy="533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F857CBB-3651-7C48-A7E4-C0C6E81AF59F}"/>
              </a:ext>
            </a:extLst>
          </p:cNvPr>
          <p:cNvSpPr txBox="1"/>
          <p:nvPr/>
        </p:nvSpPr>
        <p:spPr>
          <a:xfrm>
            <a:off x="6383685" y="6399684"/>
            <a:ext cx="383981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>
              <a:defRPr sz="110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Fotografias: propias grupo funcional de malaria </a:t>
            </a:r>
          </a:p>
        </p:txBody>
      </p:sp>
    </p:spTree>
    <p:extLst>
      <p:ext uri="{BB962C8B-B14F-4D97-AF65-F5344CB8AC3E}">
        <p14:creationId xmlns:p14="http://schemas.microsoft.com/office/powerpoint/2010/main" val="1540517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12120C2-1395-4693-9E6D-4B853AA2CE58}"/>
              </a:ext>
            </a:extLst>
          </p:cNvPr>
          <p:cNvSpPr txBox="1"/>
          <p:nvPr/>
        </p:nvSpPr>
        <p:spPr>
          <a:xfrm>
            <a:off x="3208866" y="3017080"/>
            <a:ext cx="5926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48493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F6AAF1-E83E-4F42-8481-BA94BC0E7A12}"/>
              </a:ext>
            </a:extLst>
          </p:cNvPr>
          <p:cNvSpPr txBox="1"/>
          <p:nvPr/>
        </p:nvSpPr>
        <p:spPr>
          <a:xfrm>
            <a:off x="5435894" y="3522944"/>
            <a:ext cx="6146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de conceptos básicos de la estrategia de eliminación de la malaria</a:t>
            </a:r>
            <a:endParaRPr lang="es-CO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8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F6AAF1-E83E-4F42-8481-BA94BC0E7A12}"/>
              </a:ext>
            </a:extLst>
          </p:cNvPr>
          <p:cNvSpPr txBox="1"/>
          <p:nvPr/>
        </p:nvSpPr>
        <p:spPr>
          <a:xfrm>
            <a:off x="482600" y="2045462"/>
            <a:ext cx="1026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Modulo 1 : </a:t>
            </a:r>
            <a:r>
              <a:rPr lang="es-CO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 la malaria  o paludismo  </a:t>
            </a:r>
            <a:endParaRPr lang="es-CO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F189BB-582B-184F-8252-90FD8663272A}"/>
              </a:ext>
            </a:extLst>
          </p:cNvPr>
          <p:cNvSpPr txBox="1"/>
          <p:nvPr/>
        </p:nvSpPr>
        <p:spPr>
          <a:xfrm>
            <a:off x="5549567" y="3659664"/>
            <a:ext cx="57638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 Aprendizaje </a:t>
            </a:r>
          </a:p>
          <a:p>
            <a:pPr algn="just"/>
            <a:endPara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Apropiar los conceptos generales de la malaria en Colombia de acuerdo con los lineamientos y el plan estratégico nacional vigentes. </a:t>
            </a:r>
            <a:endParaRPr lang="es-ES_trad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5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8BB88AA-89D0-4A0A-A1A0-C0C83A9D4DAF}"/>
              </a:ext>
            </a:extLst>
          </p:cNvPr>
          <p:cNvSpPr txBox="1"/>
          <p:nvPr/>
        </p:nvSpPr>
        <p:spPr>
          <a:xfrm>
            <a:off x="757770" y="2321004"/>
            <a:ext cx="27516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  <a:r>
              <a:rPr lang="es-CO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s-CO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2A4D71-2E9B-41FC-AF8C-2078E2DA96D7}"/>
              </a:ext>
            </a:extLst>
          </p:cNvPr>
          <p:cNvSpPr txBox="1"/>
          <p:nvPr/>
        </p:nvSpPr>
        <p:spPr>
          <a:xfrm>
            <a:off x="3789217" y="2890391"/>
            <a:ext cx="764501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Conceptos generales de la malaria o paludismo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4507CA3-D954-4BDB-83F3-EBBAC08A5BE1}"/>
              </a:ext>
            </a:extLst>
          </p:cNvPr>
          <p:cNvCxnSpPr>
            <a:cxnSpLocks/>
          </p:cNvCxnSpPr>
          <p:nvPr/>
        </p:nvCxnSpPr>
        <p:spPr>
          <a:xfrm>
            <a:off x="3695700" y="-152398"/>
            <a:ext cx="0" cy="42917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96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51C0F7A3-872F-45CF-9F73-11C5490F72B5}"/>
              </a:ext>
            </a:extLst>
          </p:cNvPr>
          <p:cNvGrpSpPr/>
          <p:nvPr/>
        </p:nvGrpSpPr>
        <p:grpSpPr>
          <a:xfrm>
            <a:off x="91905" y="2014134"/>
            <a:ext cx="11950668" cy="2569906"/>
            <a:chOff x="213321" y="4227513"/>
            <a:chExt cx="23948021" cy="514985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0B07F648-1C87-476D-BAC2-CF3F62E0F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0546" y="4467225"/>
              <a:ext cx="4735512" cy="2363788"/>
            </a:xfrm>
            <a:custGeom>
              <a:avLst/>
              <a:gdLst>
                <a:gd name="T0" fmla="*/ 894 w 4435"/>
                <a:gd name="T1" fmla="*/ 0 h 2214"/>
                <a:gd name="T2" fmla="*/ 3540 w 4435"/>
                <a:gd name="T3" fmla="*/ 0 h 2214"/>
                <a:gd name="T4" fmla="*/ 3540 w 4435"/>
                <a:gd name="T5" fmla="*/ 0 h 2214"/>
                <a:gd name="T6" fmla="*/ 4434 w 4435"/>
                <a:gd name="T7" fmla="*/ 894 h 2214"/>
                <a:gd name="T8" fmla="*/ 4434 w 4435"/>
                <a:gd name="T9" fmla="*/ 894 h 2214"/>
                <a:gd name="T10" fmla="*/ 4434 w 4435"/>
                <a:gd name="T11" fmla="*/ 2213 h 2214"/>
                <a:gd name="T12" fmla="*/ 3931 w 4435"/>
                <a:gd name="T13" fmla="*/ 2213 h 2214"/>
                <a:gd name="T14" fmla="*/ 3931 w 4435"/>
                <a:gd name="T15" fmla="*/ 894 h 2214"/>
                <a:gd name="T16" fmla="*/ 3931 w 4435"/>
                <a:gd name="T17" fmla="*/ 894 h 2214"/>
                <a:gd name="T18" fmla="*/ 3540 w 4435"/>
                <a:gd name="T19" fmla="*/ 503 h 2214"/>
                <a:gd name="T20" fmla="*/ 3540 w 4435"/>
                <a:gd name="T21" fmla="*/ 503 h 2214"/>
                <a:gd name="T22" fmla="*/ 894 w 4435"/>
                <a:gd name="T23" fmla="*/ 503 h 2214"/>
                <a:gd name="T24" fmla="*/ 894 w 4435"/>
                <a:gd name="T25" fmla="*/ 503 h 2214"/>
                <a:gd name="T26" fmla="*/ 504 w 4435"/>
                <a:gd name="T27" fmla="*/ 894 h 2214"/>
                <a:gd name="T28" fmla="*/ 504 w 4435"/>
                <a:gd name="T29" fmla="*/ 894 h 2214"/>
                <a:gd name="T30" fmla="*/ 504 w 4435"/>
                <a:gd name="T31" fmla="*/ 2213 h 2214"/>
                <a:gd name="T32" fmla="*/ 0 w 4435"/>
                <a:gd name="T33" fmla="*/ 2213 h 2214"/>
                <a:gd name="T34" fmla="*/ 0 w 4435"/>
                <a:gd name="T35" fmla="*/ 894 h 2214"/>
                <a:gd name="T36" fmla="*/ 0 w 4435"/>
                <a:gd name="T37" fmla="*/ 894 h 2214"/>
                <a:gd name="T38" fmla="*/ 894 w 4435"/>
                <a:gd name="T39" fmla="*/ 0 h 2214"/>
                <a:gd name="T40" fmla="*/ 894 w 4435"/>
                <a:gd name="T41" fmla="*/ 0 h 2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35" h="2214">
                  <a:moveTo>
                    <a:pt x="894" y="0"/>
                  </a:moveTo>
                  <a:lnTo>
                    <a:pt x="3540" y="0"/>
                  </a:lnTo>
                  <a:lnTo>
                    <a:pt x="3540" y="0"/>
                  </a:lnTo>
                  <a:cubicBezTo>
                    <a:pt x="4034" y="0"/>
                    <a:pt x="4434" y="400"/>
                    <a:pt x="4434" y="894"/>
                  </a:cubicBezTo>
                  <a:lnTo>
                    <a:pt x="4434" y="894"/>
                  </a:lnTo>
                  <a:lnTo>
                    <a:pt x="4434" y="2213"/>
                  </a:lnTo>
                  <a:lnTo>
                    <a:pt x="3931" y="2213"/>
                  </a:lnTo>
                  <a:lnTo>
                    <a:pt x="3931" y="894"/>
                  </a:lnTo>
                  <a:lnTo>
                    <a:pt x="3931" y="894"/>
                  </a:lnTo>
                  <a:cubicBezTo>
                    <a:pt x="3931" y="678"/>
                    <a:pt x="3756" y="503"/>
                    <a:pt x="3540" y="503"/>
                  </a:cubicBezTo>
                  <a:lnTo>
                    <a:pt x="3540" y="503"/>
                  </a:lnTo>
                  <a:lnTo>
                    <a:pt x="894" y="503"/>
                  </a:lnTo>
                  <a:lnTo>
                    <a:pt x="894" y="503"/>
                  </a:lnTo>
                  <a:cubicBezTo>
                    <a:pt x="679" y="503"/>
                    <a:pt x="504" y="678"/>
                    <a:pt x="504" y="894"/>
                  </a:cubicBezTo>
                  <a:lnTo>
                    <a:pt x="504" y="894"/>
                  </a:lnTo>
                  <a:lnTo>
                    <a:pt x="504" y="2213"/>
                  </a:lnTo>
                  <a:lnTo>
                    <a:pt x="0" y="2213"/>
                  </a:lnTo>
                  <a:lnTo>
                    <a:pt x="0" y="894"/>
                  </a:lnTo>
                  <a:lnTo>
                    <a:pt x="0" y="894"/>
                  </a:lnTo>
                  <a:cubicBezTo>
                    <a:pt x="0" y="400"/>
                    <a:pt x="401" y="0"/>
                    <a:pt x="894" y="0"/>
                  </a:cubicBezTo>
                  <a:lnTo>
                    <a:pt x="894" y="0"/>
                  </a:lnTo>
                </a:path>
              </a:pathLst>
            </a:custGeom>
            <a:solidFill>
              <a:srgbClr val="5B9BD5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283C69CE-E904-404B-93A3-DF7A01D75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9021" y="5353050"/>
              <a:ext cx="2943225" cy="2941638"/>
            </a:xfrm>
            <a:custGeom>
              <a:avLst/>
              <a:gdLst>
                <a:gd name="T0" fmla="*/ 99 w 2757"/>
                <a:gd name="T1" fmla="*/ 0 h 2757"/>
                <a:gd name="T2" fmla="*/ 2657 w 2757"/>
                <a:gd name="T3" fmla="*/ 0 h 2757"/>
                <a:gd name="T4" fmla="*/ 2657 w 2757"/>
                <a:gd name="T5" fmla="*/ 0 h 2757"/>
                <a:gd name="T6" fmla="*/ 2756 w 2757"/>
                <a:gd name="T7" fmla="*/ 99 h 2757"/>
                <a:gd name="T8" fmla="*/ 2756 w 2757"/>
                <a:gd name="T9" fmla="*/ 99 h 2757"/>
                <a:gd name="T10" fmla="*/ 2756 w 2757"/>
                <a:gd name="T11" fmla="*/ 2658 h 2757"/>
                <a:gd name="T12" fmla="*/ 2756 w 2757"/>
                <a:gd name="T13" fmla="*/ 2658 h 2757"/>
                <a:gd name="T14" fmla="*/ 2657 w 2757"/>
                <a:gd name="T15" fmla="*/ 2756 h 2757"/>
                <a:gd name="T16" fmla="*/ 2657 w 2757"/>
                <a:gd name="T17" fmla="*/ 2756 h 2757"/>
                <a:gd name="T18" fmla="*/ 99 w 2757"/>
                <a:gd name="T19" fmla="*/ 2756 h 2757"/>
                <a:gd name="T20" fmla="*/ 99 w 2757"/>
                <a:gd name="T21" fmla="*/ 2756 h 2757"/>
                <a:gd name="T22" fmla="*/ 0 w 2757"/>
                <a:gd name="T23" fmla="*/ 2658 h 2757"/>
                <a:gd name="T24" fmla="*/ 0 w 2757"/>
                <a:gd name="T25" fmla="*/ 2658 h 2757"/>
                <a:gd name="T26" fmla="*/ 0 w 2757"/>
                <a:gd name="T27" fmla="*/ 99 h 2757"/>
                <a:gd name="T28" fmla="*/ 0 w 2757"/>
                <a:gd name="T29" fmla="*/ 99 h 2757"/>
                <a:gd name="T30" fmla="*/ 99 w 2757"/>
                <a:gd name="T31" fmla="*/ 0 h 2757"/>
                <a:gd name="T32" fmla="*/ 99 w 2757"/>
                <a:gd name="T33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57" h="2757">
                  <a:moveTo>
                    <a:pt x="99" y="0"/>
                  </a:moveTo>
                  <a:lnTo>
                    <a:pt x="2657" y="0"/>
                  </a:lnTo>
                  <a:lnTo>
                    <a:pt x="2657" y="0"/>
                  </a:lnTo>
                  <a:cubicBezTo>
                    <a:pt x="2711" y="0"/>
                    <a:pt x="2756" y="44"/>
                    <a:pt x="2756" y="99"/>
                  </a:cubicBezTo>
                  <a:lnTo>
                    <a:pt x="2756" y="99"/>
                  </a:lnTo>
                  <a:lnTo>
                    <a:pt x="2756" y="2658"/>
                  </a:lnTo>
                  <a:lnTo>
                    <a:pt x="2756" y="2658"/>
                  </a:lnTo>
                  <a:cubicBezTo>
                    <a:pt x="2756" y="2712"/>
                    <a:pt x="2711" y="2756"/>
                    <a:pt x="2657" y="2756"/>
                  </a:cubicBezTo>
                  <a:lnTo>
                    <a:pt x="2657" y="2756"/>
                  </a:lnTo>
                  <a:lnTo>
                    <a:pt x="99" y="2756"/>
                  </a:lnTo>
                  <a:lnTo>
                    <a:pt x="99" y="2756"/>
                  </a:lnTo>
                  <a:cubicBezTo>
                    <a:pt x="44" y="2756"/>
                    <a:pt x="0" y="2712"/>
                    <a:pt x="0" y="2658"/>
                  </a:cubicBezTo>
                  <a:lnTo>
                    <a:pt x="0" y="2658"/>
                  </a:lnTo>
                  <a:lnTo>
                    <a:pt x="0" y="99"/>
                  </a:lnTo>
                  <a:lnTo>
                    <a:pt x="0" y="99"/>
                  </a:lnTo>
                  <a:cubicBezTo>
                    <a:pt x="0" y="44"/>
                    <a:pt x="44" y="0"/>
                    <a:pt x="99" y="0"/>
                  </a:cubicBezTo>
                  <a:lnTo>
                    <a:pt x="99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  <p:sp>
          <p:nvSpPr>
            <p:cNvPr id="9" name="Freeform 1">
              <a:extLst>
                <a:ext uri="{FF2B5EF4-FFF2-40B4-BE49-F238E27FC236}">
                  <a16:creationId xmlns:a16="http://schemas.microsoft.com/office/drawing/2014/main" id="{25089BD8-0BC7-4E1F-85E5-B64AE0519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8496" y="6783388"/>
              <a:ext cx="4730750" cy="2363787"/>
            </a:xfrm>
            <a:custGeom>
              <a:avLst/>
              <a:gdLst>
                <a:gd name="T0" fmla="*/ 3927 w 4430"/>
                <a:gd name="T1" fmla="*/ 0 h 2212"/>
                <a:gd name="T2" fmla="*/ 4429 w 4430"/>
                <a:gd name="T3" fmla="*/ 0 h 2212"/>
                <a:gd name="T4" fmla="*/ 4429 w 4430"/>
                <a:gd name="T5" fmla="*/ 1317 h 2212"/>
                <a:gd name="T6" fmla="*/ 4429 w 4430"/>
                <a:gd name="T7" fmla="*/ 1317 h 2212"/>
                <a:gd name="T8" fmla="*/ 3536 w 4430"/>
                <a:gd name="T9" fmla="*/ 2211 h 2212"/>
                <a:gd name="T10" fmla="*/ 3536 w 4430"/>
                <a:gd name="T11" fmla="*/ 2211 h 2212"/>
                <a:gd name="T12" fmla="*/ 893 w 4430"/>
                <a:gd name="T13" fmla="*/ 2211 h 2212"/>
                <a:gd name="T14" fmla="*/ 893 w 4430"/>
                <a:gd name="T15" fmla="*/ 2211 h 2212"/>
                <a:gd name="T16" fmla="*/ 0 w 4430"/>
                <a:gd name="T17" fmla="*/ 1317 h 2212"/>
                <a:gd name="T18" fmla="*/ 0 w 4430"/>
                <a:gd name="T19" fmla="*/ 1317 h 2212"/>
                <a:gd name="T20" fmla="*/ 0 w 4430"/>
                <a:gd name="T21" fmla="*/ 0 h 2212"/>
                <a:gd name="T22" fmla="*/ 503 w 4430"/>
                <a:gd name="T23" fmla="*/ 0 h 2212"/>
                <a:gd name="T24" fmla="*/ 503 w 4430"/>
                <a:gd name="T25" fmla="*/ 1317 h 2212"/>
                <a:gd name="T26" fmla="*/ 503 w 4430"/>
                <a:gd name="T27" fmla="*/ 1317 h 2212"/>
                <a:gd name="T28" fmla="*/ 893 w 4430"/>
                <a:gd name="T29" fmla="*/ 1709 h 2212"/>
                <a:gd name="T30" fmla="*/ 893 w 4430"/>
                <a:gd name="T31" fmla="*/ 1709 h 2212"/>
                <a:gd name="T32" fmla="*/ 3536 w 4430"/>
                <a:gd name="T33" fmla="*/ 1709 h 2212"/>
                <a:gd name="T34" fmla="*/ 3536 w 4430"/>
                <a:gd name="T35" fmla="*/ 1709 h 2212"/>
                <a:gd name="T36" fmla="*/ 3927 w 4430"/>
                <a:gd name="T37" fmla="*/ 1317 h 2212"/>
                <a:gd name="T38" fmla="*/ 3927 w 4430"/>
                <a:gd name="T39" fmla="*/ 1317 h 2212"/>
                <a:gd name="T40" fmla="*/ 3927 w 4430"/>
                <a:gd name="T41" fmla="*/ 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30" h="2212">
                  <a:moveTo>
                    <a:pt x="3927" y="0"/>
                  </a:moveTo>
                  <a:lnTo>
                    <a:pt x="4429" y="0"/>
                  </a:lnTo>
                  <a:lnTo>
                    <a:pt x="4429" y="1317"/>
                  </a:lnTo>
                  <a:lnTo>
                    <a:pt x="4429" y="1317"/>
                  </a:lnTo>
                  <a:cubicBezTo>
                    <a:pt x="4429" y="1811"/>
                    <a:pt x="4029" y="2211"/>
                    <a:pt x="3536" y="2211"/>
                  </a:cubicBezTo>
                  <a:lnTo>
                    <a:pt x="3536" y="2211"/>
                  </a:lnTo>
                  <a:lnTo>
                    <a:pt x="893" y="2211"/>
                  </a:lnTo>
                  <a:lnTo>
                    <a:pt x="893" y="2211"/>
                  </a:lnTo>
                  <a:cubicBezTo>
                    <a:pt x="400" y="2211"/>
                    <a:pt x="0" y="1811"/>
                    <a:pt x="0" y="1317"/>
                  </a:cubicBezTo>
                  <a:lnTo>
                    <a:pt x="0" y="1317"/>
                  </a:lnTo>
                  <a:lnTo>
                    <a:pt x="0" y="0"/>
                  </a:lnTo>
                  <a:lnTo>
                    <a:pt x="503" y="0"/>
                  </a:lnTo>
                  <a:lnTo>
                    <a:pt x="503" y="1317"/>
                  </a:lnTo>
                  <a:lnTo>
                    <a:pt x="503" y="1317"/>
                  </a:lnTo>
                  <a:cubicBezTo>
                    <a:pt x="503" y="1533"/>
                    <a:pt x="677" y="1709"/>
                    <a:pt x="893" y="1709"/>
                  </a:cubicBezTo>
                  <a:lnTo>
                    <a:pt x="893" y="1709"/>
                  </a:lnTo>
                  <a:lnTo>
                    <a:pt x="3536" y="1709"/>
                  </a:lnTo>
                  <a:lnTo>
                    <a:pt x="3536" y="1709"/>
                  </a:lnTo>
                  <a:cubicBezTo>
                    <a:pt x="3752" y="1709"/>
                    <a:pt x="3927" y="1533"/>
                    <a:pt x="3927" y="1317"/>
                  </a:cubicBezTo>
                  <a:lnTo>
                    <a:pt x="3927" y="1317"/>
                  </a:lnTo>
                  <a:lnTo>
                    <a:pt x="3927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3749AE82-AE1E-4188-AD0D-BC0992035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909" y="4467225"/>
              <a:ext cx="4735512" cy="2363788"/>
            </a:xfrm>
            <a:custGeom>
              <a:avLst/>
              <a:gdLst>
                <a:gd name="T0" fmla="*/ 894 w 4435"/>
                <a:gd name="T1" fmla="*/ 0 h 2214"/>
                <a:gd name="T2" fmla="*/ 3540 w 4435"/>
                <a:gd name="T3" fmla="*/ 0 h 2214"/>
                <a:gd name="T4" fmla="*/ 3540 w 4435"/>
                <a:gd name="T5" fmla="*/ 0 h 2214"/>
                <a:gd name="T6" fmla="*/ 4434 w 4435"/>
                <a:gd name="T7" fmla="*/ 894 h 2214"/>
                <a:gd name="T8" fmla="*/ 4434 w 4435"/>
                <a:gd name="T9" fmla="*/ 894 h 2214"/>
                <a:gd name="T10" fmla="*/ 4434 w 4435"/>
                <a:gd name="T11" fmla="*/ 2213 h 2214"/>
                <a:gd name="T12" fmla="*/ 3931 w 4435"/>
                <a:gd name="T13" fmla="*/ 2213 h 2214"/>
                <a:gd name="T14" fmla="*/ 3931 w 4435"/>
                <a:gd name="T15" fmla="*/ 894 h 2214"/>
                <a:gd name="T16" fmla="*/ 3931 w 4435"/>
                <a:gd name="T17" fmla="*/ 894 h 2214"/>
                <a:gd name="T18" fmla="*/ 3540 w 4435"/>
                <a:gd name="T19" fmla="*/ 503 h 2214"/>
                <a:gd name="T20" fmla="*/ 3540 w 4435"/>
                <a:gd name="T21" fmla="*/ 503 h 2214"/>
                <a:gd name="T22" fmla="*/ 894 w 4435"/>
                <a:gd name="T23" fmla="*/ 503 h 2214"/>
                <a:gd name="T24" fmla="*/ 894 w 4435"/>
                <a:gd name="T25" fmla="*/ 503 h 2214"/>
                <a:gd name="T26" fmla="*/ 504 w 4435"/>
                <a:gd name="T27" fmla="*/ 894 h 2214"/>
                <a:gd name="T28" fmla="*/ 504 w 4435"/>
                <a:gd name="T29" fmla="*/ 894 h 2214"/>
                <a:gd name="T30" fmla="*/ 504 w 4435"/>
                <a:gd name="T31" fmla="*/ 2213 h 2214"/>
                <a:gd name="T32" fmla="*/ 0 w 4435"/>
                <a:gd name="T33" fmla="*/ 2213 h 2214"/>
                <a:gd name="T34" fmla="*/ 0 w 4435"/>
                <a:gd name="T35" fmla="*/ 894 h 2214"/>
                <a:gd name="T36" fmla="*/ 0 w 4435"/>
                <a:gd name="T37" fmla="*/ 894 h 2214"/>
                <a:gd name="T38" fmla="*/ 894 w 4435"/>
                <a:gd name="T39" fmla="*/ 0 h 2214"/>
                <a:gd name="T40" fmla="*/ 894 w 4435"/>
                <a:gd name="T41" fmla="*/ 0 h 2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35" h="2214">
                  <a:moveTo>
                    <a:pt x="894" y="0"/>
                  </a:moveTo>
                  <a:lnTo>
                    <a:pt x="3540" y="0"/>
                  </a:lnTo>
                  <a:lnTo>
                    <a:pt x="3540" y="0"/>
                  </a:lnTo>
                  <a:cubicBezTo>
                    <a:pt x="4034" y="0"/>
                    <a:pt x="4434" y="400"/>
                    <a:pt x="4434" y="894"/>
                  </a:cubicBezTo>
                  <a:lnTo>
                    <a:pt x="4434" y="894"/>
                  </a:lnTo>
                  <a:lnTo>
                    <a:pt x="4434" y="2213"/>
                  </a:lnTo>
                  <a:lnTo>
                    <a:pt x="3931" y="2213"/>
                  </a:lnTo>
                  <a:lnTo>
                    <a:pt x="3931" y="894"/>
                  </a:lnTo>
                  <a:lnTo>
                    <a:pt x="3931" y="894"/>
                  </a:lnTo>
                  <a:cubicBezTo>
                    <a:pt x="3931" y="678"/>
                    <a:pt x="3756" y="503"/>
                    <a:pt x="3540" y="503"/>
                  </a:cubicBezTo>
                  <a:lnTo>
                    <a:pt x="3540" y="503"/>
                  </a:lnTo>
                  <a:lnTo>
                    <a:pt x="894" y="503"/>
                  </a:lnTo>
                  <a:lnTo>
                    <a:pt x="894" y="503"/>
                  </a:lnTo>
                  <a:cubicBezTo>
                    <a:pt x="679" y="503"/>
                    <a:pt x="504" y="678"/>
                    <a:pt x="504" y="894"/>
                  </a:cubicBezTo>
                  <a:lnTo>
                    <a:pt x="504" y="894"/>
                  </a:lnTo>
                  <a:lnTo>
                    <a:pt x="504" y="2213"/>
                  </a:lnTo>
                  <a:lnTo>
                    <a:pt x="0" y="2213"/>
                  </a:lnTo>
                  <a:lnTo>
                    <a:pt x="0" y="894"/>
                  </a:lnTo>
                  <a:lnTo>
                    <a:pt x="0" y="894"/>
                  </a:lnTo>
                  <a:cubicBezTo>
                    <a:pt x="0" y="400"/>
                    <a:pt x="401" y="0"/>
                    <a:pt x="894" y="0"/>
                  </a:cubicBezTo>
                  <a:lnTo>
                    <a:pt x="894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05811755-8172-44BB-8073-0BC558639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6846" y="6783388"/>
              <a:ext cx="4732338" cy="2363787"/>
            </a:xfrm>
            <a:custGeom>
              <a:avLst/>
              <a:gdLst>
                <a:gd name="T0" fmla="*/ 3926 w 4430"/>
                <a:gd name="T1" fmla="*/ 0 h 2212"/>
                <a:gd name="T2" fmla="*/ 4429 w 4430"/>
                <a:gd name="T3" fmla="*/ 0 h 2212"/>
                <a:gd name="T4" fmla="*/ 4429 w 4430"/>
                <a:gd name="T5" fmla="*/ 1317 h 2212"/>
                <a:gd name="T6" fmla="*/ 4429 w 4430"/>
                <a:gd name="T7" fmla="*/ 1317 h 2212"/>
                <a:gd name="T8" fmla="*/ 3536 w 4430"/>
                <a:gd name="T9" fmla="*/ 2211 h 2212"/>
                <a:gd name="T10" fmla="*/ 3536 w 4430"/>
                <a:gd name="T11" fmla="*/ 2211 h 2212"/>
                <a:gd name="T12" fmla="*/ 893 w 4430"/>
                <a:gd name="T13" fmla="*/ 2211 h 2212"/>
                <a:gd name="T14" fmla="*/ 893 w 4430"/>
                <a:gd name="T15" fmla="*/ 2211 h 2212"/>
                <a:gd name="T16" fmla="*/ 0 w 4430"/>
                <a:gd name="T17" fmla="*/ 1317 h 2212"/>
                <a:gd name="T18" fmla="*/ 0 w 4430"/>
                <a:gd name="T19" fmla="*/ 1317 h 2212"/>
                <a:gd name="T20" fmla="*/ 0 w 4430"/>
                <a:gd name="T21" fmla="*/ 0 h 2212"/>
                <a:gd name="T22" fmla="*/ 502 w 4430"/>
                <a:gd name="T23" fmla="*/ 0 h 2212"/>
                <a:gd name="T24" fmla="*/ 502 w 4430"/>
                <a:gd name="T25" fmla="*/ 1317 h 2212"/>
                <a:gd name="T26" fmla="*/ 502 w 4430"/>
                <a:gd name="T27" fmla="*/ 1317 h 2212"/>
                <a:gd name="T28" fmla="*/ 893 w 4430"/>
                <a:gd name="T29" fmla="*/ 1709 h 2212"/>
                <a:gd name="T30" fmla="*/ 893 w 4430"/>
                <a:gd name="T31" fmla="*/ 1709 h 2212"/>
                <a:gd name="T32" fmla="*/ 3536 w 4430"/>
                <a:gd name="T33" fmla="*/ 1709 h 2212"/>
                <a:gd name="T34" fmla="*/ 3536 w 4430"/>
                <a:gd name="T35" fmla="*/ 1709 h 2212"/>
                <a:gd name="T36" fmla="*/ 3926 w 4430"/>
                <a:gd name="T37" fmla="*/ 1317 h 2212"/>
                <a:gd name="T38" fmla="*/ 3926 w 4430"/>
                <a:gd name="T39" fmla="*/ 1317 h 2212"/>
                <a:gd name="T40" fmla="*/ 3926 w 4430"/>
                <a:gd name="T41" fmla="*/ 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30" h="2212">
                  <a:moveTo>
                    <a:pt x="3926" y="0"/>
                  </a:moveTo>
                  <a:lnTo>
                    <a:pt x="4429" y="0"/>
                  </a:lnTo>
                  <a:lnTo>
                    <a:pt x="4429" y="1317"/>
                  </a:lnTo>
                  <a:lnTo>
                    <a:pt x="4429" y="1317"/>
                  </a:lnTo>
                  <a:cubicBezTo>
                    <a:pt x="4429" y="1811"/>
                    <a:pt x="4029" y="2211"/>
                    <a:pt x="3536" y="2211"/>
                  </a:cubicBezTo>
                  <a:lnTo>
                    <a:pt x="3536" y="2211"/>
                  </a:lnTo>
                  <a:lnTo>
                    <a:pt x="893" y="2211"/>
                  </a:lnTo>
                  <a:lnTo>
                    <a:pt x="893" y="2211"/>
                  </a:lnTo>
                  <a:cubicBezTo>
                    <a:pt x="400" y="2211"/>
                    <a:pt x="0" y="1811"/>
                    <a:pt x="0" y="1317"/>
                  </a:cubicBezTo>
                  <a:lnTo>
                    <a:pt x="0" y="1317"/>
                  </a:lnTo>
                  <a:lnTo>
                    <a:pt x="0" y="0"/>
                  </a:lnTo>
                  <a:lnTo>
                    <a:pt x="502" y="0"/>
                  </a:lnTo>
                  <a:lnTo>
                    <a:pt x="502" y="1317"/>
                  </a:lnTo>
                  <a:lnTo>
                    <a:pt x="502" y="1317"/>
                  </a:lnTo>
                  <a:cubicBezTo>
                    <a:pt x="502" y="1533"/>
                    <a:pt x="677" y="1709"/>
                    <a:pt x="893" y="1709"/>
                  </a:cubicBezTo>
                  <a:lnTo>
                    <a:pt x="893" y="1709"/>
                  </a:lnTo>
                  <a:lnTo>
                    <a:pt x="3536" y="1709"/>
                  </a:lnTo>
                  <a:lnTo>
                    <a:pt x="3536" y="1709"/>
                  </a:lnTo>
                  <a:cubicBezTo>
                    <a:pt x="3752" y="1709"/>
                    <a:pt x="3926" y="1533"/>
                    <a:pt x="3926" y="1317"/>
                  </a:cubicBezTo>
                  <a:lnTo>
                    <a:pt x="3926" y="1317"/>
                  </a:lnTo>
                  <a:lnTo>
                    <a:pt x="3926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669A150C-05A1-4D5A-B71F-0097F65E7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9846" y="8407400"/>
              <a:ext cx="763588" cy="969963"/>
            </a:xfrm>
            <a:custGeom>
              <a:avLst/>
              <a:gdLst>
                <a:gd name="T0" fmla="*/ 11 w 715"/>
                <a:gd name="T1" fmla="*/ 907 h 908"/>
                <a:gd name="T2" fmla="*/ 0 w 715"/>
                <a:gd name="T3" fmla="*/ 886 h 908"/>
                <a:gd name="T4" fmla="*/ 0 w 715"/>
                <a:gd name="T5" fmla="*/ 25 h 908"/>
                <a:gd name="T6" fmla="*/ 25 w 715"/>
                <a:gd name="T7" fmla="*/ 0 h 908"/>
                <a:gd name="T8" fmla="*/ 39 w 715"/>
                <a:gd name="T9" fmla="*/ 3 h 908"/>
                <a:gd name="T10" fmla="*/ 703 w 715"/>
                <a:gd name="T11" fmla="*/ 434 h 908"/>
                <a:gd name="T12" fmla="*/ 714 w 715"/>
                <a:gd name="T13" fmla="*/ 455 h 908"/>
                <a:gd name="T14" fmla="*/ 703 w 715"/>
                <a:gd name="T15" fmla="*/ 476 h 908"/>
                <a:gd name="T16" fmla="*/ 39 w 715"/>
                <a:gd name="T17" fmla="*/ 907 h 908"/>
                <a:gd name="T18" fmla="*/ 11 w 715"/>
                <a:gd name="T19" fmla="*/ 90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5" h="908">
                  <a:moveTo>
                    <a:pt x="11" y="907"/>
                  </a:moveTo>
                  <a:cubicBezTo>
                    <a:pt x="4" y="903"/>
                    <a:pt x="0" y="896"/>
                    <a:pt x="0" y="886"/>
                  </a:cubicBezTo>
                  <a:lnTo>
                    <a:pt x="0" y="25"/>
                  </a:lnTo>
                  <a:cubicBezTo>
                    <a:pt x="0" y="10"/>
                    <a:pt x="12" y="0"/>
                    <a:pt x="25" y="0"/>
                  </a:cubicBezTo>
                  <a:cubicBezTo>
                    <a:pt x="30" y="0"/>
                    <a:pt x="34" y="1"/>
                    <a:pt x="39" y="3"/>
                  </a:cubicBezTo>
                  <a:lnTo>
                    <a:pt x="703" y="434"/>
                  </a:lnTo>
                  <a:cubicBezTo>
                    <a:pt x="710" y="439"/>
                    <a:pt x="714" y="447"/>
                    <a:pt x="714" y="455"/>
                  </a:cubicBezTo>
                  <a:cubicBezTo>
                    <a:pt x="714" y="463"/>
                    <a:pt x="710" y="472"/>
                    <a:pt x="703" y="476"/>
                  </a:cubicBezTo>
                  <a:lnTo>
                    <a:pt x="39" y="907"/>
                  </a:lnTo>
                  <a:lnTo>
                    <a:pt x="11" y="907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F9FB24-5C25-4366-80F0-09E474F22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3746" y="8407400"/>
              <a:ext cx="762000" cy="969963"/>
            </a:xfrm>
            <a:custGeom>
              <a:avLst/>
              <a:gdLst>
                <a:gd name="T0" fmla="*/ 11 w 715"/>
                <a:gd name="T1" fmla="*/ 907 h 908"/>
                <a:gd name="T2" fmla="*/ 0 w 715"/>
                <a:gd name="T3" fmla="*/ 886 h 908"/>
                <a:gd name="T4" fmla="*/ 0 w 715"/>
                <a:gd name="T5" fmla="*/ 25 h 908"/>
                <a:gd name="T6" fmla="*/ 25 w 715"/>
                <a:gd name="T7" fmla="*/ 0 h 908"/>
                <a:gd name="T8" fmla="*/ 38 w 715"/>
                <a:gd name="T9" fmla="*/ 3 h 908"/>
                <a:gd name="T10" fmla="*/ 702 w 715"/>
                <a:gd name="T11" fmla="*/ 434 h 908"/>
                <a:gd name="T12" fmla="*/ 714 w 715"/>
                <a:gd name="T13" fmla="*/ 455 h 908"/>
                <a:gd name="T14" fmla="*/ 702 w 715"/>
                <a:gd name="T15" fmla="*/ 476 h 908"/>
                <a:gd name="T16" fmla="*/ 38 w 715"/>
                <a:gd name="T17" fmla="*/ 907 h 908"/>
                <a:gd name="T18" fmla="*/ 11 w 715"/>
                <a:gd name="T19" fmla="*/ 90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5" h="908">
                  <a:moveTo>
                    <a:pt x="11" y="907"/>
                  </a:moveTo>
                  <a:cubicBezTo>
                    <a:pt x="5" y="903"/>
                    <a:pt x="0" y="896"/>
                    <a:pt x="0" y="886"/>
                  </a:cubicBezTo>
                  <a:lnTo>
                    <a:pt x="0" y="25"/>
                  </a:lnTo>
                  <a:cubicBezTo>
                    <a:pt x="0" y="10"/>
                    <a:pt x="11" y="0"/>
                    <a:pt x="25" y="0"/>
                  </a:cubicBezTo>
                  <a:cubicBezTo>
                    <a:pt x="29" y="0"/>
                    <a:pt x="33" y="1"/>
                    <a:pt x="38" y="3"/>
                  </a:cubicBezTo>
                  <a:lnTo>
                    <a:pt x="702" y="434"/>
                  </a:lnTo>
                  <a:cubicBezTo>
                    <a:pt x="710" y="439"/>
                    <a:pt x="714" y="447"/>
                    <a:pt x="714" y="455"/>
                  </a:cubicBezTo>
                  <a:cubicBezTo>
                    <a:pt x="714" y="463"/>
                    <a:pt x="710" y="472"/>
                    <a:pt x="702" y="476"/>
                  </a:cubicBezTo>
                  <a:lnTo>
                    <a:pt x="38" y="907"/>
                  </a:lnTo>
                  <a:lnTo>
                    <a:pt x="11" y="907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A0918DA-1A98-4D4D-B98C-2C7E18BD2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5271" y="4227513"/>
              <a:ext cx="762000" cy="969962"/>
            </a:xfrm>
            <a:custGeom>
              <a:avLst/>
              <a:gdLst>
                <a:gd name="T0" fmla="*/ 11 w 714"/>
                <a:gd name="T1" fmla="*/ 908 h 909"/>
                <a:gd name="T2" fmla="*/ 0 w 714"/>
                <a:gd name="T3" fmla="*/ 887 h 909"/>
                <a:gd name="T4" fmla="*/ 0 w 714"/>
                <a:gd name="T5" fmla="*/ 26 h 909"/>
                <a:gd name="T6" fmla="*/ 24 w 714"/>
                <a:gd name="T7" fmla="*/ 0 h 909"/>
                <a:gd name="T8" fmla="*/ 38 w 714"/>
                <a:gd name="T9" fmla="*/ 5 h 909"/>
                <a:gd name="T10" fmla="*/ 702 w 714"/>
                <a:gd name="T11" fmla="*/ 436 h 909"/>
                <a:gd name="T12" fmla="*/ 713 w 714"/>
                <a:gd name="T13" fmla="*/ 456 h 909"/>
                <a:gd name="T14" fmla="*/ 702 w 714"/>
                <a:gd name="T15" fmla="*/ 477 h 909"/>
                <a:gd name="T16" fmla="*/ 38 w 714"/>
                <a:gd name="T17" fmla="*/ 908 h 909"/>
                <a:gd name="T18" fmla="*/ 11 w 714"/>
                <a:gd name="T19" fmla="*/ 908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4" h="909">
                  <a:moveTo>
                    <a:pt x="11" y="908"/>
                  </a:moveTo>
                  <a:cubicBezTo>
                    <a:pt x="5" y="903"/>
                    <a:pt x="0" y="896"/>
                    <a:pt x="0" y="887"/>
                  </a:cubicBezTo>
                  <a:lnTo>
                    <a:pt x="0" y="26"/>
                  </a:lnTo>
                  <a:cubicBezTo>
                    <a:pt x="0" y="11"/>
                    <a:pt x="11" y="0"/>
                    <a:pt x="24" y="0"/>
                  </a:cubicBezTo>
                  <a:cubicBezTo>
                    <a:pt x="29" y="0"/>
                    <a:pt x="34" y="2"/>
                    <a:pt x="38" y="5"/>
                  </a:cubicBezTo>
                  <a:lnTo>
                    <a:pt x="702" y="436"/>
                  </a:lnTo>
                  <a:cubicBezTo>
                    <a:pt x="710" y="440"/>
                    <a:pt x="713" y="449"/>
                    <a:pt x="713" y="456"/>
                  </a:cubicBezTo>
                  <a:cubicBezTo>
                    <a:pt x="713" y="464"/>
                    <a:pt x="710" y="473"/>
                    <a:pt x="702" y="477"/>
                  </a:cubicBezTo>
                  <a:lnTo>
                    <a:pt x="38" y="908"/>
                  </a:lnTo>
                  <a:lnTo>
                    <a:pt x="11" y="908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DC877A2-8B7F-444F-9278-0B548E697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84" y="4467225"/>
              <a:ext cx="3841750" cy="2363788"/>
            </a:xfrm>
            <a:custGeom>
              <a:avLst/>
              <a:gdLst>
                <a:gd name="T0" fmla="*/ 55 w 3597"/>
                <a:gd name="T1" fmla="*/ 0 h 2214"/>
                <a:gd name="T2" fmla="*/ 2701 w 3597"/>
                <a:gd name="T3" fmla="*/ 0 h 2214"/>
                <a:gd name="T4" fmla="*/ 2701 w 3597"/>
                <a:gd name="T5" fmla="*/ 0 h 2214"/>
                <a:gd name="T6" fmla="*/ 3596 w 3597"/>
                <a:gd name="T7" fmla="*/ 894 h 2214"/>
                <a:gd name="T8" fmla="*/ 3596 w 3597"/>
                <a:gd name="T9" fmla="*/ 894 h 2214"/>
                <a:gd name="T10" fmla="*/ 3596 w 3597"/>
                <a:gd name="T11" fmla="*/ 2213 h 2214"/>
                <a:gd name="T12" fmla="*/ 3092 w 3597"/>
                <a:gd name="T13" fmla="*/ 2213 h 2214"/>
                <a:gd name="T14" fmla="*/ 3092 w 3597"/>
                <a:gd name="T15" fmla="*/ 894 h 2214"/>
                <a:gd name="T16" fmla="*/ 3092 w 3597"/>
                <a:gd name="T17" fmla="*/ 894 h 2214"/>
                <a:gd name="T18" fmla="*/ 2701 w 3597"/>
                <a:gd name="T19" fmla="*/ 503 h 2214"/>
                <a:gd name="T20" fmla="*/ 2701 w 3597"/>
                <a:gd name="T21" fmla="*/ 503 h 2214"/>
                <a:gd name="T22" fmla="*/ 55 w 3597"/>
                <a:gd name="T23" fmla="*/ 503 h 2214"/>
                <a:gd name="T24" fmla="*/ 55 w 3597"/>
                <a:gd name="T25" fmla="*/ 503 h 2214"/>
                <a:gd name="T26" fmla="*/ 0 w 3597"/>
                <a:gd name="T27" fmla="*/ 507 h 2214"/>
                <a:gd name="T28" fmla="*/ 0 w 3597"/>
                <a:gd name="T29" fmla="*/ 507 h 2214"/>
                <a:gd name="T30" fmla="*/ 0 w 3597"/>
                <a:gd name="T31" fmla="*/ 2 h 2214"/>
                <a:gd name="T32" fmla="*/ 0 w 3597"/>
                <a:gd name="T33" fmla="*/ 2 h 2214"/>
                <a:gd name="T34" fmla="*/ 55 w 3597"/>
                <a:gd name="T35" fmla="*/ 0 h 2214"/>
                <a:gd name="T36" fmla="*/ 55 w 3597"/>
                <a:gd name="T37" fmla="*/ 0 h 2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7" h="2214">
                  <a:moveTo>
                    <a:pt x="55" y="0"/>
                  </a:moveTo>
                  <a:lnTo>
                    <a:pt x="2701" y="0"/>
                  </a:lnTo>
                  <a:lnTo>
                    <a:pt x="2701" y="0"/>
                  </a:lnTo>
                  <a:cubicBezTo>
                    <a:pt x="3195" y="0"/>
                    <a:pt x="3596" y="400"/>
                    <a:pt x="3596" y="894"/>
                  </a:cubicBezTo>
                  <a:lnTo>
                    <a:pt x="3596" y="894"/>
                  </a:lnTo>
                  <a:lnTo>
                    <a:pt x="3596" y="2213"/>
                  </a:lnTo>
                  <a:lnTo>
                    <a:pt x="3092" y="2213"/>
                  </a:lnTo>
                  <a:lnTo>
                    <a:pt x="3092" y="894"/>
                  </a:lnTo>
                  <a:lnTo>
                    <a:pt x="3092" y="894"/>
                  </a:lnTo>
                  <a:cubicBezTo>
                    <a:pt x="3092" y="678"/>
                    <a:pt x="2917" y="503"/>
                    <a:pt x="2701" y="503"/>
                  </a:cubicBezTo>
                  <a:lnTo>
                    <a:pt x="2701" y="503"/>
                  </a:lnTo>
                  <a:lnTo>
                    <a:pt x="55" y="503"/>
                  </a:lnTo>
                  <a:lnTo>
                    <a:pt x="55" y="503"/>
                  </a:lnTo>
                  <a:cubicBezTo>
                    <a:pt x="36" y="503"/>
                    <a:pt x="18" y="505"/>
                    <a:pt x="0" y="507"/>
                  </a:cubicBezTo>
                  <a:lnTo>
                    <a:pt x="0" y="507"/>
                  </a:lnTo>
                  <a:lnTo>
                    <a:pt x="0" y="2"/>
                  </a:lnTo>
                  <a:lnTo>
                    <a:pt x="0" y="2"/>
                  </a:lnTo>
                  <a:cubicBezTo>
                    <a:pt x="18" y="0"/>
                    <a:pt x="36" y="0"/>
                    <a:pt x="55" y="0"/>
                  </a:cubicBezTo>
                  <a:lnTo>
                    <a:pt x="5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332EE91D-FAF3-4A57-A059-BE1A57DAD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7846" y="4467225"/>
              <a:ext cx="3214688" cy="2363788"/>
            </a:xfrm>
            <a:custGeom>
              <a:avLst/>
              <a:gdLst>
                <a:gd name="T0" fmla="*/ 895 w 3013"/>
                <a:gd name="T1" fmla="*/ 0 h 2214"/>
                <a:gd name="T2" fmla="*/ 3012 w 3013"/>
                <a:gd name="T3" fmla="*/ 0 h 2214"/>
                <a:gd name="T4" fmla="*/ 3012 w 3013"/>
                <a:gd name="T5" fmla="*/ 503 h 2214"/>
                <a:gd name="T6" fmla="*/ 895 w 3013"/>
                <a:gd name="T7" fmla="*/ 503 h 2214"/>
                <a:gd name="T8" fmla="*/ 895 w 3013"/>
                <a:gd name="T9" fmla="*/ 503 h 2214"/>
                <a:gd name="T10" fmla="*/ 504 w 3013"/>
                <a:gd name="T11" fmla="*/ 894 h 2214"/>
                <a:gd name="T12" fmla="*/ 504 w 3013"/>
                <a:gd name="T13" fmla="*/ 894 h 2214"/>
                <a:gd name="T14" fmla="*/ 504 w 3013"/>
                <a:gd name="T15" fmla="*/ 2213 h 2214"/>
                <a:gd name="T16" fmla="*/ 0 w 3013"/>
                <a:gd name="T17" fmla="*/ 2213 h 2214"/>
                <a:gd name="T18" fmla="*/ 0 w 3013"/>
                <a:gd name="T19" fmla="*/ 894 h 2214"/>
                <a:gd name="T20" fmla="*/ 0 w 3013"/>
                <a:gd name="T21" fmla="*/ 894 h 2214"/>
                <a:gd name="T22" fmla="*/ 895 w 3013"/>
                <a:gd name="T23" fmla="*/ 0 h 2214"/>
                <a:gd name="T24" fmla="*/ 895 w 3013"/>
                <a:gd name="T25" fmla="*/ 0 h 2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13" h="2214">
                  <a:moveTo>
                    <a:pt x="895" y="0"/>
                  </a:moveTo>
                  <a:lnTo>
                    <a:pt x="3012" y="0"/>
                  </a:lnTo>
                  <a:lnTo>
                    <a:pt x="3012" y="503"/>
                  </a:lnTo>
                  <a:lnTo>
                    <a:pt x="895" y="503"/>
                  </a:lnTo>
                  <a:lnTo>
                    <a:pt x="895" y="503"/>
                  </a:lnTo>
                  <a:cubicBezTo>
                    <a:pt x="679" y="503"/>
                    <a:pt x="504" y="678"/>
                    <a:pt x="504" y="894"/>
                  </a:cubicBezTo>
                  <a:lnTo>
                    <a:pt x="504" y="894"/>
                  </a:lnTo>
                  <a:lnTo>
                    <a:pt x="504" y="2213"/>
                  </a:lnTo>
                  <a:lnTo>
                    <a:pt x="0" y="2213"/>
                  </a:lnTo>
                  <a:lnTo>
                    <a:pt x="0" y="894"/>
                  </a:lnTo>
                  <a:lnTo>
                    <a:pt x="0" y="894"/>
                  </a:lnTo>
                  <a:cubicBezTo>
                    <a:pt x="0" y="400"/>
                    <a:pt x="401" y="0"/>
                    <a:pt x="895" y="0"/>
                  </a:cubicBezTo>
                  <a:lnTo>
                    <a:pt x="895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178FAC6-6232-4341-B3C8-2BA0EA83A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3634" y="4227513"/>
              <a:ext cx="762000" cy="969962"/>
            </a:xfrm>
            <a:custGeom>
              <a:avLst/>
              <a:gdLst>
                <a:gd name="T0" fmla="*/ 12 w 715"/>
                <a:gd name="T1" fmla="*/ 908 h 909"/>
                <a:gd name="T2" fmla="*/ 0 w 715"/>
                <a:gd name="T3" fmla="*/ 887 h 909"/>
                <a:gd name="T4" fmla="*/ 0 w 715"/>
                <a:gd name="T5" fmla="*/ 26 h 909"/>
                <a:gd name="T6" fmla="*/ 25 w 715"/>
                <a:gd name="T7" fmla="*/ 0 h 909"/>
                <a:gd name="T8" fmla="*/ 39 w 715"/>
                <a:gd name="T9" fmla="*/ 5 h 909"/>
                <a:gd name="T10" fmla="*/ 703 w 715"/>
                <a:gd name="T11" fmla="*/ 436 h 909"/>
                <a:gd name="T12" fmla="*/ 714 w 715"/>
                <a:gd name="T13" fmla="*/ 456 h 909"/>
                <a:gd name="T14" fmla="*/ 703 w 715"/>
                <a:gd name="T15" fmla="*/ 477 h 909"/>
                <a:gd name="T16" fmla="*/ 39 w 715"/>
                <a:gd name="T17" fmla="*/ 908 h 909"/>
                <a:gd name="T18" fmla="*/ 12 w 715"/>
                <a:gd name="T19" fmla="*/ 908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5" h="909">
                  <a:moveTo>
                    <a:pt x="12" y="908"/>
                  </a:moveTo>
                  <a:cubicBezTo>
                    <a:pt x="5" y="903"/>
                    <a:pt x="0" y="896"/>
                    <a:pt x="0" y="887"/>
                  </a:cubicBezTo>
                  <a:lnTo>
                    <a:pt x="0" y="26"/>
                  </a:lnTo>
                  <a:cubicBezTo>
                    <a:pt x="0" y="11"/>
                    <a:pt x="13" y="0"/>
                    <a:pt x="25" y="0"/>
                  </a:cubicBezTo>
                  <a:cubicBezTo>
                    <a:pt x="30" y="0"/>
                    <a:pt x="35" y="2"/>
                    <a:pt x="39" y="5"/>
                  </a:cubicBezTo>
                  <a:lnTo>
                    <a:pt x="703" y="436"/>
                  </a:lnTo>
                  <a:cubicBezTo>
                    <a:pt x="710" y="440"/>
                    <a:pt x="714" y="449"/>
                    <a:pt x="714" y="456"/>
                  </a:cubicBezTo>
                  <a:cubicBezTo>
                    <a:pt x="714" y="464"/>
                    <a:pt x="710" y="473"/>
                    <a:pt x="703" y="477"/>
                  </a:cubicBezTo>
                  <a:lnTo>
                    <a:pt x="39" y="908"/>
                  </a:lnTo>
                  <a:lnTo>
                    <a:pt x="12" y="908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A8442D0E-FD31-4D0F-BF05-D6B62349E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521" y="4227513"/>
              <a:ext cx="763588" cy="969962"/>
            </a:xfrm>
            <a:custGeom>
              <a:avLst/>
              <a:gdLst>
                <a:gd name="T0" fmla="*/ 11 w 715"/>
                <a:gd name="T1" fmla="*/ 908 h 909"/>
                <a:gd name="T2" fmla="*/ 0 w 715"/>
                <a:gd name="T3" fmla="*/ 887 h 909"/>
                <a:gd name="T4" fmla="*/ 0 w 715"/>
                <a:gd name="T5" fmla="*/ 26 h 909"/>
                <a:gd name="T6" fmla="*/ 25 w 715"/>
                <a:gd name="T7" fmla="*/ 0 h 909"/>
                <a:gd name="T8" fmla="*/ 38 w 715"/>
                <a:gd name="T9" fmla="*/ 5 h 909"/>
                <a:gd name="T10" fmla="*/ 703 w 715"/>
                <a:gd name="T11" fmla="*/ 436 h 909"/>
                <a:gd name="T12" fmla="*/ 714 w 715"/>
                <a:gd name="T13" fmla="*/ 456 h 909"/>
                <a:gd name="T14" fmla="*/ 703 w 715"/>
                <a:gd name="T15" fmla="*/ 477 h 909"/>
                <a:gd name="T16" fmla="*/ 38 w 715"/>
                <a:gd name="T17" fmla="*/ 908 h 909"/>
                <a:gd name="T18" fmla="*/ 11 w 715"/>
                <a:gd name="T19" fmla="*/ 908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5" h="909">
                  <a:moveTo>
                    <a:pt x="11" y="908"/>
                  </a:moveTo>
                  <a:cubicBezTo>
                    <a:pt x="4" y="903"/>
                    <a:pt x="0" y="896"/>
                    <a:pt x="0" y="887"/>
                  </a:cubicBezTo>
                  <a:lnTo>
                    <a:pt x="0" y="26"/>
                  </a:lnTo>
                  <a:cubicBezTo>
                    <a:pt x="0" y="11"/>
                    <a:pt x="12" y="0"/>
                    <a:pt x="25" y="0"/>
                  </a:cubicBezTo>
                  <a:cubicBezTo>
                    <a:pt x="30" y="0"/>
                    <a:pt x="34" y="2"/>
                    <a:pt x="38" y="5"/>
                  </a:cubicBezTo>
                  <a:lnTo>
                    <a:pt x="703" y="436"/>
                  </a:lnTo>
                  <a:cubicBezTo>
                    <a:pt x="710" y="440"/>
                    <a:pt x="714" y="449"/>
                    <a:pt x="714" y="456"/>
                  </a:cubicBezTo>
                  <a:cubicBezTo>
                    <a:pt x="714" y="464"/>
                    <a:pt x="710" y="473"/>
                    <a:pt x="703" y="477"/>
                  </a:cubicBezTo>
                  <a:lnTo>
                    <a:pt x="38" y="908"/>
                  </a:lnTo>
                  <a:lnTo>
                    <a:pt x="11" y="908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1959D79-7C5C-46E1-9C41-64253D5BC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0659" y="5353050"/>
              <a:ext cx="2943225" cy="2941638"/>
            </a:xfrm>
            <a:custGeom>
              <a:avLst/>
              <a:gdLst>
                <a:gd name="T0" fmla="*/ 98 w 2757"/>
                <a:gd name="T1" fmla="*/ 0 h 2757"/>
                <a:gd name="T2" fmla="*/ 2658 w 2757"/>
                <a:gd name="T3" fmla="*/ 0 h 2757"/>
                <a:gd name="T4" fmla="*/ 2658 w 2757"/>
                <a:gd name="T5" fmla="*/ 0 h 2757"/>
                <a:gd name="T6" fmla="*/ 2756 w 2757"/>
                <a:gd name="T7" fmla="*/ 99 h 2757"/>
                <a:gd name="T8" fmla="*/ 2756 w 2757"/>
                <a:gd name="T9" fmla="*/ 99 h 2757"/>
                <a:gd name="T10" fmla="*/ 2756 w 2757"/>
                <a:gd name="T11" fmla="*/ 2658 h 2757"/>
                <a:gd name="T12" fmla="*/ 2756 w 2757"/>
                <a:gd name="T13" fmla="*/ 2658 h 2757"/>
                <a:gd name="T14" fmla="*/ 2658 w 2757"/>
                <a:gd name="T15" fmla="*/ 2756 h 2757"/>
                <a:gd name="T16" fmla="*/ 2658 w 2757"/>
                <a:gd name="T17" fmla="*/ 2756 h 2757"/>
                <a:gd name="T18" fmla="*/ 98 w 2757"/>
                <a:gd name="T19" fmla="*/ 2756 h 2757"/>
                <a:gd name="T20" fmla="*/ 98 w 2757"/>
                <a:gd name="T21" fmla="*/ 2756 h 2757"/>
                <a:gd name="T22" fmla="*/ 0 w 2757"/>
                <a:gd name="T23" fmla="*/ 2658 h 2757"/>
                <a:gd name="T24" fmla="*/ 0 w 2757"/>
                <a:gd name="T25" fmla="*/ 2658 h 2757"/>
                <a:gd name="T26" fmla="*/ 0 w 2757"/>
                <a:gd name="T27" fmla="*/ 99 h 2757"/>
                <a:gd name="T28" fmla="*/ 0 w 2757"/>
                <a:gd name="T29" fmla="*/ 99 h 2757"/>
                <a:gd name="T30" fmla="*/ 98 w 2757"/>
                <a:gd name="T31" fmla="*/ 0 h 2757"/>
                <a:gd name="T32" fmla="*/ 98 w 2757"/>
                <a:gd name="T33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57" h="2757">
                  <a:moveTo>
                    <a:pt x="98" y="0"/>
                  </a:moveTo>
                  <a:lnTo>
                    <a:pt x="2658" y="0"/>
                  </a:lnTo>
                  <a:lnTo>
                    <a:pt x="2658" y="0"/>
                  </a:lnTo>
                  <a:cubicBezTo>
                    <a:pt x="2712" y="0"/>
                    <a:pt x="2756" y="44"/>
                    <a:pt x="2756" y="99"/>
                  </a:cubicBezTo>
                  <a:lnTo>
                    <a:pt x="2756" y="99"/>
                  </a:lnTo>
                  <a:lnTo>
                    <a:pt x="2756" y="2658"/>
                  </a:lnTo>
                  <a:lnTo>
                    <a:pt x="2756" y="2658"/>
                  </a:lnTo>
                  <a:cubicBezTo>
                    <a:pt x="2756" y="2712"/>
                    <a:pt x="2712" y="2756"/>
                    <a:pt x="2658" y="2756"/>
                  </a:cubicBezTo>
                  <a:lnTo>
                    <a:pt x="2658" y="2756"/>
                  </a:lnTo>
                  <a:lnTo>
                    <a:pt x="98" y="2756"/>
                  </a:lnTo>
                  <a:lnTo>
                    <a:pt x="98" y="2756"/>
                  </a:lnTo>
                  <a:cubicBezTo>
                    <a:pt x="44" y="2756"/>
                    <a:pt x="0" y="2712"/>
                    <a:pt x="0" y="2658"/>
                  </a:cubicBezTo>
                  <a:lnTo>
                    <a:pt x="0" y="2658"/>
                  </a:lnTo>
                  <a:lnTo>
                    <a:pt x="0" y="99"/>
                  </a:lnTo>
                  <a:lnTo>
                    <a:pt x="0" y="99"/>
                  </a:lnTo>
                  <a:cubicBezTo>
                    <a:pt x="0" y="44"/>
                    <a:pt x="44" y="0"/>
                    <a:pt x="98" y="0"/>
                  </a:cubicBezTo>
                  <a:lnTo>
                    <a:pt x="98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0BB935F9-799B-4FCF-BD6C-45D9298FE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1196" y="5353050"/>
              <a:ext cx="2943225" cy="2941638"/>
            </a:xfrm>
            <a:custGeom>
              <a:avLst/>
              <a:gdLst>
                <a:gd name="T0" fmla="*/ 99 w 2757"/>
                <a:gd name="T1" fmla="*/ 0 h 2757"/>
                <a:gd name="T2" fmla="*/ 2657 w 2757"/>
                <a:gd name="T3" fmla="*/ 0 h 2757"/>
                <a:gd name="T4" fmla="*/ 2657 w 2757"/>
                <a:gd name="T5" fmla="*/ 0 h 2757"/>
                <a:gd name="T6" fmla="*/ 2756 w 2757"/>
                <a:gd name="T7" fmla="*/ 99 h 2757"/>
                <a:gd name="T8" fmla="*/ 2756 w 2757"/>
                <a:gd name="T9" fmla="*/ 99 h 2757"/>
                <a:gd name="T10" fmla="*/ 2756 w 2757"/>
                <a:gd name="T11" fmla="*/ 2658 h 2757"/>
                <a:gd name="T12" fmla="*/ 2756 w 2757"/>
                <a:gd name="T13" fmla="*/ 2658 h 2757"/>
                <a:gd name="T14" fmla="*/ 2657 w 2757"/>
                <a:gd name="T15" fmla="*/ 2756 h 2757"/>
                <a:gd name="T16" fmla="*/ 2657 w 2757"/>
                <a:gd name="T17" fmla="*/ 2756 h 2757"/>
                <a:gd name="T18" fmla="*/ 99 w 2757"/>
                <a:gd name="T19" fmla="*/ 2756 h 2757"/>
                <a:gd name="T20" fmla="*/ 99 w 2757"/>
                <a:gd name="T21" fmla="*/ 2756 h 2757"/>
                <a:gd name="T22" fmla="*/ 0 w 2757"/>
                <a:gd name="T23" fmla="*/ 2658 h 2757"/>
                <a:gd name="T24" fmla="*/ 0 w 2757"/>
                <a:gd name="T25" fmla="*/ 2658 h 2757"/>
                <a:gd name="T26" fmla="*/ 0 w 2757"/>
                <a:gd name="T27" fmla="*/ 99 h 2757"/>
                <a:gd name="T28" fmla="*/ 0 w 2757"/>
                <a:gd name="T29" fmla="*/ 99 h 2757"/>
                <a:gd name="T30" fmla="*/ 99 w 2757"/>
                <a:gd name="T31" fmla="*/ 0 h 2757"/>
                <a:gd name="T32" fmla="*/ 99 w 2757"/>
                <a:gd name="T33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57" h="2757">
                  <a:moveTo>
                    <a:pt x="99" y="0"/>
                  </a:moveTo>
                  <a:lnTo>
                    <a:pt x="2657" y="0"/>
                  </a:lnTo>
                  <a:lnTo>
                    <a:pt x="2657" y="0"/>
                  </a:lnTo>
                  <a:cubicBezTo>
                    <a:pt x="2711" y="0"/>
                    <a:pt x="2756" y="44"/>
                    <a:pt x="2756" y="99"/>
                  </a:cubicBezTo>
                  <a:lnTo>
                    <a:pt x="2756" y="99"/>
                  </a:lnTo>
                  <a:lnTo>
                    <a:pt x="2756" y="2658"/>
                  </a:lnTo>
                  <a:lnTo>
                    <a:pt x="2756" y="2658"/>
                  </a:lnTo>
                  <a:cubicBezTo>
                    <a:pt x="2756" y="2712"/>
                    <a:pt x="2711" y="2756"/>
                    <a:pt x="2657" y="2756"/>
                  </a:cubicBezTo>
                  <a:lnTo>
                    <a:pt x="2657" y="2756"/>
                  </a:lnTo>
                  <a:lnTo>
                    <a:pt x="99" y="2756"/>
                  </a:lnTo>
                  <a:lnTo>
                    <a:pt x="99" y="2756"/>
                  </a:lnTo>
                  <a:cubicBezTo>
                    <a:pt x="44" y="2756"/>
                    <a:pt x="0" y="2712"/>
                    <a:pt x="0" y="2658"/>
                  </a:cubicBezTo>
                  <a:lnTo>
                    <a:pt x="0" y="2658"/>
                  </a:lnTo>
                  <a:lnTo>
                    <a:pt x="0" y="99"/>
                  </a:lnTo>
                  <a:lnTo>
                    <a:pt x="0" y="99"/>
                  </a:lnTo>
                  <a:cubicBezTo>
                    <a:pt x="0" y="44"/>
                    <a:pt x="44" y="0"/>
                    <a:pt x="99" y="0"/>
                  </a:cubicBezTo>
                  <a:lnTo>
                    <a:pt x="99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1B0C2039-6424-4B09-9BD4-433ECCBDD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2259" y="5353050"/>
              <a:ext cx="2943225" cy="2941638"/>
            </a:xfrm>
            <a:custGeom>
              <a:avLst/>
              <a:gdLst>
                <a:gd name="T0" fmla="*/ 99 w 2758"/>
                <a:gd name="T1" fmla="*/ 0 h 2757"/>
                <a:gd name="T2" fmla="*/ 2658 w 2758"/>
                <a:gd name="T3" fmla="*/ 0 h 2757"/>
                <a:gd name="T4" fmla="*/ 2658 w 2758"/>
                <a:gd name="T5" fmla="*/ 0 h 2757"/>
                <a:gd name="T6" fmla="*/ 2757 w 2758"/>
                <a:gd name="T7" fmla="*/ 99 h 2757"/>
                <a:gd name="T8" fmla="*/ 2757 w 2758"/>
                <a:gd name="T9" fmla="*/ 99 h 2757"/>
                <a:gd name="T10" fmla="*/ 2757 w 2758"/>
                <a:gd name="T11" fmla="*/ 2658 h 2757"/>
                <a:gd name="T12" fmla="*/ 2757 w 2758"/>
                <a:gd name="T13" fmla="*/ 2658 h 2757"/>
                <a:gd name="T14" fmla="*/ 2658 w 2758"/>
                <a:gd name="T15" fmla="*/ 2756 h 2757"/>
                <a:gd name="T16" fmla="*/ 2658 w 2758"/>
                <a:gd name="T17" fmla="*/ 2756 h 2757"/>
                <a:gd name="T18" fmla="*/ 99 w 2758"/>
                <a:gd name="T19" fmla="*/ 2756 h 2757"/>
                <a:gd name="T20" fmla="*/ 99 w 2758"/>
                <a:gd name="T21" fmla="*/ 2756 h 2757"/>
                <a:gd name="T22" fmla="*/ 0 w 2758"/>
                <a:gd name="T23" fmla="*/ 2658 h 2757"/>
                <a:gd name="T24" fmla="*/ 0 w 2758"/>
                <a:gd name="T25" fmla="*/ 2658 h 2757"/>
                <a:gd name="T26" fmla="*/ 0 w 2758"/>
                <a:gd name="T27" fmla="*/ 99 h 2757"/>
                <a:gd name="T28" fmla="*/ 0 w 2758"/>
                <a:gd name="T29" fmla="*/ 99 h 2757"/>
                <a:gd name="T30" fmla="*/ 99 w 2758"/>
                <a:gd name="T31" fmla="*/ 0 h 2757"/>
                <a:gd name="T32" fmla="*/ 99 w 2758"/>
                <a:gd name="T33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58" h="2757">
                  <a:moveTo>
                    <a:pt x="99" y="0"/>
                  </a:moveTo>
                  <a:lnTo>
                    <a:pt x="2658" y="0"/>
                  </a:lnTo>
                  <a:lnTo>
                    <a:pt x="2658" y="0"/>
                  </a:lnTo>
                  <a:cubicBezTo>
                    <a:pt x="2713" y="0"/>
                    <a:pt x="2757" y="44"/>
                    <a:pt x="2757" y="99"/>
                  </a:cubicBezTo>
                  <a:lnTo>
                    <a:pt x="2757" y="99"/>
                  </a:lnTo>
                  <a:lnTo>
                    <a:pt x="2757" y="2658"/>
                  </a:lnTo>
                  <a:lnTo>
                    <a:pt x="2757" y="2658"/>
                  </a:lnTo>
                  <a:cubicBezTo>
                    <a:pt x="2757" y="2712"/>
                    <a:pt x="2713" y="2756"/>
                    <a:pt x="2658" y="2756"/>
                  </a:cubicBezTo>
                  <a:lnTo>
                    <a:pt x="2658" y="2756"/>
                  </a:lnTo>
                  <a:lnTo>
                    <a:pt x="99" y="2756"/>
                  </a:lnTo>
                  <a:lnTo>
                    <a:pt x="99" y="2756"/>
                  </a:lnTo>
                  <a:cubicBezTo>
                    <a:pt x="45" y="2756"/>
                    <a:pt x="0" y="2712"/>
                    <a:pt x="0" y="2658"/>
                  </a:cubicBezTo>
                  <a:lnTo>
                    <a:pt x="0" y="2658"/>
                  </a:lnTo>
                  <a:lnTo>
                    <a:pt x="0" y="99"/>
                  </a:lnTo>
                  <a:lnTo>
                    <a:pt x="0" y="99"/>
                  </a:lnTo>
                  <a:cubicBezTo>
                    <a:pt x="0" y="44"/>
                    <a:pt x="45" y="0"/>
                    <a:pt x="99" y="0"/>
                  </a:cubicBezTo>
                  <a:lnTo>
                    <a:pt x="99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6A5168D8-6A21-4928-8D72-7ABDB4A67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21" y="5353050"/>
              <a:ext cx="2941638" cy="2941638"/>
            </a:xfrm>
            <a:custGeom>
              <a:avLst/>
              <a:gdLst>
                <a:gd name="T0" fmla="*/ 100 w 2758"/>
                <a:gd name="T1" fmla="*/ 0 h 2757"/>
                <a:gd name="T2" fmla="*/ 2658 w 2758"/>
                <a:gd name="T3" fmla="*/ 0 h 2757"/>
                <a:gd name="T4" fmla="*/ 2658 w 2758"/>
                <a:gd name="T5" fmla="*/ 0 h 2757"/>
                <a:gd name="T6" fmla="*/ 2757 w 2758"/>
                <a:gd name="T7" fmla="*/ 99 h 2757"/>
                <a:gd name="T8" fmla="*/ 2757 w 2758"/>
                <a:gd name="T9" fmla="*/ 99 h 2757"/>
                <a:gd name="T10" fmla="*/ 2757 w 2758"/>
                <a:gd name="T11" fmla="*/ 2658 h 2757"/>
                <a:gd name="T12" fmla="*/ 2757 w 2758"/>
                <a:gd name="T13" fmla="*/ 2658 h 2757"/>
                <a:gd name="T14" fmla="*/ 2658 w 2758"/>
                <a:gd name="T15" fmla="*/ 2756 h 2757"/>
                <a:gd name="T16" fmla="*/ 2658 w 2758"/>
                <a:gd name="T17" fmla="*/ 2756 h 2757"/>
                <a:gd name="T18" fmla="*/ 100 w 2758"/>
                <a:gd name="T19" fmla="*/ 2756 h 2757"/>
                <a:gd name="T20" fmla="*/ 100 w 2758"/>
                <a:gd name="T21" fmla="*/ 2756 h 2757"/>
                <a:gd name="T22" fmla="*/ 0 w 2758"/>
                <a:gd name="T23" fmla="*/ 2658 h 2757"/>
                <a:gd name="T24" fmla="*/ 0 w 2758"/>
                <a:gd name="T25" fmla="*/ 2658 h 2757"/>
                <a:gd name="T26" fmla="*/ 0 w 2758"/>
                <a:gd name="T27" fmla="*/ 99 h 2757"/>
                <a:gd name="T28" fmla="*/ 0 w 2758"/>
                <a:gd name="T29" fmla="*/ 99 h 2757"/>
                <a:gd name="T30" fmla="*/ 100 w 2758"/>
                <a:gd name="T31" fmla="*/ 0 h 2757"/>
                <a:gd name="T32" fmla="*/ 100 w 2758"/>
                <a:gd name="T33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58" h="2757">
                  <a:moveTo>
                    <a:pt x="100" y="0"/>
                  </a:moveTo>
                  <a:lnTo>
                    <a:pt x="2658" y="0"/>
                  </a:lnTo>
                  <a:lnTo>
                    <a:pt x="2658" y="0"/>
                  </a:lnTo>
                  <a:cubicBezTo>
                    <a:pt x="2713" y="0"/>
                    <a:pt x="2757" y="44"/>
                    <a:pt x="2757" y="99"/>
                  </a:cubicBezTo>
                  <a:lnTo>
                    <a:pt x="2757" y="99"/>
                  </a:lnTo>
                  <a:lnTo>
                    <a:pt x="2757" y="2658"/>
                  </a:lnTo>
                  <a:lnTo>
                    <a:pt x="2757" y="2658"/>
                  </a:lnTo>
                  <a:cubicBezTo>
                    <a:pt x="2757" y="2712"/>
                    <a:pt x="2713" y="2756"/>
                    <a:pt x="2658" y="2756"/>
                  </a:cubicBezTo>
                  <a:lnTo>
                    <a:pt x="2658" y="2756"/>
                  </a:lnTo>
                  <a:lnTo>
                    <a:pt x="100" y="2756"/>
                  </a:lnTo>
                  <a:lnTo>
                    <a:pt x="100" y="2756"/>
                  </a:lnTo>
                  <a:cubicBezTo>
                    <a:pt x="45" y="2756"/>
                    <a:pt x="0" y="2712"/>
                    <a:pt x="0" y="2658"/>
                  </a:cubicBezTo>
                  <a:lnTo>
                    <a:pt x="0" y="2658"/>
                  </a:lnTo>
                  <a:lnTo>
                    <a:pt x="0" y="99"/>
                  </a:lnTo>
                  <a:lnTo>
                    <a:pt x="0" y="99"/>
                  </a:lnTo>
                  <a:cubicBezTo>
                    <a:pt x="0" y="44"/>
                    <a:pt x="45" y="0"/>
                    <a:pt x="100" y="0"/>
                  </a:cubicBez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86D1638C-CA18-4010-BA20-736B5AF89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696" y="6411913"/>
              <a:ext cx="1616413" cy="15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s-CO" sz="4491">
                  <a:solidFill>
                    <a:schemeClr val="bg1"/>
                  </a:solidFill>
                  <a:latin typeface="Open Sans Light" panose="020B0306030504020204"/>
                  <a:ea typeface="League Spartan"/>
                  <a:cs typeface="Poppins SemiBold"/>
                </a:rPr>
                <a:t>01</a:t>
              </a:r>
            </a:p>
          </p:txBody>
        </p:sp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995CA897-0C9A-4FBF-970C-D5DA0385C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8048" y="6411913"/>
              <a:ext cx="1616413" cy="15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s-CO" sz="4491">
                  <a:solidFill>
                    <a:schemeClr val="bg1"/>
                  </a:solidFill>
                  <a:latin typeface="Open Sans Light" panose="020B0306030504020204"/>
                  <a:ea typeface="League Spartan"/>
                  <a:cs typeface="Poppins SemiBold"/>
                </a:rPr>
                <a:t>02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62EC8CA-04AE-4AA0-8427-337A1E22F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73812" y="6411913"/>
              <a:ext cx="1616413" cy="15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s-CO" sz="4491">
                  <a:solidFill>
                    <a:schemeClr val="bg1"/>
                  </a:solidFill>
                  <a:latin typeface="Open Sans Light" panose="020B0306030504020204"/>
                  <a:ea typeface="League Spartan"/>
                  <a:cs typeface="Poppins SemiBold"/>
                </a:rPr>
                <a:t>03</a:t>
              </a:r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98D8B9C8-111D-435C-B5B1-652176C55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64812" y="6411913"/>
              <a:ext cx="1616413" cy="15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s-CO" sz="4491">
                  <a:solidFill>
                    <a:schemeClr val="bg1"/>
                  </a:solidFill>
                  <a:latin typeface="Open Sans Light" panose="020B0306030504020204"/>
                  <a:ea typeface="League Spartan"/>
                  <a:cs typeface="Poppins SemiBold"/>
                </a:rPr>
                <a:t>04</a:t>
              </a:r>
            </a:p>
          </p:txBody>
        </p:sp>
        <p:sp>
          <p:nvSpPr>
            <p:cNvPr id="32" name="TextBox 34">
              <a:extLst>
                <a:ext uri="{FF2B5EF4-FFF2-40B4-BE49-F238E27FC236}">
                  <a16:creationId xmlns:a16="http://schemas.microsoft.com/office/drawing/2014/main" id="{9BD1DBF1-DD03-4B62-8041-3C29D63C5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4068" y="6411913"/>
              <a:ext cx="1616413" cy="15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s-CO" sz="4491">
                  <a:solidFill>
                    <a:schemeClr val="bg1"/>
                  </a:solidFill>
                  <a:latin typeface="Open Sans Light" panose="020B0306030504020204"/>
                  <a:ea typeface="League Spartan"/>
                  <a:cs typeface="Poppins SemiBold"/>
                </a:rPr>
                <a:t>05</a:t>
              </a: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21C125F5-FEC5-43C8-96B2-ABA5AF03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6026" y="5353050"/>
              <a:ext cx="2943225" cy="2941638"/>
            </a:xfrm>
            <a:custGeom>
              <a:avLst/>
              <a:gdLst>
                <a:gd name="T0" fmla="*/ 99 w 2757"/>
                <a:gd name="T1" fmla="*/ 0 h 2757"/>
                <a:gd name="T2" fmla="*/ 2657 w 2757"/>
                <a:gd name="T3" fmla="*/ 0 h 2757"/>
                <a:gd name="T4" fmla="*/ 2657 w 2757"/>
                <a:gd name="T5" fmla="*/ 0 h 2757"/>
                <a:gd name="T6" fmla="*/ 2756 w 2757"/>
                <a:gd name="T7" fmla="*/ 99 h 2757"/>
                <a:gd name="T8" fmla="*/ 2756 w 2757"/>
                <a:gd name="T9" fmla="*/ 99 h 2757"/>
                <a:gd name="T10" fmla="*/ 2756 w 2757"/>
                <a:gd name="T11" fmla="*/ 2658 h 2757"/>
                <a:gd name="T12" fmla="*/ 2756 w 2757"/>
                <a:gd name="T13" fmla="*/ 2658 h 2757"/>
                <a:gd name="T14" fmla="*/ 2657 w 2757"/>
                <a:gd name="T15" fmla="*/ 2756 h 2757"/>
                <a:gd name="T16" fmla="*/ 2657 w 2757"/>
                <a:gd name="T17" fmla="*/ 2756 h 2757"/>
                <a:gd name="T18" fmla="*/ 99 w 2757"/>
                <a:gd name="T19" fmla="*/ 2756 h 2757"/>
                <a:gd name="T20" fmla="*/ 99 w 2757"/>
                <a:gd name="T21" fmla="*/ 2756 h 2757"/>
                <a:gd name="T22" fmla="*/ 0 w 2757"/>
                <a:gd name="T23" fmla="*/ 2658 h 2757"/>
                <a:gd name="T24" fmla="*/ 0 w 2757"/>
                <a:gd name="T25" fmla="*/ 2658 h 2757"/>
                <a:gd name="T26" fmla="*/ 0 w 2757"/>
                <a:gd name="T27" fmla="*/ 99 h 2757"/>
                <a:gd name="T28" fmla="*/ 0 w 2757"/>
                <a:gd name="T29" fmla="*/ 99 h 2757"/>
                <a:gd name="T30" fmla="*/ 99 w 2757"/>
                <a:gd name="T31" fmla="*/ 0 h 2757"/>
                <a:gd name="T32" fmla="*/ 99 w 2757"/>
                <a:gd name="T33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57" h="2757">
                  <a:moveTo>
                    <a:pt x="99" y="0"/>
                  </a:moveTo>
                  <a:lnTo>
                    <a:pt x="2657" y="0"/>
                  </a:lnTo>
                  <a:lnTo>
                    <a:pt x="2657" y="0"/>
                  </a:lnTo>
                  <a:cubicBezTo>
                    <a:pt x="2711" y="0"/>
                    <a:pt x="2756" y="44"/>
                    <a:pt x="2756" y="99"/>
                  </a:cubicBezTo>
                  <a:lnTo>
                    <a:pt x="2756" y="99"/>
                  </a:lnTo>
                  <a:lnTo>
                    <a:pt x="2756" y="2658"/>
                  </a:lnTo>
                  <a:lnTo>
                    <a:pt x="2756" y="2658"/>
                  </a:lnTo>
                  <a:cubicBezTo>
                    <a:pt x="2756" y="2712"/>
                    <a:pt x="2711" y="2756"/>
                    <a:pt x="2657" y="2756"/>
                  </a:cubicBezTo>
                  <a:lnTo>
                    <a:pt x="2657" y="2756"/>
                  </a:lnTo>
                  <a:lnTo>
                    <a:pt x="99" y="2756"/>
                  </a:lnTo>
                  <a:lnTo>
                    <a:pt x="99" y="2756"/>
                  </a:lnTo>
                  <a:cubicBezTo>
                    <a:pt x="44" y="2756"/>
                    <a:pt x="0" y="2712"/>
                    <a:pt x="0" y="2658"/>
                  </a:cubicBezTo>
                  <a:lnTo>
                    <a:pt x="0" y="2658"/>
                  </a:lnTo>
                  <a:lnTo>
                    <a:pt x="0" y="99"/>
                  </a:lnTo>
                  <a:lnTo>
                    <a:pt x="0" y="99"/>
                  </a:lnTo>
                  <a:cubicBezTo>
                    <a:pt x="0" y="44"/>
                    <a:pt x="44" y="0"/>
                    <a:pt x="99" y="0"/>
                  </a:cubicBezTo>
                  <a:lnTo>
                    <a:pt x="99" y="0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421415-437B-4BC5-A424-84D9CB0A7D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06913" y="6411913"/>
              <a:ext cx="1616413" cy="15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s-CO" sz="4491">
                  <a:solidFill>
                    <a:schemeClr val="bg1"/>
                  </a:solidFill>
                  <a:latin typeface="Open Sans Light" panose="020B0306030504020204"/>
                  <a:ea typeface="League Spartan"/>
                  <a:cs typeface="Poppins SemiBold"/>
                </a:rPr>
                <a:t>06</a:t>
              </a: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5D191D01-D58E-407C-969E-D55F889DEB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0303683" y="6758147"/>
              <a:ext cx="3214688" cy="2363788"/>
            </a:xfrm>
            <a:custGeom>
              <a:avLst/>
              <a:gdLst>
                <a:gd name="T0" fmla="*/ 895 w 3013"/>
                <a:gd name="T1" fmla="*/ 0 h 2214"/>
                <a:gd name="T2" fmla="*/ 3012 w 3013"/>
                <a:gd name="T3" fmla="*/ 0 h 2214"/>
                <a:gd name="T4" fmla="*/ 3012 w 3013"/>
                <a:gd name="T5" fmla="*/ 503 h 2214"/>
                <a:gd name="T6" fmla="*/ 895 w 3013"/>
                <a:gd name="T7" fmla="*/ 503 h 2214"/>
                <a:gd name="T8" fmla="*/ 895 w 3013"/>
                <a:gd name="T9" fmla="*/ 503 h 2214"/>
                <a:gd name="T10" fmla="*/ 504 w 3013"/>
                <a:gd name="T11" fmla="*/ 894 h 2214"/>
                <a:gd name="T12" fmla="*/ 504 w 3013"/>
                <a:gd name="T13" fmla="*/ 894 h 2214"/>
                <a:gd name="T14" fmla="*/ 504 w 3013"/>
                <a:gd name="T15" fmla="*/ 2213 h 2214"/>
                <a:gd name="T16" fmla="*/ 0 w 3013"/>
                <a:gd name="T17" fmla="*/ 2213 h 2214"/>
                <a:gd name="T18" fmla="*/ 0 w 3013"/>
                <a:gd name="T19" fmla="*/ 894 h 2214"/>
                <a:gd name="T20" fmla="*/ 0 w 3013"/>
                <a:gd name="T21" fmla="*/ 894 h 2214"/>
                <a:gd name="T22" fmla="*/ 895 w 3013"/>
                <a:gd name="T23" fmla="*/ 0 h 2214"/>
                <a:gd name="T24" fmla="*/ 895 w 3013"/>
                <a:gd name="T25" fmla="*/ 0 h 2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13" h="2214">
                  <a:moveTo>
                    <a:pt x="895" y="0"/>
                  </a:moveTo>
                  <a:lnTo>
                    <a:pt x="3012" y="0"/>
                  </a:lnTo>
                  <a:lnTo>
                    <a:pt x="3012" y="503"/>
                  </a:lnTo>
                  <a:lnTo>
                    <a:pt x="895" y="503"/>
                  </a:lnTo>
                  <a:lnTo>
                    <a:pt x="895" y="503"/>
                  </a:lnTo>
                  <a:cubicBezTo>
                    <a:pt x="679" y="503"/>
                    <a:pt x="504" y="678"/>
                    <a:pt x="504" y="894"/>
                  </a:cubicBezTo>
                  <a:lnTo>
                    <a:pt x="504" y="894"/>
                  </a:lnTo>
                  <a:lnTo>
                    <a:pt x="504" y="2213"/>
                  </a:lnTo>
                  <a:lnTo>
                    <a:pt x="0" y="2213"/>
                  </a:lnTo>
                  <a:lnTo>
                    <a:pt x="0" y="894"/>
                  </a:lnTo>
                  <a:lnTo>
                    <a:pt x="0" y="894"/>
                  </a:lnTo>
                  <a:cubicBezTo>
                    <a:pt x="0" y="400"/>
                    <a:pt x="401" y="0"/>
                    <a:pt x="895" y="0"/>
                  </a:cubicBezTo>
                  <a:lnTo>
                    <a:pt x="895" y="0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FC713501-4E6D-4E03-9A3F-F81976151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342" y="8345913"/>
              <a:ext cx="762000" cy="969962"/>
            </a:xfrm>
            <a:custGeom>
              <a:avLst/>
              <a:gdLst>
                <a:gd name="T0" fmla="*/ 12 w 715"/>
                <a:gd name="T1" fmla="*/ 908 h 909"/>
                <a:gd name="T2" fmla="*/ 0 w 715"/>
                <a:gd name="T3" fmla="*/ 887 h 909"/>
                <a:gd name="T4" fmla="*/ 0 w 715"/>
                <a:gd name="T5" fmla="*/ 26 h 909"/>
                <a:gd name="T6" fmla="*/ 25 w 715"/>
                <a:gd name="T7" fmla="*/ 0 h 909"/>
                <a:gd name="T8" fmla="*/ 39 w 715"/>
                <a:gd name="T9" fmla="*/ 5 h 909"/>
                <a:gd name="T10" fmla="*/ 703 w 715"/>
                <a:gd name="T11" fmla="*/ 436 h 909"/>
                <a:gd name="T12" fmla="*/ 714 w 715"/>
                <a:gd name="T13" fmla="*/ 456 h 909"/>
                <a:gd name="T14" fmla="*/ 703 w 715"/>
                <a:gd name="T15" fmla="*/ 477 h 909"/>
                <a:gd name="T16" fmla="*/ 39 w 715"/>
                <a:gd name="T17" fmla="*/ 908 h 909"/>
                <a:gd name="T18" fmla="*/ 12 w 715"/>
                <a:gd name="T19" fmla="*/ 908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5" h="909">
                  <a:moveTo>
                    <a:pt x="12" y="908"/>
                  </a:moveTo>
                  <a:cubicBezTo>
                    <a:pt x="5" y="903"/>
                    <a:pt x="0" y="896"/>
                    <a:pt x="0" y="887"/>
                  </a:cubicBezTo>
                  <a:lnTo>
                    <a:pt x="0" y="26"/>
                  </a:lnTo>
                  <a:cubicBezTo>
                    <a:pt x="0" y="11"/>
                    <a:pt x="13" y="0"/>
                    <a:pt x="25" y="0"/>
                  </a:cubicBezTo>
                  <a:cubicBezTo>
                    <a:pt x="30" y="0"/>
                    <a:pt x="35" y="2"/>
                    <a:pt x="39" y="5"/>
                  </a:cubicBezTo>
                  <a:lnTo>
                    <a:pt x="703" y="436"/>
                  </a:lnTo>
                  <a:cubicBezTo>
                    <a:pt x="710" y="440"/>
                    <a:pt x="714" y="449"/>
                    <a:pt x="714" y="456"/>
                  </a:cubicBezTo>
                  <a:cubicBezTo>
                    <a:pt x="714" y="464"/>
                    <a:pt x="710" y="473"/>
                    <a:pt x="703" y="477"/>
                  </a:cubicBezTo>
                  <a:lnTo>
                    <a:pt x="39" y="908"/>
                  </a:lnTo>
                  <a:lnTo>
                    <a:pt x="12" y="908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59">
                <a:latin typeface="Open Sans Light" panose="020B0306030504020204"/>
              </a:endParaRPr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55A32F3-8670-4F7F-9E3B-0E4EAF689228}"/>
              </a:ext>
            </a:extLst>
          </p:cNvPr>
          <p:cNvSpPr txBox="1"/>
          <p:nvPr/>
        </p:nvSpPr>
        <p:spPr>
          <a:xfrm>
            <a:off x="2232317" y="5214378"/>
            <a:ext cx="1412261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El parásito 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02F4339-CFEC-4485-ACE7-60B75378D6EC}"/>
              </a:ext>
            </a:extLst>
          </p:cNvPr>
          <p:cNvSpPr txBox="1"/>
          <p:nvPr/>
        </p:nvSpPr>
        <p:spPr>
          <a:xfrm>
            <a:off x="3210753" y="803351"/>
            <a:ext cx="363496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¿Cómo se transmite </a:t>
            </a:r>
          </a:p>
          <a:p>
            <a:pPr algn="ctr"/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la malaria o paludismo? 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9CEF841-BB37-4EA8-AB78-5F737EC491B2}"/>
              </a:ext>
            </a:extLst>
          </p:cNvPr>
          <p:cNvSpPr txBox="1"/>
          <p:nvPr/>
        </p:nvSpPr>
        <p:spPr>
          <a:xfrm>
            <a:off x="259250" y="785017"/>
            <a:ext cx="192803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_tradnl" sz="1400" dirty="0">
                <a:latin typeface="Open Sans Light" panose="020B0306030504020204"/>
                <a:cs typeface="Arial"/>
              </a:rPr>
              <a:t>¿Qué es la malaria o paludismo?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12A408-3F4B-4134-96D8-F4BBC5FC3AC0}"/>
              </a:ext>
            </a:extLst>
          </p:cNvPr>
          <p:cNvSpPr txBox="1"/>
          <p:nvPr/>
        </p:nvSpPr>
        <p:spPr>
          <a:xfrm>
            <a:off x="9277958" y="5214378"/>
            <a:ext cx="276461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¿Quién puede enfermarse con malaria o paludismo?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F6EF27E-DA02-4C0C-9C71-2723B3E00B0F}"/>
              </a:ext>
            </a:extLst>
          </p:cNvPr>
          <p:cNvSpPr txBox="1"/>
          <p:nvPr/>
        </p:nvSpPr>
        <p:spPr>
          <a:xfrm>
            <a:off x="7795638" y="88177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Signos y síntomas de la malaria o paludismo</a:t>
            </a:r>
          </a:p>
        </p:txBody>
      </p:sp>
      <p:pic>
        <p:nvPicPr>
          <p:cNvPr id="27" name="Gráfico 28" descr="Lupa">
            <a:extLst>
              <a:ext uri="{FF2B5EF4-FFF2-40B4-BE49-F238E27FC236}">
                <a16:creationId xmlns:a16="http://schemas.microsoft.com/office/drawing/2014/main" id="{42E0223A-67FE-4AAB-A7E2-30EAEDD9A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347" y="1370914"/>
            <a:ext cx="641231" cy="655608"/>
          </a:xfrm>
          <a:prstGeom prst="rect">
            <a:avLst/>
          </a:prstGeom>
        </p:spPr>
      </p:pic>
      <p:pic>
        <p:nvPicPr>
          <p:cNvPr id="29" name="Gráfico 30" descr="Cachemira">
            <a:extLst>
              <a:ext uri="{FF2B5EF4-FFF2-40B4-BE49-F238E27FC236}">
                <a16:creationId xmlns:a16="http://schemas.microsoft.com/office/drawing/2014/main" id="{0E89BD45-8C0F-40D7-A315-D976FB874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05176" y="4591442"/>
            <a:ext cx="598099" cy="598099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ADD89A96-CB81-4D9B-B2B4-D9FB878A1DA5}"/>
              </a:ext>
            </a:extLst>
          </p:cNvPr>
          <p:cNvSpPr txBox="1"/>
          <p:nvPr/>
        </p:nvSpPr>
        <p:spPr>
          <a:xfrm>
            <a:off x="5298547" y="5183064"/>
            <a:ext cx="363496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¿Quién transmite </a:t>
            </a:r>
          </a:p>
          <a:p>
            <a:pPr algn="ctr"/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la malaria o paludismo? </a:t>
            </a:r>
          </a:p>
        </p:txBody>
      </p:sp>
      <p:pic>
        <p:nvPicPr>
          <p:cNvPr id="3" name="Gráfico 3" descr="Mosquito">
            <a:extLst>
              <a:ext uri="{FF2B5EF4-FFF2-40B4-BE49-F238E27FC236}">
                <a16:creationId xmlns:a16="http://schemas.microsoft.com/office/drawing/2014/main" id="{9A68DB5D-2195-49A1-B2AE-A0BA3DBDF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60235" y="4591443"/>
            <a:ext cx="598099" cy="598099"/>
          </a:xfrm>
          <a:prstGeom prst="rect">
            <a:avLst/>
          </a:prstGeom>
        </p:spPr>
      </p:pic>
      <p:pic>
        <p:nvPicPr>
          <p:cNvPr id="5" name="Gráfico 22" descr="Médico">
            <a:extLst>
              <a:ext uri="{FF2B5EF4-FFF2-40B4-BE49-F238E27FC236}">
                <a16:creationId xmlns:a16="http://schemas.microsoft.com/office/drawing/2014/main" id="{D90D9D9A-585C-4936-93D3-F1CBC84D2D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39433" y="1530196"/>
            <a:ext cx="641230" cy="655609"/>
          </a:xfrm>
          <a:prstGeom prst="rect">
            <a:avLst/>
          </a:prstGeom>
        </p:spPr>
      </p:pic>
      <p:pic>
        <p:nvPicPr>
          <p:cNvPr id="4" name="Gráfico 22" descr="Transferencia">
            <a:extLst>
              <a:ext uri="{FF2B5EF4-FFF2-40B4-BE49-F238E27FC236}">
                <a16:creationId xmlns:a16="http://schemas.microsoft.com/office/drawing/2014/main" id="{9604A2EE-CCA9-4083-AC54-1D1428CA29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01193" y="1419427"/>
            <a:ext cx="641231" cy="655608"/>
          </a:xfrm>
          <a:prstGeom prst="rect">
            <a:avLst/>
          </a:prstGeom>
        </p:spPr>
      </p:pic>
      <p:pic>
        <p:nvPicPr>
          <p:cNvPr id="23" name="Gráfico 24" descr="Usuarios">
            <a:extLst>
              <a:ext uri="{FF2B5EF4-FFF2-40B4-BE49-F238E27FC236}">
                <a16:creationId xmlns:a16="http://schemas.microsoft.com/office/drawing/2014/main" id="{7F737AAE-F0E2-42A2-AB2E-247311AE8F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44686" y="4533933"/>
            <a:ext cx="598099" cy="655608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604B85FA-D1CE-B04A-A8B6-A89620B4B6E9}"/>
              </a:ext>
            </a:extLst>
          </p:cNvPr>
          <p:cNvSpPr txBox="1"/>
          <p:nvPr/>
        </p:nvSpPr>
        <p:spPr>
          <a:xfrm>
            <a:off x="4796185" y="6235511"/>
            <a:ext cx="28892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>
              <a:defRPr sz="110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Fuente: Construcción propia </a:t>
            </a:r>
          </a:p>
        </p:txBody>
      </p:sp>
    </p:spTree>
    <p:extLst>
      <p:ext uri="{BB962C8B-B14F-4D97-AF65-F5344CB8AC3E}">
        <p14:creationId xmlns:p14="http://schemas.microsoft.com/office/powerpoint/2010/main" val="338736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26F91EB-FD33-C848-A72A-DA12F8B6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CO" sz="3600" dirty="0">
                <a:latin typeface="Arial"/>
                <a:cs typeface="Arial"/>
              </a:rPr>
              <a:t>¿Qué es un parasito?</a:t>
            </a:r>
            <a:endParaRPr lang="es-ES_tradnl" sz="3600" dirty="0">
              <a:latin typeface="Arial"/>
              <a:cs typeface="Arial"/>
            </a:endParaRP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BB3B5140-30C6-BC41-94BF-8721D702A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115" y="2272162"/>
            <a:ext cx="10008774" cy="2839978"/>
          </a:xfrm>
          <a:custGeom>
            <a:avLst/>
            <a:gdLst>
              <a:gd name="T0" fmla="*/ 224 w 13466"/>
              <a:gd name="T1" fmla="*/ 4348 h 4349"/>
              <a:gd name="T2" fmla="*/ 13465 w 13466"/>
              <a:gd name="T3" fmla="*/ 4112 h 4349"/>
              <a:gd name="T4" fmla="*/ 12185 w 13466"/>
              <a:gd name="T5" fmla="*/ 830 h 4349"/>
              <a:gd name="T6" fmla="*/ 0 w 13466"/>
              <a:gd name="T7" fmla="*/ 0 h 4349"/>
              <a:gd name="T8" fmla="*/ 224 w 13466"/>
              <a:gd name="T9" fmla="*/ 4348 h 4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66" h="4349">
                <a:moveTo>
                  <a:pt x="224" y="4348"/>
                </a:moveTo>
                <a:lnTo>
                  <a:pt x="13465" y="4112"/>
                </a:lnTo>
                <a:lnTo>
                  <a:pt x="12185" y="830"/>
                </a:lnTo>
                <a:lnTo>
                  <a:pt x="0" y="0"/>
                </a:lnTo>
                <a:lnTo>
                  <a:pt x="224" y="4348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2" b="0" i="0" u="none" strike="noStrike" kern="120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+mn-cs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6319F75B-2607-6D49-BF07-D66C5BEF6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98" y="2450740"/>
            <a:ext cx="10467591" cy="3009917"/>
          </a:xfrm>
          <a:custGeom>
            <a:avLst/>
            <a:gdLst>
              <a:gd name="T0" fmla="*/ 996 w 14085"/>
              <a:gd name="T1" fmla="*/ 4606 h 4607"/>
              <a:gd name="T2" fmla="*/ 14084 w 14085"/>
              <a:gd name="T3" fmla="*/ 3135 h 4607"/>
              <a:gd name="T4" fmla="*/ 12231 w 14085"/>
              <a:gd name="T5" fmla="*/ 0 h 4607"/>
              <a:gd name="T6" fmla="*/ 0 w 14085"/>
              <a:gd name="T7" fmla="*/ 315 h 4607"/>
              <a:gd name="T8" fmla="*/ 996 w 14085"/>
              <a:gd name="T9" fmla="*/ 4606 h 4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85" h="4607">
                <a:moveTo>
                  <a:pt x="996" y="4606"/>
                </a:moveTo>
                <a:lnTo>
                  <a:pt x="14084" y="3135"/>
                </a:lnTo>
                <a:lnTo>
                  <a:pt x="12231" y="0"/>
                </a:lnTo>
                <a:lnTo>
                  <a:pt x="0" y="315"/>
                </a:lnTo>
                <a:lnTo>
                  <a:pt x="996" y="460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2" b="0" i="0" u="none" strike="noStrike" kern="120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+mn-cs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74B1BEFA-1976-B442-942E-A2D42B41C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297" y="2871264"/>
            <a:ext cx="2357340" cy="2488581"/>
          </a:xfrm>
          <a:custGeom>
            <a:avLst/>
            <a:gdLst>
              <a:gd name="T0" fmla="*/ 3808 w 3809"/>
              <a:gd name="T1" fmla="*/ 1904 h 3809"/>
              <a:gd name="T2" fmla="*/ 3808 w 3809"/>
              <a:gd name="T3" fmla="*/ 1904 h 3809"/>
              <a:gd name="T4" fmla="*/ 1904 w 3809"/>
              <a:gd name="T5" fmla="*/ 3808 h 3809"/>
              <a:gd name="T6" fmla="*/ 1904 w 3809"/>
              <a:gd name="T7" fmla="*/ 3808 h 3809"/>
              <a:gd name="T8" fmla="*/ 0 w 3809"/>
              <a:gd name="T9" fmla="*/ 1904 h 3809"/>
              <a:gd name="T10" fmla="*/ 0 w 3809"/>
              <a:gd name="T11" fmla="*/ 1904 h 3809"/>
              <a:gd name="T12" fmla="*/ 1904 w 3809"/>
              <a:gd name="T13" fmla="*/ 0 h 3809"/>
              <a:gd name="T14" fmla="*/ 1904 w 3809"/>
              <a:gd name="T15" fmla="*/ 0 h 3809"/>
              <a:gd name="T16" fmla="*/ 3808 w 3809"/>
              <a:gd name="T17" fmla="*/ 1904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09" h="3809">
                <a:moveTo>
                  <a:pt x="3808" y="1904"/>
                </a:moveTo>
                <a:lnTo>
                  <a:pt x="3808" y="1904"/>
                </a:lnTo>
                <a:cubicBezTo>
                  <a:pt x="3808" y="2955"/>
                  <a:pt x="2955" y="3808"/>
                  <a:pt x="1904" y="3808"/>
                </a:cubicBezTo>
                <a:lnTo>
                  <a:pt x="1904" y="3808"/>
                </a:lnTo>
                <a:cubicBezTo>
                  <a:pt x="853" y="3808"/>
                  <a:pt x="0" y="2955"/>
                  <a:pt x="0" y="1904"/>
                </a:cubicBezTo>
                <a:lnTo>
                  <a:pt x="0" y="1904"/>
                </a:lnTo>
                <a:cubicBezTo>
                  <a:pt x="0" y="852"/>
                  <a:pt x="853" y="0"/>
                  <a:pt x="1904" y="0"/>
                </a:cubicBezTo>
                <a:lnTo>
                  <a:pt x="1904" y="0"/>
                </a:lnTo>
                <a:cubicBezTo>
                  <a:pt x="2955" y="0"/>
                  <a:pt x="3808" y="852"/>
                  <a:pt x="3808" y="19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2" b="0" i="0" u="none" strike="noStrike" kern="120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+mn-cs"/>
            </a:endParaRPr>
          </a:p>
        </p:txBody>
      </p:sp>
      <p:sp>
        <p:nvSpPr>
          <p:cNvPr id="8" name="Shape 2618">
            <a:extLst>
              <a:ext uri="{FF2B5EF4-FFF2-40B4-BE49-F238E27FC236}">
                <a16:creationId xmlns:a16="http://schemas.microsoft.com/office/drawing/2014/main" id="{EEE62FE8-291A-6349-BD72-A828FA622CED}"/>
              </a:ext>
            </a:extLst>
          </p:cNvPr>
          <p:cNvSpPr>
            <a:spLocks noChangeAspect="1"/>
          </p:cNvSpPr>
          <p:nvPr/>
        </p:nvSpPr>
        <p:spPr>
          <a:xfrm>
            <a:off x="2598366" y="3570622"/>
            <a:ext cx="1032241" cy="1089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Open Sans Semibold" charset="0"/>
              <a:ea typeface="Open Sans Semibold" charset="0"/>
              <a:cs typeface="Open Sans Semibold" charset="0"/>
              <a:sym typeface="Gill San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B3DB07A-E3F5-2448-9D61-1BA1EE8E2C6D}"/>
              </a:ext>
            </a:extLst>
          </p:cNvPr>
          <p:cNvSpPr txBox="1">
            <a:spLocks/>
          </p:cNvSpPr>
          <p:nvPr/>
        </p:nvSpPr>
        <p:spPr>
          <a:xfrm>
            <a:off x="4370081" y="3231788"/>
            <a:ext cx="5711046" cy="105900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parásitos son microorganismos que viven dentro de otro o sobre otro organismo y se nutre de él. Un parásito no es capaz de vivir por sí solo.</a:t>
            </a:r>
          </a:p>
        </p:txBody>
      </p:sp>
      <p:pic>
        <p:nvPicPr>
          <p:cNvPr id="11" name="Image 14" descr="Une image contenant périphérique&#10;&#10;Description générée automatiquement">
            <a:extLst>
              <a:ext uri="{FF2B5EF4-FFF2-40B4-BE49-F238E27FC236}">
                <a16:creationId xmlns:a16="http://schemas.microsoft.com/office/drawing/2014/main" id="{1AC2F3F2-07F7-ED4F-8441-4D46CC673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897" y="2807411"/>
            <a:ext cx="2743200" cy="2483307"/>
          </a:xfrm>
          <a:prstGeom prst="rect">
            <a:avLst/>
          </a:prstGeom>
        </p:spPr>
      </p:pic>
      <p:sp>
        <p:nvSpPr>
          <p:cNvPr id="12" name="ZoneTexte 7">
            <a:extLst>
              <a:ext uri="{FF2B5EF4-FFF2-40B4-BE49-F238E27FC236}">
                <a16:creationId xmlns:a16="http://schemas.microsoft.com/office/drawing/2014/main" id="{F9EA5F89-E6BF-F945-81CF-F779E2091B61}"/>
              </a:ext>
            </a:extLst>
          </p:cNvPr>
          <p:cNvSpPr txBox="1"/>
          <p:nvPr/>
        </p:nvSpPr>
        <p:spPr>
          <a:xfrm>
            <a:off x="7225604" y="5112140"/>
            <a:ext cx="39345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1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Fotografías: Fuente Grupo de Parasitología-LNR-DRSP-INS</a:t>
            </a:r>
            <a:endParaRPr lang="es-ES_tradn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6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48">
            <a:extLst>
              <a:ext uri="{FF2B5EF4-FFF2-40B4-BE49-F238E27FC236}">
                <a16:creationId xmlns:a16="http://schemas.microsoft.com/office/drawing/2014/main" id="{47A6728D-4566-4C4E-895A-6702B4A6BC5B}"/>
              </a:ext>
            </a:extLst>
          </p:cNvPr>
          <p:cNvGrpSpPr/>
          <p:nvPr/>
        </p:nvGrpSpPr>
        <p:grpSpPr>
          <a:xfrm>
            <a:off x="464807" y="2007246"/>
            <a:ext cx="5684448" cy="3697430"/>
            <a:chOff x="3035464" y="917662"/>
            <a:chExt cx="1926468" cy="1618869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A66E6C2A-7521-4223-B936-029084FBB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070" y="1324626"/>
              <a:ext cx="1704881" cy="29398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4400">
                <a:latin typeface="Open Sans Light" panose="020B0306030504020204" pitchFamily="34" charset="0"/>
              </a:endParaRPr>
            </a:p>
          </p:txBody>
        </p:sp>
        <p:sp>
          <p:nvSpPr>
            <p:cNvPr id="7" name="Freeform 38">
              <a:extLst>
                <a:ext uri="{FF2B5EF4-FFF2-40B4-BE49-F238E27FC236}">
                  <a16:creationId xmlns:a16="http://schemas.microsoft.com/office/drawing/2014/main" id="{A268DDAD-25F8-418D-B092-4063F2C5B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464" y="1131133"/>
              <a:ext cx="1926468" cy="1405398"/>
            </a:xfrm>
            <a:custGeom>
              <a:avLst/>
              <a:gdLst>
                <a:gd name="connsiteX0" fmla="*/ 2065175 w 2706849"/>
                <a:gd name="connsiteY0" fmla="*/ 2056537 h 2096189"/>
                <a:gd name="connsiteX1" fmla="*/ 2145161 w 2706849"/>
                <a:gd name="connsiteY1" fmla="*/ 2056537 h 2096189"/>
                <a:gd name="connsiteX2" fmla="*/ 2145161 w 2706849"/>
                <a:gd name="connsiteY2" fmla="*/ 2096189 h 2096189"/>
                <a:gd name="connsiteX3" fmla="*/ 2065175 w 2706849"/>
                <a:gd name="connsiteY3" fmla="*/ 2096189 h 2096189"/>
                <a:gd name="connsiteX4" fmla="*/ 1947085 w 2706849"/>
                <a:gd name="connsiteY4" fmla="*/ 2056537 h 2096189"/>
                <a:gd name="connsiteX5" fmla="*/ 2027077 w 2706849"/>
                <a:gd name="connsiteY5" fmla="*/ 2056537 h 2096189"/>
                <a:gd name="connsiteX6" fmla="*/ 2027077 w 2706849"/>
                <a:gd name="connsiteY6" fmla="*/ 2096189 h 2096189"/>
                <a:gd name="connsiteX7" fmla="*/ 1947085 w 2706849"/>
                <a:gd name="connsiteY7" fmla="*/ 2096189 h 2096189"/>
                <a:gd name="connsiteX8" fmla="*/ 1828991 w 2706849"/>
                <a:gd name="connsiteY8" fmla="*/ 2056537 h 2096189"/>
                <a:gd name="connsiteX9" fmla="*/ 1908983 w 2706849"/>
                <a:gd name="connsiteY9" fmla="*/ 2056537 h 2096189"/>
                <a:gd name="connsiteX10" fmla="*/ 1908983 w 2706849"/>
                <a:gd name="connsiteY10" fmla="*/ 2096189 h 2096189"/>
                <a:gd name="connsiteX11" fmla="*/ 1828991 w 2706849"/>
                <a:gd name="connsiteY11" fmla="*/ 2096189 h 2096189"/>
                <a:gd name="connsiteX12" fmla="*/ 1710899 w 2706849"/>
                <a:gd name="connsiteY12" fmla="*/ 2056537 h 2096189"/>
                <a:gd name="connsiteX13" fmla="*/ 1790891 w 2706849"/>
                <a:gd name="connsiteY13" fmla="*/ 2056537 h 2096189"/>
                <a:gd name="connsiteX14" fmla="*/ 1790891 w 2706849"/>
                <a:gd name="connsiteY14" fmla="*/ 2096189 h 2096189"/>
                <a:gd name="connsiteX15" fmla="*/ 1710899 w 2706849"/>
                <a:gd name="connsiteY15" fmla="*/ 2096189 h 2096189"/>
                <a:gd name="connsiteX16" fmla="*/ 1592805 w 2706849"/>
                <a:gd name="connsiteY16" fmla="*/ 2056537 h 2096189"/>
                <a:gd name="connsiteX17" fmla="*/ 1672799 w 2706849"/>
                <a:gd name="connsiteY17" fmla="*/ 2056537 h 2096189"/>
                <a:gd name="connsiteX18" fmla="*/ 1672799 w 2706849"/>
                <a:gd name="connsiteY18" fmla="*/ 2096189 h 2096189"/>
                <a:gd name="connsiteX19" fmla="*/ 1592805 w 2706849"/>
                <a:gd name="connsiteY19" fmla="*/ 2096189 h 2096189"/>
                <a:gd name="connsiteX20" fmla="*/ 1474713 w 2706849"/>
                <a:gd name="connsiteY20" fmla="*/ 2056537 h 2096189"/>
                <a:gd name="connsiteX21" fmla="*/ 1554707 w 2706849"/>
                <a:gd name="connsiteY21" fmla="*/ 2056537 h 2096189"/>
                <a:gd name="connsiteX22" fmla="*/ 1554707 w 2706849"/>
                <a:gd name="connsiteY22" fmla="*/ 2096189 h 2096189"/>
                <a:gd name="connsiteX23" fmla="*/ 1474713 w 2706849"/>
                <a:gd name="connsiteY23" fmla="*/ 2096189 h 2096189"/>
                <a:gd name="connsiteX24" fmla="*/ 1353741 w 2706849"/>
                <a:gd name="connsiteY24" fmla="*/ 2056537 h 2096189"/>
                <a:gd name="connsiteX25" fmla="*/ 1433735 w 2706849"/>
                <a:gd name="connsiteY25" fmla="*/ 2056537 h 2096189"/>
                <a:gd name="connsiteX26" fmla="*/ 1433735 w 2706849"/>
                <a:gd name="connsiteY26" fmla="*/ 2096189 h 2096189"/>
                <a:gd name="connsiteX27" fmla="*/ 1353741 w 2706849"/>
                <a:gd name="connsiteY27" fmla="*/ 2096189 h 2096189"/>
                <a:gd name="connsiteX28" fmla="*/ 1235649 w 2706849"/>
                <a:gd name="connsiteY28" fmla="*/ 2056537 h 2096189"/>
                <a:gd name="connsiteX29" fmla="*/ 1315645 w 2706849"/>
                <a:gd name="connsiteY29" fmla="*/ 2056537 h 2096189"/>
                <a:gd name="connsiteX30" fmla="*/ 1315645 w 2706849"/>
                <a:gd name="connsiteY30" fmla="*/ 2096189 h 2096189"/>
                <a:gd name="connsiteX31" fmla="*/ 1235649 w 2706849"/>
                <a:gd name="connsiteY31" fmla="*/ 2096189 h 2096189"/>
                <a:gd name="connsiteX32" fmla="*/ 1117557 w 2706849"/>
                <a:gd name="connsiteY32" fmla="*/ 2056537 h 2096189"/>
                <a:gd name="connsiteX33" fmla="*/ 1197549 w 2706849"/>
                <a:gd name="connsiteY33" fmla="*/ 2056537 h 2096189"/>
                <a:gd name="connsiteX34" fmla="*/ 1197549 w 2706849"/>
                <a:gd name="connsiteY34" fmla="*/ 2096189 h 2096189"/>
                <a:gd name="connsiteX35" fmla="*/ 1117557 w 2706849"/>
                <a:gd name="connsiteY35" fmla="*/ 2096189 h 2096189"/>
                <a:gd name="connsiteX36" fmla="*/ 999465 w 2706849"/>
                <a:gd name="connsiteY36" fmla="*/ 2056537 h 2096189"/>
                <a:gd name="connsiteX37" fmla="*/ 1079451 w 2706849"/>
                <a:gd name="connsiteY37" fmla="*/ 2056537 h 2096189"/>
                <a:gd name="connsiteX38" fmla="*/ 1079451 w 2706849"/>
                <a:gd name="connsiteY38" fmla="*/ 2096189 h 2096189"/>
                <a:gd name="connsiteX39" fmla="*/ 999465 w 2706849"/>
                <a:gd name="connsiteY39" fmla="*/ 2096189 h 2096189"/>
                <a:gd name="connsiteX40" fmla="*/ 881372 w 2706849"/>
                <a:gd name="connsiteY40" fmla="*/ 2056537 h 2096189"/>
                <a:gd name="connsiteX41" fmla="*/ 961365 w 2706849"/>
                <a:gd name="connsiteY41" fmla="*/ 2056537 h 2096189"/>
                <a:gd name="connsiteX42" fmla="*/ 961365 w 2706849"/>
                <a:gd name="connsiteY42" fmla="*/ 2096189 h 2096189"/>
                <a:gd name="connsiteX43" fmla="*/ 881372 w 2706849"/>
                <a:gd name="connsiteY43" fmla="*/ 2096189 h 2096189"/>
                <a:gd name="connsiteX44" fmla="*/ 760399 w 2706849"/>
                <a:gd name="connsiteY44" fmla="*/ 2056537 h 2096189"/>
                <a:gd name="connsiteX45" fmla="*/ 840391 w 2706849"/>
                <a:gd name="connsiteY45" fmla="*/ 2056537 h 2096189"/>
                <a:gd name="connsiteX46" fmla="*/ 840391 w 2706849"/>
                <a:gd name="connsiteY46" fmla="*/ 2096189 h 2096189"/>
                <a:gd name="connsiteX47" fmla="*/ 760399 w 2706849"/>
                <a:gd name="connsiteY47" fmla="*/ 2096189 h 2096189"/>
                <a:gd name="connsiteX48" fmla="*/ 642306 w 2706849"/>
                <a:gd name="connsiteY48" fmla="*/ 2056537 h 2096189"/>
                <a:gd name="connsiteX49" fmla="*/ 722298 w 2706849"/>
                <a:gd name="connsiteY49" fmla="*/ 2056537 h 2096189"/>
                <a:gd name="connsiteX50" fmla="*/ 722298 w 2706849"/>
                <a:gd name="connsiteY50" fmla="*/ 2096189 h 2096189"/>
                <a:gd name="connsiteX51" fmla="*/ 642306 w 2706849"/>
                <a:gd name="connsiteY51" fmla="*/ 2096189 h 2096189"/>
                <a:gd name="connsiteX52" fmla="*/ 524215 w 2706849"/>
                <a:gd name="connsiteY52" fmla="*/ 2056537 h 2096189"/>
                <a:gd name="connsiteX53" fmla="*/ 604207 w 2706849"/>
                <a:gd name="connsiteY53" fmla="*/ 2056537 h 2096189"/>
                <a:gd name="connsiteX54" fmla="*/ 604207 w 2706849"/>
                <a:gd name="connsiteY54" fmla="*/ 2096189 h 2096189"/>
                <a:gd name="connsiteX55" fmla="*/ 524215 w 2706849"/>
                <a:gd name="connsiteY55" fmla="*/ 2096189 h 2096189"/>
                <a:gd name="connsiteX56" fmla="*/ 2609553 w 2706849"/>
                <a:gd name="connsiteY56" fmla="*/ 2056536 h 2096189"/>
                <a:gd name="connsiteX57" fmla="*/ 2706823 w 2706849"/>
                <a:gd name="connsiteY57" fmla="*/ 2056536 h 2096189"/>
                <a:gd name="connsiteX58" fmla="*/ 2706823 w 2706849"/>
                <a:gd name="connsiteY58" fmla="*/ 2093347 h 2096189"/>
                <a:gd name="connsiteX59" fmla="*/ 2609553 w 2706849"/>
                <a:gd name="connsiteY59" fmla="*/ 2093347 h 2096189"/>
                <a:gd name="connsiteX60" fmla="*/ 2465539 w 2706849"/>
                <a:gd name="connsiteY60" fmla="*/ 2056536 h 2096189"/>
                <a:gd name="connsiteX61" fmla="*/ 2562807 w 2706849"/>
                <a:gd name="connsiteY61" fmla="*/ 2056536 h 2096189"/>
                <a:gd name="connsiteX62" fmla="*/ 2562807 w 2706849"/>
                <a:gd name="connsiteY62" fmla="*/ 2093347 h 2096189"/>
                <a:gd name="connsiteX63" fmla="*/ 2465539 w 2706849"/>
                <a:gd name="connsiteY63" fmla="*/ 2093347 h 2096189"/>
                <a:gd name="connsiteX64" fmla="*/ 2321525 w 2706849"/>
                <a:gd name="connsiteY64" fmla="*/ 2056536 h 2096189"/>
                <a:gd name="connsiteX65" fmla="*/ 2418797 w 2706849"/>
                <a:gd name="connsiteY65" fmla="*/ 2056536 h 2096189"/>
                <a:gd name="connsiteX66" fmla="*/ 2418797 w 2706849"/>
                <a:gd name="connsiteY66" fmla="*/ 2093347 h 2096189"/>
                <a:gd name="connsiteX67" fmla="*/ 2321525 w 2706849"/>
                <a:gd name="connsiteY67" fmla="*/ 2093347 h 2096189"/>
                <a:gd name="connsiteX68" fmla="*/ 2177509 w 2706849"/>
                <a:gd name="connsiteY68" fmla="*/ 2056536 h 2096189"/>
                <a:gd name="connsiteX69" fmla="*/ 2274787 w 2706849"/>
                <a:gd name="connsiteY69" fmla="*/ 2056536 h 2096189"/>
                <a:gd name="connsiteX70" fmla="*/ 2274787 w 2706849"/>
                <a:gd name="connsiteY70" fmla="*/ 2093347 h 2096189"/>
                <a:gd name="connsiteX71" fmla="*/ 2177509 w 2706849"/>
                <a:gd name="connsiteY71" fmla="*/ 2093347 h 2096189"/>
                <a:gd name="connsiteX72" fmla="*/ 380200 w 2706849"/>
                <a:gd name="connsiteY72" fmla="*/ 2056536 h 2096189"/>
                <a:gd name="connsiteX73" fmla="*/ 477473 w 2706849"/>
                <a:gd name="connsiteY73" fmla="*/ 2056536 h 2096189"/>
                <a:gd name="connsiteX74" fmla="*/ 477473 w 2706849"/>
                <a:gd name="connsiteY74" fmla="*/ 2093347 h 2096189"/>
                <a:gd name="connsiteX75" fmla="*/ 380200 w 2706849"/>
                <a:gd name="connsiteY75" fmla="*/ 2093347 h 2096189"/>
                <a:gd name="connsiteX76" fmla="*/ 236185 w 2706849"/>
                <a:gd name="connsiteY76" fmla="*/ 2056536 h 2096189"/>
                <a:gd name="connsiteX77" fmla="*/ 333458 w 2706849"/>
                <a:gd name="connsiteY77" fmla="*/ 2056536 h 2096189"/>
                <a:gd name="connsiteX78" fmla="*/ 333458 w 2706849"/>
                <a:gd name="connsiteY78" fmla="*/ 2093347 h 2096189"/>
                <a:gd name="connsiteX79" fmla="*/ 236185 w 2706849"/>
                <a:gd name="connsiteY79" fmla="*/ 2093347 h 2096189"/>
                <a:gd name="connsiteX80" fmla="*/ 92170 w 2706849"/>
                <a:gd name="connsiteY80" fmla="*/ 2056536 h 2096189"/>
                <a:gd name="connsiteX81" fmla="*/ 189443 w 2706849"/>
                <a:gd name="connsiteY81" fmla="*/ 2056536 h 2096189"/>
                <a:gd name="connsiteX82" fmla="*/ 189443 w 2706849"/>
                <a:gd name="connsiteY82" fmla="*/ 2093347 h 2096189"/>
                <a:gd name="connsiteX83" fmla="*/ 92170 w 2706849"/>
                <a:gd name="connsiteY83" fmla="*/ 2093347 h 2096189"/>
                <a:gd name="connsiteX84" fmla="*/ 2879 w 2706849"/>
                <a:gd name="connsiteY84" fmla="*/ 1996052 h 2096189"/>
                <a:gd name="connsiteX85" fmla="*/ 39678 w 2706849"/>
                <a:gd name="connsiteY85" fmla="*/ 1996052 h 2096189"/>
                <a:gd name="connsiteX86" fmla="*/ 39678 w 2706849"/>
                <a:gd name="connsiteY86" fmla="*/ 2093325 h 2096189"/>
                <a:gd name="connsiteX87" fmla="*/ 2879 w 2706849"/>
                <a:gd name="connsiteY87" fmla="*/ 2093325 h 2096189"/>
                <a:gd name="connsiteX88" fmla="*/ 2670039 w 2706849"/>
                <a:gd name="connsiteY88" fmla="*/ 1906762 h 2096189"/>
                <a:gd name="connsiteX89" fmla="*/ 2706849 w 2706849"/>
                <a:gd name="connsiteY89" fmla="*/ 1906762 h 2096189"/>
                <a:gd name="connsiteX90" fmla="*/ 2706849 w 2706849"/>
                <a:gd name="connsiteY90" fmla="*/ 2004035 h 2096189"/>
                <a:gd name="connsiteX91" fmla="*/ 2670039 w 2706849"/>
                <a:gd name="connsiteY91" fmla="*/ 2004035 h 2096189"/>
                <a:gd name="connsiteX92" fmla="*/ 2879 w 2706849"/>
                <a:gd name="connsiteY92" fmla="*/ 1852037 h 2096189"/>
                <a:gd name="connsiteX93" fmla="*/ 39678 w 2706849"/>
                <a:gd name="connsiteY93" fmla="*/ 1852037 h 2096189"/>
                <a:gd name="connsiteX94" fmla="*/ 39678 w 2706849"/>
                <a:gd name="connsiteY94" fmla="*/ 1949314 h 2096189"/>
                <a:gd name="connsiteX95" fmla="*/ 2879 w 2706849"/>
                <a:gd name="connsiteY95" fmla="*/ 1949314 h 2096189"/>
                <a:gd name="connsiteX96" fmla="*/ 2670039 w 2706849"/>
                <a:gd name="connsiteY96" fmla="*/ 1759867 h 2096189"/>
                <a:gd name="connsiteX97" fmla="*/ 2706849 w 2706849"/>
                <a:gd name="connsiteY97" fmla="*/ 1759867 h 2096189"/>
                <a:gd name="connsiteX98" fmla="*/ 2706849 w 2706849"/>
                <a:gd name="connsiteY98" fmla="*/ 1857140 h 2096189"/>
                <a:gd name="connsiteX99" fmla="*/ 2670039 w 2706849"/>
                <a:gd name="connsiteY99" fmla="*/ 1857140 h 2096189"/>
                <a:gd name="connsiteX100" fmla="*/ 2879 w 2706849"/>
                <a:gd name="connsiteY100" fmla="*/ 1708022 h 2096189"/>
                <a:gd name="connsiteX101" fmla="*/ 39678 w 2706849"/>
                <a:gd name="connsiteY101" fmla="*/ 1708022 h 2096189"/>
                <a:gd name="connsiteX102" fmla="*/ 39678 w 2706849"/>
                <a:gd name="connsiteY102" fmla="*/ 1805295 h 2096189"/>
                <a:gd name="connsiteX103" fmla="*/ 2879 w 2706849"/>
                <a:gd name="connsiteY103" fmla="*/ 1805295 h 2096189"/>
                <a:gd name="connsiteX104" fmla="*/ 2670039 w 2706849"/>
                <a:gd name="connsiteY104" fmla="*/ 1618732 h 2096189"/>
                <a:gd name="connsiteX105" fmla="*/ 2706849 w 2706849"/>
                <a:gd name="connsiteY105" fmla="*/ 1618732 h 2096189"/>
                <a:gd name="connsiteX106" fmla="*/ 2706849 w 2706849"/>
                <a:gd name="connsiteY106" fmla="*/ 1716005 h 2096189"/>
                <a:gd name="connsiteX107" fmla="*/ 2670039 w 2706849"/>
                <a:gd name="connsiteY107" fmla="*/ 1716005 h 2096189"/>
                <a:gd name="connsiteX108" fmla="*/ 2879 w 2706849"/>
                <a:gd name="connsiteY108" fmla="*/ 1566886 h 2096189"/>
                <a:gd name="connsiteX109" fmla="*/ 39678 w 2706849"/>
                <a:gd name="connsiteY109" fmla="*/ 1566886 h 2096189"/>
                <a:gd name="connsiteX110" fmla="*/ 39678 w 2706849"/>
                <a:gd name="connsiteY110" fmla="*/ 1664159 h 2096189"/>
                <a:gd name="connsiteX111" fmla="*/ 2879 w 2706849"/>
                <a:gd name="connsiteY111" fmla="*/ 1664159 h 2096189"/>
                <a:gd name="connsiteX112" fmla="*/ 2670039 w 2706849"/>
                <a:gd name="connsiteY112" fmla="*/ 1471836 h 2096189"/>
                <a:gd name="connsiteX113" fmla="*/ 2706849 w 2706849"/>
                <a:gd name="connsiteY113" fmla="*/ 1471836 h 2096189"/>
                <a:gd name="connsiteX114" fmla="*/ 2706849 w 2706849"/>
                <a:gd name="connsiteY114" fmla="*/ 1571995 h 2096189"/>
                <a:gd name="connsiteX115" fmla="*/ 2670039 w 2706849"/>
                <a:gd name="connsiteY115" fmla="*/ 1571995 h 2096189"/>
                <a:gd name="connsiteX116" fmla="*/ 0 w 2706849"/>
                <a:gd name="connsiteY116" fmla="*/ 1422871 h 2096189"/>
                <a:gd name="connsiteX117" fmla="*/ 36808 w 2706849"/>
                <a:gd name="connsiteY117" fmla="*/ 1422871 h 2096189"/>
                <a:gd name="connsiteX118" fmla="*/ 36808 w 2706849"/>
                <a:gd name="connsiteY118" fmla="*/ 1523031 h 2096189"/>
                <a:gd name="connsiteX119" fmla="*/ 0 w 2706849"/>
                <a:gd name="connsiteY119" fmla="*/ 1523031 h 2096189"/>
                <a:gd name="connsiteX120" fmla="*/ 2670039 w 2706849"/>
                <a:gd name="connsiteY120" fmla="*/ 1322060 h 2096189"/>
                <a:gd name="connsiteX121" fmla="*/ 2706849 w 2706849"/>
                <a:gd name="connsiteY121" fmla="*/ 1322060 h 2096189"/>
                <a:gd name="connsiteX122" fmla="*/ 2706849 w 2706849"/>
                <a:gd name="connsiteY122" fmla="*/ 1422224 h 2096189"/>
                <a:gd name="connsiteX123" fmla="*/ 2670039 w 2706849"/>
                <a:gd name="connsiteY123" fmla="*/ 1422224 h 2096189"/>
                <a:gd name="connsiteX124" fmla="*/ 0 w 2706849"/>
                <a:gd name="connsiteY124" fmla="*/ 1270215 h 2096189"/>
                <a:gd name="connsiteX125" fmla="*/ 36808 w 2706849"/>
                <a:gd name="connsiteY125" fmla="*/ 1270215 h 2096189"/>
                <a:gd name="connsiteX126" fmla="*/ 36808 w 2706849"/>
                <a:gd name="connsiteY126" fmla="*/ 1370379 h 2096189"/>
                <a:gd name="connsiteX127" fmla="*/ 0 w 2706849"/>
                <a:gd name="connsiteY127" fmla="*/ 1370379 h 2096189"/>
                <a:gd name="connsiteX128" fmla="*/ 2670039 w 2706849"/>
                <a:gd name="connsiteY128" fmla="*/ 1172284 h 2096189"/>
                <a:gd name="connsiteX129" fmla="*/ 2706849 w 2706849"/>
                <a:gd name="connsiteY129" fmla="*/ 1172284 h 2096189"/>
                <a:gd name="connsiteX130" fmla="*/ 2706849 w 2706849"/>
                <a:gd name="connsiteY130" fmla="*/ 1272439 h 2096189"/>
                <a:gd name="connsiteX131" fmla="*/ 2670039 w 2706849"/>
                <a:gd name="connsiteY131" fmla="*/ 1272439 h 2096189"/>
                <a:gd name="connsiteX132" fmla="*/ 0 w 2706849"/>
                <a:gd name="connsiteY132" fmla="*/ 1120439 h 2096189"/>
                <a:gd name="connsiteX133" fmla="*/ 36808 w 2706849"/>
                <a:gd name="connsiteY133" fmla="*/ 1120439 h 2096189"/>
                <a:gd name="connsiteX134" fmla="*/ 36808 w 2706849"/>
                <a:gd name="connsiteY134" fmla="*/ 1220598 h 2096189"/>
                <a:gd name="connsiteX135" fmla="*/ 0 w 2706849"/>
                <a:gd name="connsiteY135" fmla="*/ 1220598 h 2096189"/>
                <a:gd name="connsiteX136" fmla="*/ 2670039 w 2706849"/>
                <a:gd name="connsiteY136" fmla="*/ 1019629 h 2096189"/>
                <a:gd name="connsiteX137" fmla="*/ 2706849 w 2706849"/>
                <a:gd name="connsiteY137" fmla="*/ 1019629 h 2096189"/>
                <a:gd name="connsiteX138" fmla="*/ 2706849 w 2706849"/>
                <a:gd name="connsiteY138" fmla="*/ 1119789 h 2096189"/>
                <a:gd name="connsiteX139" fmla="*/ 2670039 w 2706849"/>
                <a:gd name="connsiteY139" fmla="*/ 1119789 h 2096189"/>
                <a:gd name="connsiteX140" fmla="*/ 0 w 2706849"/>
                <a:gd name="connsiteY140" fmla="*/ 970663 h 2096189"/>
                <a:gd name="connsiteX141" fmla="*/ 36808 w 2706849"/>
                <a:gd name="connsiteY141" fmla="*/ 970663 h 2096189"/>
                <a:gd name="connsiteX142" fmla="*/ 36808 w 2706849"/>
                <a:gd name="connsiteY142" fmla="*/ 1070822 h 2096189"/>
                <a:gd name="connsiteX143" fmla="*/ 0 w 2706849"/>
                <a:gd name="connsiteY143" fmla="*/ 1070822 h 2096189"/>
                <a:gd name="connsiteX144" fmla="*/ 2670039 w 2706849"/>
                <a:gd name="connsiteY144" fmla="*/ 869853 h 2096189"/>
                <a:gd name="connsiteX145" fmla="*/ 2706849 w 2706849"/>
                <a:gd name="connsiteY145" fmla="*/ 869853 h 2096189"/>
                <a:gd name="connsiteX146" fmla="*/ 2706849 w 2706849"/>
                <a:gd name="connsiteY146" fmla="*/ 970013 h 2096189"/>
                <a:gd name="connsiteX147" fmla="*/ 2670039 w 2706849"/>
                <a:gd name="connsiteY147" fmla="*/ 970013 h 2096189"/>
                <a:gd name="connsiteX148" fmla="*/ 0 w 2706849"/>
                <a:gd name="connsiteY148" fmla="*/ 820887 h 2096189"/>
                <a:gd name="connsiteX149" fmla="*/ 36808 w 2706849"/>
                <a:gd name="connsiteY149" fmla="*/ 820887 h 2096189"/>
                <a:gd name="connsiteX150" fmla="*/ 36808 w 2706849"/>
                <a:gd name="connsiteY150" fmla="*/ 921046 h 2096189"/>
                <a:gd name="connsiteX151" fmla="*/ 0 w 2706849"/>
                <a:gd name="connsiteY151" fmla="*/ 921046 h 2096189"/>
                <a:gd name="connsiteX152" fmla="*/ 2670039 w 2706849"/>
                <a:gd name="connsiteY152" fmla="*/ 720077 h 2096189"/>
                <a:gd name="connsiteX153" fmla="*/ 2706849 w 2706849"/>
                <a:gd name="connsiteY153" fmla="*/ 720077 h 2096189"/>
                <a:gd name="connsiteX154" fmla="*/ 2706849 w 2706849"/>
                <a:gd name="connsiteY154" fmla="*/ 820237 h 2096189"/>
                <a:gd name="connsiteX155" fmla="*/ 2670039 w 2706849"/>
                <a:gd name="connsiteY155" fmla="*/ 820237 h 2096189"/>
                <a:gd name="connsiteX156" fmla="*/ 0 w 2706849"/>
                <a:gd name="connsiteY156" fmla="*/ 671112 h 2096189"/>
                <a:gd name="connsiteX157" fmla="*/ 36808 w 2706849"/>
                <a:gd name="connsiteY157" fmla="*/ 671112 h 2096189"/>
                <a:gd name="connsiteX158" fmla="*/ 36808 w 2706849"/>
                <a:gd name="connsiteY158" fmla="*/ 771271 h 2096189"/>
                <a:gd name="connsiteX159" fmla="*/ 0 w 2706849"/>
                <a:gd name="connsiteY159" fmla="*/ 771271 h 2096189"/>
                <a:gd name="connsiteX160" fmla="*/ 2670039 w 2706849"/>
                <a:gd name="connsiteY160" fmla="*/ 570302 h 2096189"/>
                <a:gd name="connsiteX161" fmla="*/ 2706849 w 2706849"/>
                <a:gd name="connsiteY161" fmla="*/ 570302 h 2096189"/>
                <a:gd name="connsiteX162" fmla="*/ 2706849 w 2706849"/>
                <a:gd name="connsiteY162" fmla="*/ 670462 h 2096189"/>
                <a:gd name="connsiteX163" fmla="*/ 2670039 w 2706849"/>
                <a:gd name="connsiteY163" fmla="*/ 670462 h 2096189"/>
                <a:gd name="connsiteX164" fmla="*/ 0 w 2706849"/>
                <a:gd name="connsiteY164" fmla="*/ 521336 h 2096189"/>
                <a:gd name="connsiteX165" fmla="*/ 36808 w 2706849"/>
                <a:gd name="connsiteY165" fmla="*/ 521336 h 2096189"/>
                <a:gd name="connsiteX166" fmla="*/ 36808 w 2706849"/>
                <a:gd name="connsiteY166" fmla="*/ 621500 h 2096189"/>
                <a:gd name="connsiteX167" fmla="*/ 0 w 2706849"/>
                <a:gd name="connsiteY167" fmla="*/ 621500 h 2096189"/>
                <a:gd name="connsiteX168" fmla="*/ 2670039 w 2706849"/>
                <a:gd name="connsiteY168" fmla="*/ 432047 h 2096189"/>
                <a:gd name="connsiteX169" fmla="*/ 2706849 w 2706849"/>
                <a:gd name="connsiteY169" fmla="*/ 432047 h 2096189"/>
                <a:gd name="connsiteX170" fmla="*/ 2706849 w 2706849"/>
                <a:gd name="connsiteY170" fmla="*/ 529320 h 2096189"/>
                <a:gd name="connsiteX171" fmla="*/ 2670039 w 2706849"/>
                <a:gd name="connsiteY171" fmla="*/ 529320 h 2096189"/>
                <a:gd name="connsiteX172" fmla="*/ 2879 w 2706849"/>
                <a:gd name="connsiteY172" fmla="*/ 377322 h 2096189"/>
                <a:gd name="connsiteX173" fmla="*/ 39689 w 2706849"/>
                <a:gd name="connsiteY173" fmla="*/ 377322 h 2096189"/>
                <a:gd name="connsiteX174" fmla="*/ 39689 w 2706849"/>
                <a:gd name="connsiteY174" fmla="*/ 474595 h 2096189"/>
                <a:gd name="connsiteX175" fmla="*/ 2879 w 2706849"/>
                <a:gd name="connsiteY175" fmla="*/ 474595 h 2096189"/>
                <a:gd name="connsiteX176" fmla="*/ 2670039 w 2706849"/>
                <a:gd name="connsiteY176" fmla="*/ 288032 h 2096189"/>
                <a:gd name="connsiteX177" fmla="*/ 2706849 w 2706849"/>
                <a:gd name="connsiteY177" fmla="*/ 288032 h 2096189"/>
                <a:gd name="connsiteX178" fmla="*/ 2706849 w 2706849"/>
                <a:gd name="connsiteY178" fmla="*/ 385300 h 2096189"/>
                <a:gd name="connsiteX179" fmla="*/ 2670039 w 2706849"/>
                <a:gd name="connsiteY179" fmla="*/ 385300 h 2096189"/>
                <a:gd name="connsiteX180" fmla="*/ 2879 w 2706849"/>
                <a:gd name="connsiteY180" fmla="*/ 233307 h 2096189"/>
                <a:gd name="connsiteX181" fmla="*/ 39689 w 2706849"/>
                <a:gd name="connsiteY181" fmla="*/ 233307 h 2096189"/>
                <a:gd name="connsiteX182" fmla="*/ 39689 w 2706849"/>
                <a:gd name="connsiteY182" fmla="*/ 330580 h 2096189"/>
                <a:gd name="connsiteX183" fmla="*/ 2879 w 2706849"/>
                <a:gd name="connsiteY183" fmla="*/ 330580 h 2096189"/>
                <a:gd name="connsiteX184" fmla="*/ 2670039 w 2706849"/>
                <a:gd name="connsiteY184" fmla="*/ 144017 h 2096189"/>
                <a:gd name="connsiteX185" fmla="*/ 2706849 w 2706849"/>
                <a:gd name="connsiteY185" fmla="*/ 144017 h 2096189"/>
                <a:gd name="connsiteX186" fmla="*/ 2706849 w 2706849"/>
                <a:gd name="connsiteY186" fmla="*/ 241290 h 2096189"/>
                <a:gd name="connsiteX187" fmla="*/ 2670039 w 2706849"/>
                <a:gd name="connsiteY187" fmla="*/ 241290 h 2096189"/>
                <a:gd name="connsiteX188" fmla="*/ 2879 w 2706849"/>
                <a:gd name="connsiteY188" fmla="*/ 89292 h 2096189"/>
                <a:gd name="connsiteX189" fmla="*/ 39689 w 2706849"/>
                <a:gd name="connsiteY189" fmla="*/ 89292 h 2096189"/>
                <a:gd name="connsiteX190" fmla="*/ 39689 w 2706849"/>
                <a:gd name="connsiteY190" fmla="*/ 186565 h 2096189"/>
                <a:gd name="connsiteX191" fmla="*/ 2879 w 2706849"/>
                <a:gd name="connsiteY191" fmla="*/ 186565 h 2096189"/>
                <a:gd name="connsiteX192" fmla="*/ 2670039 w 2706849"/>
                <a:gd name="connsiteY192" fmla="*/ 2 h 2096189"/>
                <a:gd name="connsiteX193" fmla="*/ 2706849 w 2706849"/>
                <a:gd name="connsiteY193" fmla="*/ 2 h 2096189"/>
                <a:gd name="connsiteX194" fmla="*/ 2706849 w 2706849"/>
                <a:gd name="connsiteY194" fmla="*/ 97275 h 2096189"/>
                <a:gd name="connsiteX195" fmla="*/ 2670039 w 2706849"/>
                <a:gd name="connsiteY195" fmla="*/ 97275 h 2096189"/>
                <a:gd name="connsiteX196" fmla="*/ 2520265 w 2706849"/>
                <a:gd name="connsiteY196" fmla="*/ 0 h 2096189"/>
                <a:gd name="connsiteX197" fmla="*/ 2617537 w 2706849"/>
                <a:gd name="connsiteY197" fmla="*/ 0 h 2096189"/>
                <a:gd name="connsiteX198" fmla="*/ 2617537 w 2706849"/>
                <a:gd name="connsiteY198" fmla="*/ 36810 h 2096189"/>
                <a:gd name="connsiteX199" fmla="*/ 2520265 w 2706849"/>
                <a:gd name="connsiteY199" fmla="*/ 36810 h 2096189"/>
                <a:gd name="connsiteX200" fmla="*/ 2373369 w 2706849"/>
                <a:gd name="connsiteY200" fmla="*/ 0 h 2096189"/>
                <a:gd name="connsiteX201" fmla="*/ 2470641 w 2706849"/>
                <a:gd name="connsiteY201" fmla="*/ 0 h 2096189"/>
                <a:gd name="connsiteX202" fmla="*/ 2470641 w 2706849"/>
                <a:gd name="connsiteY202" fmla="*/ 36810 h 2096189"/>
                <a:gd name="connsiteX203" fmla="*/ 2373369 w 2706849"/>
                <a:gd name="connsiteY203" fmla="*/ 36810 h 2096189"/>
                <a:gd name="connsiteX204" fmla="*/ 2232233 w 2706849"/>
                <a:gd name="connsiteY204" fmla="*/ 0 h 2096189"/>
                <a:gd name="connsiteX205" fmla="*/ 2329507 w 2706849"/>
                <a:gd name="connsiteY205" fmla="*/ 0 h 2096189"/>
                <a:gd name="connsiteX206" fmla="*/ 2329507 w 2706849"/>
                <a:gd name="connsiteY206" fmla="*/ 36810 h 2096189"/>
                <a:gd name="connsiteX207" fmla="*/ 2232233 w 2706849"/>
                <a:gd name="connsiteY207" fmla="*/ 36810 h 2096189"/>
                <a:gd name="connsiteX208" fmla="*/ 2105501 w 2706849"/>
                <a:gd name="connsiteY208" fmla="*/ 0 h 2096189"/>
                <a:gd name="connsiteX209" fmla="*/ 2185493 w 2706849"/>
                <a:gd name="connsiteY209" fmla="*/ 0 h 2096189"/>
                <a:gd name="connsiteX210" fmla="*/ 2185493 w 2706849"/>
                <a:gd name="connsiteY210" fmla="*/ 36799 h 2096189"/>
                <a:gd name="connsiteX211" fmla="*/ 2105501 w 2706849"/>
                <a:gd name="connsiteY211" fmla="*/ 36799 h 2096189"/>
                <a:gd name="connsiteX212" fmla="*/ 1987409 w 2706849"/>
                <a:gd name="connsiteY212" fmla="*/ 0 h 2096189"/>
                <a:gd name="connsiteX213" fmla="*/ 2067401 w 2706849"/>
                <a:gd name="connsiteY213" fmla="*/ 0 h 2096189"/>
                <a:gd name="connsiteX214" fmla="*/ 2067401 w 2706849"/>
                <a:gd name="connsiteY214" fmla="*/ 36799 h 2096189"/>
                <a:gd name="connsiteX215" fmla="*/ 1987409 w 2706849"/>
                <a:gd name="connsiteY215" fmla="*/ 36799 h 2096189"/>
                <a:gd name="connsiteX216" fmla="*/ 1866435 w 2706849"/>
                <a:gd name="connsiteY216" fmla="*/ 0 h 2096189"/>
                <a:gd name="connsiteX217" fmla="*/ 1946427 w 2706849"/>
                <a:gd name="connsiteY217" fmla="*/ 0 h 2096189"/>
                <a:gd name="connsiteX218" fmla="*/ 1946427 w 2706849"/>
                <a:gd name="connsiteY218" fmla="*/ 36799 h 2096189"/>
                <a:gd name="connsiteX219" fmla="*/ 1866435 w 2706849"/>
                <a:gd name="connsiteY219" fmla="*/ 36799 h 2096189"/>
                <a:gd name="connsiteX220" fmla="*/ 1748341 w 2706849"/>
                <a:gd name="connsiteY220" fmla="*/ 0 h 2096189"/>
                <a:gd name="connsiteX221" fmla="*/ 1828329 w 2706849"/>
                <a:gd name="connsiteY221" fmla="*/ 0 h 2096189"/>
                <a:gd name="connsiteX222" fmla="*/ 1828329 w 2706849"/>
                <a:gd name="connsiteY222" fmla="*/ 36799 h 2096189"/>
                <a:gd name="connsiteX223" fmla="*/ 1748341 w 2706849"/>
                <a:gd name="connsiteY223" fmla="*/ 36799 h 2096189"/>
                <a:gd name="connsiteX224" fmla="*/ 1630251 w 2706849"/>
                <a:gd name="connsiteY224" fmla="*/ 0 h 2096189"/>
                <a:gd name="connsiteX225" fmla="*/ 1710243 w 2706849"/>
                <a:gd name="connsiteY225" fmla="*/ 0 h 2096189"/>
                <a:gd name="connsiteX226" fmla="*/ 1710243 w 2706849"/>
                <a:gd name="connsiteY226" fmla="*/ 36799 h 2096189"/>
                <a:gd name="connsiteX227" fmla="*/ 1630251 w 2706849"/>
                <a:gd name="connsiteY227" fmla="*/ 36799 h 2096189"/>
                <a:gd name="connsiteX228" fmla="*/ 1512157 w 2706849"/>
                <a:gd name="connsiteY228" fmla="*/ 0 h 2096189"/>
                <a:gd name="connsiteX229" fmla="*/ 1592149 w 2706849"/>
                <a:gd name="connsiteY229" fmla="*/ 0 h 2096189"/>
                <a:gd name="connsiteX230" fmla="*/ 1592149 w 2706849"/>
                <a:gd name="connsiteY230" fmla="*/ 36799 h 2096189"/>
                <a:gd name="connsiteX231" fmla="*/ 1512157 w 2706849"/>
                <a:gd name="connsiteY231" fmla="*/ 36799 h 2096189"/>
                <a:gd name="connsiteX232" fmla="*/ 1394065 w 2706849"/>
                <a:gd name="connsiteY232" fmla="*/ 0 h 2096189"/>
                <a:gd name="connsiteX233" fmla="*/ 1474059 w 2706849"/>
                <a:gd name="connsiteY233" fmla="*/ 0 h 2096189"/>
                <a:gd name="connsiteX234" fmla="*/ 1474059 w 2706849"/>
                <a:gd name="connsiteY234" fmla="*/ 36799 h 2096189"/>
                <a:gd name="connsiteX235" fmla="*/ 1394065 w 2706849"/>
                <a:gd name="connsiteY235" fmla="*/ 36799 h 2096189"/>
                <a:gd name="connsiteX236" fmla="*/ 1275973 w 2706849"/>
                <a:gd name="connsiteY236" fmla="*/ 0 h 2096189"/>
                <a:gd name="connsiteX237" fmla="*/ 1355965 w 2706849"/>
                <a:gd name="connsiteY237" fmla="*/ 0 h 2096189"/>
                <a:gd name="connsiteX238" fmla="*/ 1355965 w 2706849"/>
                <a:gd name="connsiteY238" fmla="*/ 36799 h 2096189"/>
                <a:gd name="connsiteX239" fmla="*/ 1275973 w 2706849"/>
                <a:gd name="connsiteY239" fmla="*/ 36799 h 2096189"/>
                <a:gd name="connsiteX240" fmla="*/ 1157881 w 2706849"/>
                <a:gd name="connsiteY240" fmla="*/ 0 h 2096189"/>
                <a:gd name="connsiteX241" fmla="*/ 1237867 w 2706849"/>
                <a:gd name="connsiteY241" fmla="*/ 0 h 2096189"/>
                <a:gd name="connsiteX242" fmla="*/ 1237867 w 2706849"/>
                <a:gd name="connsiteY242" fmla="*/ 36799 h 2096189"/>
                <a:gd name="connsiteX243" fmla="*/ 1157881 w 2706849"/>
                <a:gd name="connsiteY243" fmla="*/ 36799 h 2096189"/>
                <a:gd name="connsiteX244" fmla="*/ 1036909 w 2706849"/>
                <a:gd name="connsiteY244" fmla="*/ 0 h 2096189"/>
                <a:gd name="connsiteX245" fmla="*/ 1116901 w 2706849"/>
                <a:gd name="connsiteY245" fmla="*/ 0 h 2096189"/>
                <a:gd name="connsiteX246" fmla="*/ 1116901 w 2706849"/>
                <a:gd name="connsiteY246" fmla="*/ 36799 h 2096189"/>
                <a:gd name="connsiteX247" fmla="*/ 1036909 w 2706849"/>
                <a:gd name="connsiteY247" fmla="*/ 36799 h 2096189"/>
                <a:gd name="connsiteX248" fmla="*/ 918815 w 2706849"/>
                <a:gd name="connsiteY248" fmla="*/ 0 h 2096189"/>
                <a:gd name="connsiteX249" fmla="*/ 998813 w 2706849"/>
                <a:gd name="connsiteY249" fmla="*/ 0 h 2096189"/>
                <a:gd name="connsiteX250" fmla="*/ 998813 w 2706849"/>
                <a:gd name="connsiteY250" fmla="*/ 36799 h 2096189"/>
                <a:gd name="connsiteX251" fmla="*/ 918815 w 2706849"/>
                <a:gd name="connsiteY251" fmla="*/ 36799 h 2096189"/>
                <a:gd name="connsiteX252" fmla="*/ 800724 w 2706849"/>
                <a:gd name="connsiteY252" fmla="*/ 0 h 2096189"/>
                <a:gd name="connsiteX253" fmla="*/ 880716 w 2706849"/>
                <a:gd name="connsiteY253" fmla="*/ 0 h 2096189"/>
                <a:gd name="connsiteX254" fmla="*/ 880716 w 2706849"/>
                <a:gd name="connsiteY254" fmla="*/ 36799 h 2096189"/>
                <a:gd name="connsiteX255" fmla="*/ 800724 w 2706849"/>
                <a:gd name="connsiteY255" fmla="*/ 36799 h 2096189"/>
                <a:gd name="connsiteX256" fmla="*/ 682630 w 2706849"/>
                <a:gd name="connsiteY256" fmla="*/ 0 h 2096189"/>
                <a:gd name="connsiteX257" fmla="*/ 762622 w 2706849"/>
                <a:gd name="connsiteY257" fmla="*/ 0 h 2096189"/>
                <a:gd name="connsiteX258" fmla="*/ 762622 w 2706849"/>
                <a:gd name="connsiteY258" fmla="*/ 36799 h 2096189"/>
                <a:gd name="connsiteX259" fmla="*/ 682630 w 2706849"/>
                <a:gd name="connsiteY259" fmla="*/ 36799 h 2096189"/>
                <a:gd name="connsiteX260" fmla="*/ 561658 w 2706849"/>
                <a:gd name="connsiteY260" fmla="*/ 0 h 2096189"/>
                <a:gd name="connsiteX261" fmla="*/ 641656 w 2706849"/>
                <a:gd name="connsiteY261" fmla="*/ 0 h 2096189"/>
                <a:gd name="connsiteX262" fmla="*/ 641656 w 2706849"/>
                <a:gd name="connsiteY262" fmla="*/ 36799 h 2096189"/>
                <a:gd name="connsiteX263" fmla="*/ 561658 w 2706849"/>
                <a:gd name="connsiteY263" fmla="*/ 36799 h 2096189"/>
                <a:gd name="connsiteX264" fmla="*/ 434925 w 2706849"/>
                <a:gd name="connsiteY264" fmla="*/ 0 h 2096189"/>
                <a:gd name="connsiteX265" fmla="*/ 532193 w 2706849"/>
                <a:gd name="connsiteY265" fmla="*/ 0 h 2096189"/>
                <a:gd name="connsiteX266" fmla="*/ 532193 w 2706849"/>
                <a:gd name="connsiteY266" fmla="*/ 36799 h 2096189"/>
                <a:gd name="connsiteX267" fmla="*/ 434925 w 2706849"/>
                <a:gd name="connsiteY267" fmla="*/ 36799 h 2096189"/>
                <a:gd name="connsiteX268" fmla="*/ 290910 w 2706849"/>
                <a:gd name="connsiteY268" fmla="*/ 0 h 2096189"/>
                <a:gd name="connsiteX269" fmla="*/ 388183 w 2706849"/>
                <a:gd name="connsiteY269" fmla="*/ 0 h 2096189"/>
                <a:gd name="connsiteX270" fmla="*/ 388183 w 2706849"/>
                <a:gd name="connsiteY270" fmla="*/ 36799 h 2096189"/>
                <a:gd name="connsiteX271" fmla="*/ 290910 w 2706849"/>
                <a:gd name="connsiteY271" fmla="*/ 36799 h 2096189"/>
                <a:gd name="connsiteX272" fmla="*/ 146895 w 2706849"/>
                <a:gd name="connsiteY272" fmla="*/ 0 h 2096189"/>
                <a:gd name="connsiteX273" fmla="*/ 244168 w 2706849"/>
                <a:gd name="connsiteY273" fmla="*/ 0 h 2096189"/>
                <a:gd name="connsiteX274" fmla="*/ 244168 w 2706849"/>
                <a:gd name="connsiteY274" fmla="*/ 36799 h 2096189"/>
                <a:gd name="connsiteX275" fmla="*/ 146895 w 2706849"/>
                <a:gd name="connsiteY275" fmla="*/ 36799 h 2096189"/>
                <a:gd name="connsiteX276" fmla="*/ 2880 w 2706849"/>
                <a:gd name="connsiteY276" fmla="*/ 0 h 2096189"/>
                <a:gd name="connsiteX277" fmla="*/ 100153 w 2706849"/>
                <a:gd name="connsiteY277" fmla="*/ 0 h 2096189"/>
                <a:gd name="connsiteX278" fmla="*/ 100153 w 2706849"/>
                <a:gd name="connsiteY278" fmla="*/ 36799 h 2096189"/>
                <a:gd name="connsiteX279" fmla="*/ 2880 w 2706849"/>
                <a:gd name="connsiteY279" fmla="*/ 36799 h 209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706849" h="2096189">
                  <a:moveTo>
                    <a:pt x="2065175" y="2056537"/>
                  </a:moveTo>
                  <a:lnTo>
                    <a:pt x="2145161" y="2056537"/>
                  </a:lnTo>
                  <a:lnTo>
                    <a:pt x="2145161" y="2096189"/>
                  </a:lnTo>
                  <a:lnTo>
                    <a:pt x="2065175" y="2096189"/>
                  </a:lnTo>
                  <a:close/>
                  <a:moveTo>
                    <a:pt x="1947085" y="2056537"/>
                  </a:moveTo>
                  <a:lnTo>
                    <a:pt x="2027077" y="2056537"/>
                  </a:lnTo>
                  <a:lnTo>
                    <a:pt x="2027077" y="2096189"/>
                  </a:lnTo>
                  <a:lnTo>
                    <a:pt x="1947085" y="2096189"/>
                  </a:lnTo>
                  <a:close/>
                  <a:moveTo>
                    <a:pt x="1828991" y="2056537"/>
                  </a:moveTo>
                  <a:lnTo>
                    <a:pt x="1908983" y="2056537"/>
                  </a:lnTo>
                  <a:lnTo>
                    <a:pt x="1908983" y="2096189"/>
                  </a:lnTo>
                  <a:lnTo>
                    <a:pt x="1828991" y="2096189"/>
                  </a:lnTo>
                  <a:close/>
                  <a:moveTo>
                    <a:pt x="1710899" y="2056537"/>
                  </a:moveTo>
                  <a:lnTo>
                    <a:pt x="1790891" y="2056537"/>
                  </a:lnTo>
                  <a:lnTo>
                    <a:pt x="1790891" y="2096189"/>
                  </a:lnTo>
                  <a:lnTo>
                    <a:pt x="1710899" y="2096189"/>
                  </a:lnTo>
                  <a:close/>
                  <a:moveTo>
                    <a:pt x="1592805" y="2056537"/>
                  </a:moveTo>
                  <a:lnTo>
                    <a:pt x="1672799" y="2056537"/>
                  </a:lnTo>
                  <a:lnTo>
                    <a:pt x="1672799" y="2096189"/>
                  </a:lnTo>
                  <a:lnTo>
                    <a:pt x="1592805" y="2096189"/>
                  </a:lnTo>
                  <a:close/>
                  <a:moveTo>
                    <a:pt x="1474713" y="2056537"/>
                  </a:moveTo>
                  <a:lnTo>
                    <a:pt x="1554707" y="2056537"/>
                  </a:lnTo>
                  <a:lnTo>
                    <a:pt x="1554707" y="2096189"/>
                  </a:lnTo>
                  <a:lnTo>
                    <a:pt x="1474713" y="2096189"/>
                  </a:lnTo>
                  <a:close/>
                  <a:moveTo>
                    <a:pt x="1353741" y="2056537"/>
                  </a:moveTo>
                  <a:lnTo>
                    <a:pt x="1433735" y="2056537"/>
                  </a:lnTo>
                  <a:lnTo>
                    <a:pt x="1433735" y="2096189"/>
                  </a:lnTo>
                  <a:lnTo>
                    <a:pt x="1353741" y="2096189"/>
                  </a:lnTo>
                  <a:close/>
                  <a:moveTo>
                    <a:pt x="1235649" y="2056537"/>
                  </a:moveTo>
                  <a:lnTo>
                    <a:pt x="1315645" y="2056537"/>
                  </a:lnTo>
                  <a:lnTo>
                    <a:pt x="1315645" y="2096189"/>
                  </a:lnTo>
                  <a:lnTo>
                    <a:pt x="1235649" y="2096189"/>
                  </a:lnTo>
                  <a:close/>
                  <a:moveTo>
                    <a:pt x="1117557" y="2056537"/>
                  </a:moveTo>
                  <a:lnTo>
                    <a:pt x="1197549" y="2056537"/>
                  </a:lnTo>
                  <a:lnTo>
                    <a:pt x="1197549" y="2096189"/>
                  </a:lnTo>
                  <a:lnTo>
                    <a:pt x="1117557" y="2096189"/>
                  </a:lnTo>
                  <a:close/>
                  <a:moveTo>
                    <a:pt x="999465" y="2056537"/>
                  </a:moveTo>
                  <a:lnTo>
                    <a:pt x="1079451" y="2056537"/>
                  </a:lnTo>
                  <a:lnTo>
                    <a:pt x="1079451" y="2096189"/>
                  </a:lnTo>
                  <a:lnTo>
                    <a:pt x="999465" y="2096189"/>
                  </a:lnTo>
                  <a:close/>
                  <a:moveTo>
                    <a:pt x="881372" y="2056537"/>
                  </a:moveTo>
                  <a:lnTo>
                    <a:pt x="961365" y="2056537"/>
                  </a:lnTo>
                  <a:lnTo>
                    <a:pt x="961365" y="2096189"/>
                  </a:lnTo>
                  <a:lnTo>
                    <a:pt x="881372" y="2096189"/>
                  </a:lnTo>
                  <a:close/>
                  <a:moveTo>
                    <a:pt x="760399" y="2056537"/>
                  </a:moveTo>
                  <a:lnTo>
                    <a:pt x="840391" y="2056537"/>
                  </a:lnTo>
                  <a:lnTo>
                    <a:pt x="840391" y="2096189"/>
                  </a:lnTo>
                  <a:lnTo>
                    <a:pt x="760399" y="2096189"/>
                  </a:lnTo>
                  <a:close/>
                  <a:moveTo>
                    <a:pt x="642306" y="2056537"/>
                  </a:moveTo>
                  <a:lnTo>
                    <a:pt x="722298" y="2056537"/>
                  </a:lnTo>
                  <a:lnTo>
                    <a:pt x="722298" y="2096189"/>
                  </a:lnTo>
                  <a:lnTo>
                    <a:pt x="642306" y="2096189"/>
                  </a:lnTo>
                  <a:close/>
                  <a:moveTo>
                    <a:pt x="524215" y="2056537"/>
                  </a:moveTo>
                  <a:lnTo>
                    <a:pt x="604207" y="2056537"/>
                  </a:lnTo>
                  <a:lnTo>
                    <a:pt x="604207" y="2096189"/>
                  </a:lnTo>
                  <a:lnTo>
                    <a:pt x="524215" y="2096189"/>
                  </a:lnTo>
                  <a:close/>
                  <a:moveTo>
                    <a:pt x="2609553" y="2056536"/>
                  </a:moveTo>
                  <a:lnTo>
                    <a:pt x="2706823" y="2056536"/>
                  </a:lnTo>
                  <a:lnTo>
                    <a:pt x="2706823" y="2093347"/>
                  </a:lnTo>
                  <a:lnTo>
                    <a:pt x="2609553" y="2093347"/>
                  </a:lnTo>
                  <a:close/>
                  <a:moveTo>
                    <a:pt x="2465539" y="2056536"/>
                  </a:moveTo>
                  <a:lnTo>
                    <a:pt x="2562807" y="2056536"/>
                  </a:lnTo>
                  <a:lnTo>
                    <a:pt x="2562807" y="2093347"/>
                  </a:lnTo>
                  <a:lnTo>
                    <a:pt x="2465539" y="2093347"/>
                  </a:lnTo>
                  <a:close/>
                  <a:moveTo>
                    <a:pt x="2321525" y="2056536"/>
                  </a:moveTo>
                  <a:lnTo>
                    <a:pt x="2418797" y="2056536"/>
                  </a:lnTo>
                  <a:lnTo>
                    <a:pt x="2418797" y="2093347"/>
                  </a:lnTo>
                  <a:lnTo>
                    <a:pt x="2321525" y="2093347"/>
                  </a:lnTo>
                  <a:close/>
                  <a:moveTo>
                    <a:pt x="2177509" y="2056536"/>
                  </a:moveTo>
                  <a:lnTo>
                    <a:pt x="2274787" y="2056536"/>
                  </a:lnTo>
                  <a:lnTo>
                    <a:pt x="2274787" y="2093347"/>
                  </a:lnTo>
                  <a:lnTo>
                    <a:pt x="2177509" y="2093347"/>
                  </a:lnTo>
                  <a:close/>
                  <a:moveTo>
                    <a:pt x="380200" y="2056536"/>
                  </a:moveTo>
                  <a:lnTo>
                    <a:pt x="477473" y="2056536"/>
                  </a:lnTo>
                  <a:lnTo>
                    <a:pt x="477473" y="2093347"/>
                  </a:lnTo>
                  <a:lnTo>
                    <a:pt x="380200" y="2093347"/>
                  </a:lnTo>
                  <a:close/>
                  <a:moveTo>
                    <a:pt x="236185" y="2056536"/>
                  </a:moveTo>
                  <a:lnTo>
                    <a:pt x="333458" y="2056536"/>
                  </a:lnTo>
                  <a:lnTo>
                    <a:pt x="333458" y="2093347"/>
                  </a:lnTo>
                  <a:lnTo>
                    <a:pt x="236185" y="2093347"/>
                  </a:lnTo>
                  <a:close/>
                  <a:moveTo>
                    <a:pt x="92170" y="2056536"/>
                  </a:moveTo>
                  <a:lnTo>
                    <a:pt x="189443" y="2056536"/>
                  </a:lnTo>
                  <a:lnTo>
                    <a:pt x="189443" y="2093347"/>
                  </a:lnTo>
                  <a:lnTo>
                    <a:pt x="92170" y="2093347"/>
                  </a:lnTo>
                  <a:close/>
                  <a:moveTo>
                    <a:pt x="2879" y="1996052"/>
                  </a:moveTo>
                  <a:lnTo>
                    <a:pt x="39678" y="1996052"/>
                  </a:lnTo>
                  <a:lnTo>
                    <a:pt x="39678" y="2093325"/>
                  </a:lnTo>
                  <a:lnTo>
                    <a:pt x="2879" y="2093325"/>
                  </a:lnTo>
                  <a:close/>
                  <a:moveTo>
                    <a:pt x="2670039" y="1906762"/>
                  </a:moveTo>
                  <a:lnTo>
                    <a:pt x="2706849" y="1906762"/>
                  </a:lnTo>
                  <a:lnTo>
                    <a:pt x="2706849" y="2004035"/>
                  </a:lnTo>
                  <a:lnTo>
                    <a:pt x="2670039" y="2004035"/>
                  </a:lnTo>
                  <a:close/>
                  <a:moveTo>
                    <a:pt x="2879" y="1852037"/>
                  </a:moveTo>
                  <a:lnTo>
                    <a:pt x="39678" y="1852037"/>
                  </a:lnTo>
                  <a:lnTo>
                    <a:pt x="39678" y="1949314"/>
                  </a:lnTo>
                  <a:lnTo>
                    <a:pt x="2879" y="1949314"/>
                  </a:lnTo>
                  <a:close/>
                  <a:moveTo>
                    <a:pt x="2670039" y="1759867"/>
                  </a:moveTo>
                  <a:lnTo>
                    <a:pt x="2706849" y="1759867"/>
                  </a:lnTo>
                  <a:lnTo>
                    <a:pt x="2706849" y="1857140"/>
                  </a:lnTo>
                  <a:lnTo>
                    <a:pt x="2670039" y="1857140"/>
                  </a:lnTo>
                  <a:close/>
                  <a:moveTo>
                    <a:pt x="2879" y="1708022"/>
                  </a:moveTo>
                  <a:lnTo>
                    <a:pt x="39678" y="1708022"/>
                  </a:lnTo>
                  <a:lnTo>
                    <a:pt x="39678" y="1805295"/>
                  </a:lnTo>
                  <a:lnTo>
                    <a:pt x="2879" y="1805295"/>
                  </a:lnTo>
                  <a:close/>
                  <a:moveTo>
                    <a:pt x="2670039" y="1618732"/>
                  </a:moveTo>
                  <a:lnTo>
                    <a:pt x="2706849" y="1618732"/>
                  </a:lnTo>
                  <a:lnTo>
                    <a:pt x="2706849" y="1716005"/>
                  </a:lnTo>
                  <a:lnTo>
                    <a:pt x="2670039" y="1716005"/>
                  </a:lnTo>
                  <a:close/>
                  <a:moveTo>
                    <a:pt x="2879" y="1566886"/>
                  </a:moveTo>
                  <a:lnTo>
                    <a:pt x="39678" y="1566886"/>
                  </a:lnTo>
                  <a:lnTo>
                    <a:pt x="39678" y="1664159"/>
                  </a:lnTo>
                  <a:lnTo>
                    <a:pt x="2879" y="1664159"/>
                  </a:lnTo>
                  <a:close/>
                  <a:moveTo>
                    <a:pt x="2670039" y="1471836"/>
                  </a:moveTo>
                  <a:lnTo>
                    <a:pt x="2706849" y="1471836"/>
                  </a:lnTo>
                  <a:lnTo>
                    <a:pt x="2706849" y="1571995"/>
                  </a:lnTo>
                  <a:lnTo>
                    <a:pt x="2670039" y="1571995"/>
                  </a:lnTo>
                  <a:close/>
                  <a:moveTo>
                    <a:pt x="0" y="1422871"/>
                  </a:moveTo>
                  <a:lnTo>
                    <a:pt x="36808" y="1422871"/>
                  </a:lnTo>
                  <a:lnTo>
                    <a:pt x="36808" y="1523031"/>
                  </a:lnTo>
                  <a:lnTo>
                    <a:pt x="0" y="1523031"/>
                  </a:lnTo>
                  <a:close/>
                  <a:moveTo>
                    <a:pt x="2670039" y="1322060"/>
                  </a:moveTo>
                  <a:lnTo>
                    <a:pt x="2706849" y="1322060"/>
                  </a:lnTo>
                  <a:lnTo>
                    <a:pt x="2706849" y="1422224"/>
                  </a:lnTo>
                  <a:lnTo>
                    <a:pt x="2670039" y="1422224"/>
                  </a:lnTo>
                  <a:close/>
                  <a:moveTo>
                    <a:pt x="0" y="1270215"/>
                  </a:moveTo>
                  <a:lnTo>
                    <a:pt x="36808" y="1270215"/>
                  </a:lnTo>
                  <a:lnTo>
                    <a:pt x="36808" y="1370379"/>
                  </a:lnTo>
                  <a:lnTo>
                    <a:pt x="0" y="1370379"/>
                  </a:lnTo>
                  <a:close/>
                  <a:moveTo>
                    <a:pt x="2670039" y="1172284"/>
                  </a:moveTo>
                  <a:lnTo>
                    <a:pt x="2706849" y="1172284"/>
                  </a:lnTo>
                  <a:lnTo>
                    <a:pt x="2706849" y="1272439"/>
                  </a:lnTo>
                  <a:lnTo>
                    <a:pt x="2670039" y="1272439"/>
                  </a:lnTo>
                  <a:close/>
                  <a:moveTo>
                    <a:pt x="0" y="1120439"/>
                  </a:moveTo>
                  <a:lnTo>
                    <a:pt x="36808" y="1120439"/>
                  </a:lnTo>
                  <a:lnTo>
                    <a:pt x="36808" y="1220598"/>
                  </a:lnTo>
                  <a:lnTo>
                    <a:pt x="0" y="1220598"/>
                  </a:lnTo>
                  <a:close/>
                  <a:moveTo>
                    <a:pt x="2670039" y="1019629"/>
                  </a:moveTo>
                  <a:lnTo>
                    <a:pt x="2706849" y="1019629"/>
                  </a:lnTo>
                  <a:lnTo>
                    <a:pt x="2706849" y="1119789"/>
                  </a:lnTo>
                  <a:lnTo>
                    <a:pt x="2670039" y="1119789"/>
                  </a:lnTo>
                  <a:close/>
                  <a:moveTo>
                    <a:pt x="0" y="970663"/>
                  </a:moveTo>
                  <a:lnTo>
                    <a:pt x="36808" y="970663"/>
                  </a:lnTo>
                  <a:lnTo>
                    <a:pt x="36808" y="1070822"/>
                  </a:lnTo>
                  <a:lnTo>
                    <a:pt x="0" y="1070822"/>
                  </a:lnTo>
                  <a:close/>
                  <a:moveTo>
                    <a:pt x="2670039" y="869853"/>
                  </a:moveTo>
                  <a:lnTo>
                    <a:pt x="2706849" y="869853"/>
                  </a:lnTo>
                  <a:lnTo>
                    <a:pt x="2706849" y="970013"/>
                  </a:lnTo>
                  <a:lnTo>
                    <a:pt x="2670039" y="970013"/>
                  </a:lnTo>
                  <a:close/>
                  <a:moveTo>
                    <a:pt x="0" y="820887"/>
                  </a:moveTo>
                  <a:lnTo>
                    <a:pt x="36808" y="820887"/>
                  </a:lnTo>
                  <a:lnTo>
                    <a:pt x="36808" y="921046"/>
                  </a:lnTo>
                  <a:lnTo>
                    <a:pt x="0" y="921046"/>
                  </a:lnTo>
                  <a:close/>
                  <a:moveTo>
                    <a:pt x="2670039" y="720077"/>
                  </a:moveTo>
                  <a:lnTo>
                    <a:pt x="2706849" y="720077"/>
                  </a:lnTo>
                  <a:lnTo>
                    <a:pt x="2706849" y="820237"/>
                  </a:lnTo>
                  <a:lnTo>
                    <a:pt x="2670039" y="820237"/>
                  </a:lnTo>
                  <a:close/>
                  <a:moveTo>
                    <a:pt x="0" y="671112"/>
                  </a:moveTo>
                  <a:lnTo>
                    <a:pt x="36808" y="671112"/>
                  </a:lnTo>
                  <a:lnTo>
                    <a:pt x="36808" y="771271"/>
                  </a:lnTo>
                  <a:lnTo>
                    <a:pt x="0" y="771271"/>
                  </a:lnTo>
                  <a:close/>
                  <a:moveTo>
                    <a:pt x="2670039" y="570302"/>
                  </a:moveTo>
                  <a:lnTo>
                    <a:pt x="2706849" y="570302"/>
                  </a:lnTo>
                  <a:lnTo>
                    <a:pt x="2706849" y="670462"/>
                  </a:lnTo>
                  <a:lnTo>
                    <a:pt x="2670039" y="670462"/>
                  </a:lnTo>
                  <a:close/>
                  <a:moveTo>
                    <a:pt x="0" y="521336"/>
                  </a:moveTo>
                  <a:lnTo>
                    <a:pt x="36808" y="521336"/>
                  </a:lnTo>
                  <a:lnTo>
                    <a:pt x="36808" y="621500"/>
                  </a:lnTo>
                  <a:lnTo>
                    <a:pt x="0" y="621500"/>
                  </a:lnTo>
                  <a:close/>
                  <a:moveTo>
                    <a:pt x="2670039" y="432047"/>
                  </a:moveTo>
                  <a:lnTo>
                    <a:pt x="2706849" y="432047"/>
                  </a:lnTo>
                  <a:lnTo>
                    <a:pt x="2706849" y="529320"/>
                  </a:lnTo>
                  <a:lnTo>
                    <a:pt x="2670039" y="529320"/>
                  </a:lnTo>
                  <a:close/>
                  <a:moveTo>
                    <a:pt x="2879" y="377322"/>
                  </a:moveTo>
                  <a:lnTo>
                    <a:pt x="39689" y="377322"/>
                  </a:lnTo>
                  <a:lnTo>
                    <a:pt x="39689" y="474595"/>
                  </a:lnTo>
                  <a:lnTo>
                    <a:pt x="2879" y="474595"/>
                  </a:lnTo>
                  <a:close/>
                  <a:moveTo>
                    <a:pt x="2670039" y="288032"/>
                  </a:moveTo>
                  <a:lnTo>
                    <a:pt x="2706849" y="288032"/>
                  </a:lnTo>
                  <a:lnTo>
                    <a:pt x="2706849" y="385300"/>
                  </a:lnTo>
                  <a:lnTo>
                    <a:pt x="2670039" y="385300"/>
                  </a:lnTo>
                  <a:close/>
                  <a:moveTo>
                    <a:pt x="2879" y="233307"/>
                  </a:moveTo>
                  <a:lnTo>
                    <a:pt x="39689" y="233307"/>
                  </a:lnTo>
                  <a:lnTo>
                    <a:pt x="39689" y="330580"/>
                  </a:lnTo>
                  <a:lnTo>
                    <a:pt x="2879" y="330580"/>
                  </a:lnTo>
                  <a:close/>
                  <a:moveTo>
                    <a:pt x="2670039" y="144017"/>
                  </a:moveTo>
                  <a:lnTo>
                    <a:pt x="2706849" y="144017"/>
                  </a:lnTo>
                  <a:lnTo>
                    <a:pt x="2706849" y="241290"/>
                  </a:lnTo>
                  <a:lnTo>
                    <a:pt x="2670039" y="241290"/>
                  </a:lnTo>
                  <a:close/>
                  <a:moveTo>
                    <a:pt x="2879" y="89292"/>
                  </a:moveTo>
                  <a:lnTo>
                    <a:pt x="39689" y="89292"/>
                  </a:lnTo>
                  <a:lnTo>
                    <a:pt x="39689" y="186565"/>
                  </a:lnTo>
                  <a:lnTo>
                    <a:pt x="2879" y="186565"/>
                  </a:lnTo>
                  <a:close/>
                  <a:moveTo>
                    <a:pt x="2670039" y="2"/>
                  </a:moveTo>
                  <a:lnTo>
                    <a:pt x="2706849" y="2"/>
                  </a:lnTo>
                  <a:lnTo>
                    <a:pt x="2706849" y="97275"/>
                  </a:lnTo>
                  <a:lnTo>
                    <a:pt x="2670039" y="97275"/>
                  </a:lnTo>
                  <a:close/>
                  <a:moveTo>
                    <a:pt x="2520265" y="0"/>
                  </a:moveTo>
                  <a:lnTo>
                    <a:pt x="2617537" y="0"/>
                  </a:lnTo>
                  <a:lnTo>
                    <a:pt x="2617537" y="36810"/>
                  </a:lnTo>
                  <a:lnTo>
                    <a:pt x="2520265" y="36810"/>
                  </a:lnTo>
                  <a:close/>
                  <a:moveTo>
                    <a:pt x="2373369" y="0"/>
                  </a:moveTo>
                  <a:lnTo>
                    <a:pt x="2470641" y="0"/>
                  </a:lnTo>
                  <a:lnTo>
                    <a:pt x="2470641" y="36810"/>
                  </a:lnTo>
                  <a:lnTo>
                    <a:pt x="2373369" y="36810"/>
                  </a:lnTo>
                  <a:close/>
                  <a:moveTo>
                    <a:pt x="2232233" y="0"/>
                  </a:moveTo>
                  <a:lnTo>
                    <a:pt x="2329507" y="0"/>
                  </a:lnTo>
                  <a:lnTo>
                    <a:pt x="2329507" y="36810"/>
                  </a:lnTo>
                  <a:lnTo>
                    <a:pt x="2232233" y="36810"/>
                  </a:lnTo>
                  <a:close/>
                  <a:moveTo>
                    <a:pt x="2105501" y="0"/>
                  </a:moveTo>
                  <a:lnTo>
                    <a:pt x="2185493" y="0"/>
                  </a:lnTo>
                  <a:lnTo>
                    <a:pt x="2185493" y="36799"/>
                  </a:lnTo>
                  <a:lnTo>
                    <a:pt x="2105501" y="36799"/>
                  </a:lnTo>
                  <a:close/>
                  <a:moveTo>
                    <a:pt x="1987409" y="0"/>
                  </a:moveTo>
                  <a:lnTo>
                    <a:pt x="2067401" y="0"/>
                  </a:lnTo>
                  <a:lnTo>
                    <a:pt x="2067401" y="36799"/>
                  </a:lnTo>
                  <a:lnTo>
                    <a:pt x="1987409" y="36799"/>
                  </a:lnTo>
                  <a:close/>
                  <a:moveTo>
                    <a:pt x="1866435" y="0"/>
                  </a:moveTo>
                  <a:lnTo>
                    <a:pt x="1946427" y="0"/>
                  </a:lnTo>
                  <a:lnTo>
                    <a:pt x="1946427" y="36799"/>
                  </a:lnTo>
                  <a:lnTo>
                    <a:pt x="1866435" y="36799"/>
                  </a:lnTo>
                  <a:close/>
                  <a:moveTo>
                    <a:pt x="1748341" y="0"/>
                  </a:moveTo>
                  <a:lnTo>
                    <a:pt x="1828329" y="0"/>
                  </a:lnTo>
                  <a:lnTo>
                    <a:pt x="1828329" y="36799"/>
                  </a:lnTo>
                  <a:lnTo>
                    <a:pt x="1748341" y="36799"/>
                  </a:lnTo>
                  <a:close/>
                  <a:moveTo>
                    <a:pt x="1630251" y="0"/>
                  </a:moveTo>
                  <a:lnTo>
                    <a:pt x="1710243" y="0"/>
                  </a:lnTo>
                  <a:lnTo>
                    <a:pt x="1710243" y="36799"/>
                  </a:lnTo>
                  <a:lnTo>
                    <a:pt x="1630251" y="36799"/>
                  </a:lnTo>
                  <a:close/>
                  <a:moveTo>
                    <a:pt x="1512157" y="0"/>
                  </a:moveTo>
                  <a:lnTo>
                    <a:pt x="1592149" y="0"/>
                  </a:lnTo>
                  <a:lnTo>
                    <a:pt x="1592149" y="36799"/>
                  </a:lnTo>
                  <a:lnTo>
                    <a:pt x="1512157" y="36799"/>
                  </a:lnTo>
                  <a:close/>
                  <a:moveTo>
                    <a:pt x="1394065" y="0"/>
                  </a:moveTo>
                  <a:lnTo>
                    <a:pt x="1474059" y="0"/>
                  </a:lnTo>
                  <a:lnTo>
                    <a:pt x="1474059" y="36799"/>
                  </a:lnTo>
                  <a:lnTo>
                    <a:pt x="1394065" y="36799"/>
                  </a:lnTo>
                  <a:close/>
                  <a:moveTo>
                    <a:pt x="1275973" y="0"/>
                  </a:moveTo>
                  <a:lnTo>
                    <a:pt x="1355965" y="0"/>
                  </a:lnTo>
                  <a:lnTo>
                    <a:pt x="1355965" y="36799"/>
                  </a:lnTo>
                  <a:lnTo>
                    <a:pt x="1275973" y="36799"/>
                  </a:lnTo>
                  <a:close/>
                  <a:moveTo>
                    <a:pt x="1157881" y="0"/>
                  </a:moveTo>
                  <a:lnTo>
                    <a:pt x="1237867" y="0"/>
                  </a:lnTo>
                  <a:lnTo>
                    <a:pt x="1237867" y="36799"/>
                  </a:lnTo>
                  <a:lnTo>
                    <a:pt x="1157881" y="36799"/>
                  </a:lnTo>
                  <a:close/>
                  <a:moveTo>
                    <a:pt x="1036909" y="0"/>
                  </a:moveTo>
                  <a:lnTo>
                    <a:pt x="1116901" y="0"/>
                  </a:lnTo>
                  <a:lnTo>
                    <a:pt x="1116901" y="36799"/>
                  </a:lnTo>
                  <a:lnTo>
                    <a:pt x="1036909" y="36799"/>
                  </a:lnTo>
                  <a:close/>
                  <a:moveTo>
                    <a:pt x="918815" y="0"/>
                  </a:moveTo>
                  <a:lnTo>
                    <a:pt x="998813" y="0"/>
                  </a:lnTo>
                  <a:lnTo>
                    <a:pt x="998813" y="36799"/>
                  </a:lnTo>
                  <a:lnTo>
                    <a:pt x="918815" y="36799"/>
                  </a:lnTo>
                  <a:close/>
                  <a:moveTo>
                    <a:pt x="800724" y="0"/>
                  </a:moveTo>
                  <a:lnTo>
                    <a:pt x="880716" y="0"/>
                  </a:lnTo>
                  <a:lnTo>
                    <a:pt x="880716" y="36799"/>
                  </a:lnTo>
                  <a:lnTo>
                    <a:pt x="800724" y="36799"/>
                  </a:lnTo>
                  <a:close/>
                  <a:moveTo>
                    <a:pt x="682630" y="0"/>
                  </a:moveTo>
                  <a:lnTo>
                    <a:pt x="762622" y="0"/>
                  </a:lnTo>
                  <a:lnTo>
                    <a:pt x="762622" y="36799"/>
                  </a:lnTo>
                  <a:lnTo>
                    <a:pt x="682630" y="36799"/>
                  </a:lnTo>
                  <a:close/>
                  <a:moveTo>
                    <a:pt x="561658" y="0"/>
                  </a:moveTo>
                  <a:lnTo>
                    <a:pt x="641656" y="0"/>
                  </a:lnTo>
                  <a:lnTo>
                    <a:pt x="641656" y="36799"/>
                  </a:lnTo>
                  <a:lnTo>
                    <a:pt x="561658" y="36799"/>
                  </a:lnTo>
                  <a:close/>
                  <a:moveTo>
                    <a:pt x="434925" y="0"/>
                  </a:moveTo>
                  <a:lnTo>
                    <a:pt x="532193" y="0"/>
                  </a:lnTo>
                  <a:lnTo>
                    <a:pt x="532193" y="36799"/>
                  </a:lnTo>
                  <a:lnTo>
                    <a:pt x="434925" y="36799"/>
                  </a:lnTo>
                  <a:close/>
                  <a:moveTo>
                    <a:pt x="290910" y="0"/>
                  </a:moveTo>
                  <a:lnTo>
                    <a:pt x="388183" y="0"/>
                  </a:lnTo>
                  <a:lnTo>
                    <a:pt x="388183" y="36799"/>
                  </a:lnTo>
                  <a:lnTo>
                    <a:pt x="290910" y="36799"/>
                  </a:lnTo>
                  <a:close/>
                  <a:moveTo>
                    <a:pt x="146895" y="0"/>
                  </a:moveTo>
                  <a:lnTo>
                    <a:pt x="244168" y="0"/>
                  </a:lnTo>
                  <a:lnTo>
                    <a:pt x="244168" y="36799"/>
                  </a:lnTo>
                  <a:lnTo>
                    <a:pt x="146895" y="36799"/>
                  </a:lnTo>
                  <a:close/>
                  <a:moveTo>
                    <a:pt x="2880" y="0"/>
                  </a:moveTo>
                  <a:lnTo>
                    <a:pt x="100153" y="0"/>
                  </a:lnTo>
                  <a:lnTo>
                    <a:pt x="100153" y="36799"/>
                  </a:lnTo>
                  <a:lnTo>
                    <a:pt x="2880" y="367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4400">
                <a:latin typeface="Open Sans Light" panose="020B0306030504020204" pitchFamily="34" charset="0"/>
              </a:endParaRPr>
            </a:p>
          </p:txBody>
        </p:sp>
        <p:sp>
          <p:nvSpPr>
            <p:cNvPr id="8" name="Freeform 88">
              <a:extLst>
                <a:ext uri="{FF2B5EF4-FFF2-40B4-BE49-F238E27FC236}">
                  <a16:creationId xmlns:a16="http://schemas.microsoft.com/office/drawing/2014/main" id="{BA409C73-6245-4CB3-B9A2-3C2D2A48B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165" y="917662"/>
              <a:ext cx="269783" cy="377729"/>
            </a:xfrm>
            <a:custGeom>
              <a:avLst/>
              <a:gdLst>
                <a:gd name="T0" fmla="*/ 0 w 850"/>
                <a:gd name="T1" fmla="*/ 425 h 851"/>
                <a:gd name="T2" fmla="*/ 424 w 850"/>
                <a:gd name="T3" fmla="*/ 0 h 851"/>
                <a:gd name="T4" fmla="*/ 424 w 850"/>
                <a:gd name="T5" fmla="*/ 0 h 851"/>
                <a:gd name="T6" fmla="*/ 424 w 850"/>
                <a:gd name="T7" fmla="*/ 0 h 851"/>
                <a:gd name="T8" fmla="*/ 849 w 850"/>
                <a:gd name="T9" fmla="*/ 425 h 851"/>
                <a:gd name="T10" fmla="*/ 849 w 850"/>
                <a:gd name="T11" fmla="*/ 425 h 851"/>
                <a:gd name="T12" fmla="*/ 849 w 850"/>
                <a:gd name="T13" fmla="*/ 425 h 851"/>
                <a:gd name="T14" fmla="*/ 424 w 850"/>
                <a:gd name="T15" fmla="*/ 850 h 851"/>
                <a:gd name="T16" fmla="*/ 424 w 850"/>
                <a:gd name="T17" fmla="*/ 850 h 851"/>
                <a:gd name="T18" fmla="*/ 424 w 850"/>
                <a:gd name="T19" fmla="*/ 850 h 851"/>
                <a:gd name="T20" fmla="*/ 0 w 850"/>
                <a:gd name="T21" fmla="*/ 425 h 851"/>
                <a:gd name="T22" fmla="*/ 0 w 850"/>
                <a:gd name="T23" fmla="*/ 425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0" h="851">
                  <a:moveTo>
                    <a:pt x="0" y="425"/>
                  </a:moveTo>
                  <a:cubicBezTo>
                    <a:pt x="0" y="190"/>
                    <a:pt x="190" y="0"/>
                    <a:pt x="424" y="0"/>
                  </a:cubicBezTo>
                  <a:lnTo>
                    <a:pt x="424" y="0"/>
                  </a:lnTo>
                  <a:lnTo>
                    <a:pt x="424" y="0"/>
                  </a:lnTo>
                  <a:cubicBezTo>
                    <a:pt x="659" y="0"/>
                    <a:pt x="849" y="190"/>
                    <a:pt x="849" y="425"/>
                  </a:cubicBezTo>
                  <a:lnTo>
                    <a:pt x="849" y="425"/>
                  </a:lnTo>
                  <a:lnTo>
                    <a:pt x="849" y="425"/>
                  </a:lnTo>
                  <a:cubicBezTo>
                    <a:pt x="849" y="659"/>
                    <a:pt x="659" y="850"/>
                    <a:pt x="424" y="850"/>
                  </a:cubicBezTo>
                  <a:lnTo>
                    <a:pt x="424" y="850"/>
                  </a:lnTo>
                  <a:lnTo>
                    <a:pt x="424" y="850"/>
                  </a:lnTo>
                  <a:cubicBezTo>
                    <a:pt x="190" y="850"/>
                    <a:pt x="0" y="659"/>
                    <a:pt x="0" y="425"/>
                  </a:cubicBezTo>
                  <a:lnTo>
                    <a:pt x="0" y="42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4400">
                <a:latin typeface="Open Sans Light" panose="020B0306030504020204" pitchFamily="34" charset="0"/>
              </a:endParaRPr>
            </a:p>
          </p:txBody>
        </p:sp>
        <p:sp useBgFill="1">
          <p:nvSpPr>
            <p:cNvPr id="9" name="Freeform 89">
              <a:extLst>
                <a:ext uri="{FF2B5EF4-FFF2-40B4-BE49-F238E27FC236}">
                  <a16:creationId xmlns:a16="http://schemas.microsoft.com/office/drawing/2014/main" id="{D65A7584-DEAA-420F-B0F0-81C29C21E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532" y="970527"/>
              <a:ext cx="197096" cy="275957"/>
            </a:xfrm>
            <a:custGeom>
              <a:avLst/>
              <a:gdLst>
                <a:gd name="T0" fmla="*/ 0 w 622"/>
                <a:gd name="T1" fmla="*/ 311 h 623"/>
                <a:gd name="T2" fmla="*/ 310 w 622"/>
                <a:gd name="T3" fmla="*/ 0 h 623"/>
                <a:gd name="T4" fmla="*/ 310 w 622"/>
                <a:gd name="T5" fmla="*/ 0 h 623"/>
                <a:gd name="T6" fmla="*/ 621 w 622"/>
                <a:gd name="T7" fmla="*/ 311 h 623"/>
                <a:gd name="T8" fmla="*/ 621 w 622"/>
                <a:gd name="T9" fmla="*/ 311 h 623"/>
                <a:gd name="T10" fmla="*/ 310 w 622"/>
                <a:gd name="T11" fmla="*/ 622 h 623"/>
                <a:gd name="T12" fmla="*/ 310 w 622"/>
                <a:gd name="T13" fmla="*/ 622 h 623"/>
                <a:gd name="T14" fmla="*/ 0 w 622"/>
                <a:gd name="T15" fmla="*/ 311 h 623"/>
                <a:gd name="T16" fmla="*/ 0 w 622"/>
                <a:gd name="T17" fmla="*/ 31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2" h="623">
                  <a:moveTo>
                    <a:pt x="0" y="311"/>
                  </a:moveTo>
                  <a:cubicBezTo>
                    <a:pt x="0" y="139"/>
                    <a:pt x="139" y="0"/>
                    <a:pt x="310" y="0"/>
                  </a:cubicBezTo>
                  <a:lnTo>
                    <a:pt x="310" y="0"/>
                  </a:lnTo>
                  <a:cubicBezTo>
                    <a:pt x="482" y="0"/>
                    <a:pt x="621" y="139"/>
                    <a:pt x="621" y="311"/>
                  </a:cubicBezTo>
                  <a:lnTo>
                    <a:pt x="621" y="311"/>
                  </a:lnTo>
                  <a:cubicBezTo>
                    <a:pt x="621" y="482"/>
                    <a:pt x="482" y="622"/>
                    <a:pt x="310" y="622"/>
                  </a:cubicBezTo>
                  <a:lnTo>
                    <a:pt x="310" y="622"/>
                  </a:lnTo>
                  <a:cubicBezTo>
                    <a:pt x="139" y="622"/>
                    <a:pt x="0" y="482"/>
                    <a:pt x="0" y="311"/>
                  </a:cubicBezTo>
                  <a:lnTo>
                    <a:pt x="0" y="311"/>
                  </a:lnTo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ctr"/>
            <a:lstStyle/>
            <a:p>
              <a:pPr algn="ctr"/>
              <a:r>
                <a:rPr lang="en-US" sz="3200">
                  <a:latin typeface="Open Sans Light" panose="020B0306030504020204" pitchFamily="34" charset="0"/>
                </a:rPr>
                <a:t>1</a:t>
              </a:r>
            </a:p>
          </p:txBody>
        </p:sp>
        <p:sp>
          <p:nvSpPr>
            <p:cNvPr id="10" name="TextBox 54">
              <a:extLst>
                <a:ext uri="{FF2B5EF4-FFF2-40B4-BE49-F238E27FC236}">
                  <a16:creationId xmlns:a16="http://schemas.microsoft.com/office/drawing/2014/main" id="{1A344C85-63F7-45D2-88A6-BAFB993ADAB5}"/>
                </a:ext>
              </a:extLst>
            </p:cNvPr>
            <p:cNvSpPr txBox="1"/>
            <p:nvPr/>
          </p:nvSpPr>
          <p:spPr>
            <a:xfrm>
              <a:off x="3459358" y="1373549"/>
              <a:ext cx="1076307" cy="20213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b" anchorCtr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League Spartan" charset="0"/>
                  <a:cs typeface="Arial" panose="020B0604020202020204" pitchFamily="34" charset="0"/>
                </a:rPr>
                <a:t>¿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ea typeface="League Spartan" charset="0"/>
                  <a:cs typeface="Arial" panose="020B0604020202020204" pitchFamily="34" charset="0"/>
                </a:rPr>
                <a:t>Qué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League Spartan" charset="0"/>
                  <a:cs typeface="Arial" panose="020B0604020202020204" pitchFamily="34" charset="0"/>
                </a:rPr>
                <a:t> es la malaria? </a:t>
              </a:r>
            </a:p>
          </p:txBody>
        </p: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FF159013-82FF-4DE5-9E10-EAAAD36C0476}"/>
                </a:ext>
              </a:extLst>
            </p:cNvPr>
            <p:cNvSpPr txBox="1">
              <a:spLocks/>
            </p:cNvSpPr>
            <p:nvPr/>
          </p:nvSpPr>
          <p:spPr>
            <a:xfrm>
              <a:off x="3104066" y="1638344"/>
              <a:ext cx="1782027" cy="79747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</a:t>
              </a:r>
              <a:r>
                <a:rPr lang="es-CO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malaria o paludismo, es una enfermedad infecciosa potencialmente mortal, causada por parásitos que se trasmiten al ser humano a través de la picadura del zancudo hembra infectada ( género </a:t>
              </a:r>
              <a:r>
                <a:rPr lang="es-CO" sz="16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anophelino</a:t>
              </a:r>
              <a:r>
                <a:rPr lang="es-CO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  <a:p>
              <a:pPr algn="just">
                <a:lnSpc>
                  <a:spcPts val="2050"/>
                </a:lnSpc>
              </a:pP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26F91EB-FD33-C848-A72A-DA12F8B6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¿Qué es malaria o paludismo?</a:t>
            </a:r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3FE36AC-5682-4B61-AF87-109186756CB8}"/>
              </a:ext>
            </a:extLst>
          </p:cNvPr>
          <p:cNvSpPr txBox="1"/>
          <p:nvPr/>
        </p:nvSpPr>
        <p:spPr>
          <a:xfrm>
            <a:off x="7817677" y="5723241"/>
            <a:ext cx="269657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>
              <a:defRPr sz="110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Fuente. Grupo Entomología  (LNR)- INS</a:t>
            </a:r>
          </a:p>
        </p:txBody>
      </p:sp>
      <p:pic>
        <p:nvPicPr>
          <p:cNvPr id="1026" name="img945633">
            <a:extLst>
              <a:ext uri="{FF2B5EF4-FFF2-40B4-BE49-F238E27FC236}">
                <a16:creationId xmlns:a16="http://schemas.microsoft.com/office/drawing/2014/main" id="{EA7E127C-331C-4CFA-9EA9-B6881EB0D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18" y="2268841"/>
            <a:ext cx="5210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8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F336A86-E15D-8143-A5D3-FCF580E70D73}"/>
              </a:ext>
            </a:extLst>
          </p:cNvPr>
          <p:cNvGrpSpPr/>
          <p:nvPr/>
        </p:nvGrpSpPr>
        <p:grpSpPr>
          <a:xfrm>
            <a:off x="7724077" y="1416697"/>
            <a:ext cx="3579338" cy="2395405"/>
            <a:chOff x="11037544" y="3810615"/>
            <a:chExt cx="6243322" cy="4790810"/>
          </a:xfrm>
          <a:solidFill>
            <a:srgbClr val="FFC000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B26381F-F748-444A-B454-6B67F8201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7546" y="3810615"/>
              <a:ext cx="1279200" cy="1316338"/>
            </a:xfrm>
            <a:custGeom>
              <a:avLst/>
              <a:gdLst>
                <a:gd name="T0" fmla="*/ 1364 w 1365"/>
                <a:gd name="T1" fmla="*/ 1404 h 1405"/>
                <a:gd name="T2" fmla="*/ 900 w 1365"/>
                <a:gd name="T3" fmla="*/ 1404 h 1405"/>
                <a:gd name="T4" fmla="*/ 900 w 1365"/>
                <a:gd name="T5" fmla="*/ 1404 h 1405"/>
                <a:gd name="T6" fmla="*/ 0 w 1365"/>
                <a:gd name="T7" fmla="*/ 702 h 1405"/>
                <a:gd name="T8" fmla="*/ 0 w 1365"/>
                <a:gd name="T9" fmla="*/ 702 h 1405"/>
                <a:gd name="T10" fmla="*/ 0 w 1365"/>
                <a:gd name="T11" fmla="*/ 702 h 1405"/>
                <a:gd name="T12" fmla="*/ 900 w 1365"/>
                <a:gd name="T13" fmla="*/ 0 h 1405"/>
                <a:gd name="T14" fmla="*/ 1364 w 1365"/>
                <a:gd name="T15" fmla="*/ 0 h 1405"/>
                <a:gd name="T16" fmla="*/ 1364 w 1365"/>
                <a:gd name="T17" fmla="*/ 1404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5" h="1405">
                  <a:moveTo>
                    <a:pt x="1364" y="1404"/>
                  </a:moveTo>
                  <a:lnTo>
                    <a:pt x="900" y="1404"/>
                  </a:lnTo>
                  <a:lnTo>
                    <a:pt x="900" y="1404"/>
                  </a:lnTo>
                  <a:cubicBezTo>
                    <a:pt x="403" y="1404"/>
                    <a:pt x="0" y="1090"/>
                    <a:pt x="0" y="702"/>
                  </a:cubicBezTo>
                  <a:lnTo>
                    <a:pt x="0" y="702"/>
                  </a:lnTo>
                  <a:lnTo>
                    <a:pt x="0" y="702"/>
                  </a:lnTo>
                  <a:cubicBezTo>
                    <a:pt x="0" y="314"/>
                    <a:pt x="403" y="0"/>
                    <a:pt x="900" y="0"/>
                  </a:cubicBezTo>
                  <a:lnTo>
                    <a:pt x="1364" y="0"/>
                  </a:lnTo>
                  <a:lnTo>
                    <a:pt x="1364" y="140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>
                <a:latin typeface="Open Sans Light" panose="020B0306030504020204" pitchFamily="34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6C6BF95-1144-6D49-A77E-AB1F4D310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7544" y="4470848"/>
              <a:ext cx="6243322" cy="4130577"/>
            </a:xfrm>
            <a:custGeom>
              <a:avLst/>
              <a:gdLst>
                <a:gd name="T0" fmla="*/ 4817 w 6672"/>
                <a:gd name="T1" fmla="*/ 4413 h 4414"/>
                <a:gd name="T2" fmla="*/ 900 w 6672"/>
                <a:gd name="T3" fmla="*/ 4413 h 4414"/>
                <a:gd name="T4" fmla="*/ 900 w 6672"/>
                <a:gd name="T5" fmla="*/ 4413 h 4414"/>
                <a:gd name="T6" fmla="*/ 0 w 6672"/>
                <a:gd name="T7" fmla="*/ 3712 h 4414"/>
                <a:gd name="T8" fmla="*/ 0 w 6672"/>
                <a:gd name="T9" fmla="*/ 0 h 4414"/>
                <a:gd name="T10" fmla="*/ 0 w 6672"/>
                <a:gd name="T11" fmla="*/ 0 h 4414"/>
                <a:gd name="T12" fmla="*/ 900 w 6672"/>
                <a:gd name="T13" fmla="*/ 702 h 4414"/>
                <a:gd name="T14" fmla="*/ 4817 w 6672"/>
                <a:gd name="T15" fmla="*/ 702 h 4414"/>
                <a:gd name="T16" fmla="*/ 4817 w 6672"/>
                <a:gd name="T17" fmla="*/ 702 h 4414"/>
                <a:gd name="T18" fmla="*/ 6671 w 6672"/>
                <a:gd name="T19" fmla="*/ 2558 h 4414"/>
                <a:gd name="T20" fmla="*/ 4817 w 6672"/>
                <a:gd name="T21" fmla="*/ 4413 h 4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2" h="4414">
                  <a:moveTo>
                    <a:pt x="4817" y="4413"/>
                  </a:moveTo>
                  <a:lnTo>
                    <a:pt x="900" y="4413"/>
                  </a:lnTo>
                  <a:lnTo>
                    <a:pt x="900" y="4413"/>
                  </a:lnTo>
                  <a:cubicBezTo>
                    <a:pt x="403" y="4413"/>
                    <a:pt x="0" y="4099"/>
                    <a:pt x="0" y="3712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388"/>
                    <a:pt x="403" y="702"/>
                    <a:pt x="900" y="702"/>
                  </a:cubicBezTo>
                  <a:lnTo>
                    <a:pt x="4817" y="702"/>
                  </a:lnTo>
                  <a:lnTo>
                    <a:pt x="4817" y="702"/>
                  </a:lnTo>
                  <a:lnTo>
                    <a:pt x="6671" y="2558"/>
                  </a:lnTo>
                  <a:lnTo>
                    <a:pt x="4817" y="44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>
                <a:latin typeface="Open Sans Light" panose="020B0306030504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4753D0-EF23-9642-894F-FBE0FBBE8805}"/>
              </a:ext>
            </a:extLst>
          </p:cNvPr>
          <p:cNvGrpSpPr/>
          <p:nvPr/>
        </p:nvGrpSpPr>
        <p:grpSpPr>
          <a:xfrm>
            <a:off x="4626901" y="2100757"/>
            <a:ext cx="3579339" cy="2393344"/>
            <a:chOff x="7100910" y="5126952"/>
            <a:chExt cx="6243322" cy="478668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7C1992A-CCAF-A648-88FC-65DA6CE95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0910" y="5126952"/>
              <a:ext cx="1279200" cy="1316339"/>
            </a:xfrm>
            <a:custGeom>
              <a:avLst/>
              <a:gdLst>
                <a:gd name="T0" fmla="*/ 1365 w 1366"/>
                <a:gd name="T1" fmla="*/ 1404 h 1405"/>
                <a:gd name="T2" fmla="*/ 899 w 1366"/>
                <a:gd name="T3" fmla="*/ 1404 h 1405"/>
                <a:gd name="T4" fmla="*/ 899 w 1366"/>
                <a:gd name="T5" fmla="*/ 1404 h 1405"/>
                <a:gd name="T6" fmla="*/ 0 w 1366"/>
                <a:gd name="T7" fmla="*/ 702 h 1405"/>
                <a:gd name="T8" fmla="*/ 0 w 1366"/>
                <a:gd name="T9" fmla="*/ 702 h 1405"/>
                <a:gd name="T10" fmla="*/ 899 w 1366"/>
                <a:gd name="T11" fmla="*/ 0 h 1405"/>
                <a:gd name="T12" fmla="*/ 1365 w 1366"/>
                <a:gd name="T13" fmla="*/ 0 h 1405"/>
                <a:gd name="T14" fmla="*/ 1365 w 1366"/>
                <a:gd name="T15" fmla="*/ 1404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6" h="1405">
                  <a:moveTo>
                    <a:pt x="1365" y="1404"/>
                  </a:moveTo>
                  <a:lnTo>
                    <a:pt x="899" y="1404"/>
                  </a:lnTo>
                  <a:lnTo>
                    <a:pt x="899" y="1404"/>
                  </a:lnTo>
                  <a:cubicBezTo>
                    <a:pt x="403" y="1404"/>
                    <a:pt x="0" y="1090"/>
                    <a:pt x="0" y="702"/>
                  </a:cubicBezTo>
                  <a:lnTo>
                    <a:pt x="0" y="702"/>
                  </a:lnTo>
                  <a:cubicBezTo>
                    <a:pt x="0" y="314"/>
                    <a:pt x="403" y="0"/>
                    <a:pt x="899" y="0"/>
                  </a:cubicBezTo>
                  <a:lnTo>
                    <a:pt x="1365" y="0"/>
                  </a:lnTo>
                  <a:lnTo>
                    <a:pt x="1365" y="1404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>
                <a:latin typeface="Open Sans Light" panose="020B0306030504020204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95BB29E-1A73-064D-9F8C-117E7A087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0910" y="5783060"/>
              <a:ext cx="6243322" cy="4130577"/>
            </a:xfrm>
            <a:custGeom>
              <a:avLst/>
              <a:gdLst>
                <a:gd name="T0" fmla="*/ 4818 w 6672"/>
                <a:gd name="T1" fmla="*/ 4413 h 4414"/>
                <a:gd name="T2" fmla="*/ 899 w 6672"/>
                <a:gd name="T3" fmla="*/ 4413 h 4414"/>
                <a:gd name="T4" fmla="*/ 899 w 6672"/>
                <a:gd name="T5" fmla="*/ 4413 h 4414"/>
                <a:gd name="T6" fmla="*/ 0 w 6672"/>
                <a:gd name="T7" fmla="*/ 3711 h 4414"/>
                <a:gd name="T8" fmla="*/ 0 w 6672"/>
                <a:gd name="T9" fmla="*/ 0 h 4414"/>
                <a:gd name="T10" fmla="*/ 0 w 6672"/>
                <a:gd name="T11" fmla="*/ 0 h 4414"/>
                <a:gd name="T12" fmla="*/ 899 w 6672"/>
                <a:gd name="T13" fmla="*/ 702 h 4414"/>
                <a:gd name="T14" fmla="*/ 4818 w 6672"/>
                <a:gd name="T15" fmla="*/ 702 h 4414"/>
                <a:gd name="T16" fmla="*/ 4818 w 6672"/>
                <a:gd name="T17" fmla="*/ 702 h 4414"/>
                <a:gd name="T18" fmla="*/ 6671 w 6672"/>
                <a:gd name="T19" fmla="*/ 2557 h 4414"/>
                <a:gd name="T20" fmla="*/ 4818 w 6672"/>
                <a:gd name="T21" fmla="*/ 4413 h 4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2" h="4414">
                  <a:moveTo>
                    <a:pt x="4818" y="4413"/>
                  </a:moveTo>
                  <a:lnTo>
                    <a:pt x="899" y="4413"/>
                  </a:lnTo>
                  <a:lnTo>
                    <a:pt x="899" y="4413"/>
                  </a:lnTo>
                  <a:cubicBezTo>
                    <a:pt x="403" y="4413"/>
                    <a:pt x="0" y="4099"/>
                    <a:pt x="0" y="3711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388"/>
                    <a:pt x="403" y="702"/>
                    <a:pt x="899" y="702"/>
                  </a:cubicBezTo>
                  <a:lnTo>
                    <a:pt x="4818" y="702"/>
                  </a:lnTo>
                  <a:lnTo>
                    <a:pt x="4818" y="702"/>
                  </a:lnTo>
                  <a:lnTo>
                    <a:pt x="6671" y="2557"/>
                  </a:lnTo>
                  <a:lnTo>
                    <a:pt x="4818" y="441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>
                <a:latin typeface="Open Sans Light" panose="020B0306030504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DFC2C7-BB70-3846-8CF7-C8B2785DF9C2}"/>
              </a:ext>
            </a:extLst>
          </p:cNvPr>
          <p:cNvGrpSpPr/>
          <p:nvPr/>
        </p:nvGrpSpPr>
        <p:grpSpPr>
          <a:xfrm>
            <a:off x="1060473" y="2667219"/>
            <a:ext cx="3938774" cy="2407721"/>
            <a:chOff x="3164275" y="6443290"/>
            <a:chExt cx="6243322" cy="478668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988E7BB-A5BD-4D47-BE24-9C34C1969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276" y="6443290"/>
              <a:ext cx="1279200" cy="1316338"/>
            </a:xfrm>
            <a:custGeom>
              <a:avLst/>
              <a:gdLst>
                <a:gd name="T0" fmla="*/ 1365 w 1366"/>
                <a:gd name="T1" fmla="*/ 1404 h 1405"/>
                <a:gd name="T2" fmla="*/ 900 w 1366"/>
                <a:gd name="T3" fmla="*/ 1404 h 1405"/>
                <a:gd name="T4" fmla="*/ 900 w 1366"/>
                <a:gd name="T5" fmla="*/ 1404 h 1405"/>
                <a:gd name="T6" fmla="*/ 0 w 1366"/>
                <a:gd name="T7" fmla="*/ 702 h 1405"/>
                <a:gd name="T8" fmla="*/ 0 w 1366"/>
                <a:gd name="T9" fmla="*/ 702 h 1405"/>
                <a:gd name="T10" fmla="*/ 900 w 1366"/>
                <a:gd name="T11" fmla="*/ 0 h 1405"/>
                <a:gd name="T12" fmla="*/ 1365 w 1366"/>
                <a:gd name="T13" fmla="*/ 0 h 1405"/>
                <a:gd name="T14" fmla="*/ 1365 w 1366"/>
                <a:gd name="T15" fmla="*/ 1404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6" h="1405">
                  <a:moveTo>
                    <a:pt x="1365" y="1404"/>
                  </a:moveTo>
                  <a:lnTo>
                    <a:pt x="900" y="1404"/>
                  </a:lnTo>
                  <a:lnTo>
                    <a:pt x="900" y="1404"/>
                  </a:lnTo>
                  <a:cubicBezTo>
                    <a:pt x="402" y="1404"/>
                    <a:pt x="0" y="1089"/>
                    <a:pt x="0" y="702"/>
                  </a:cubicBezTo>
                  <a:lnTo>
                    <a:pt x="0" y="702"/>
                  </a:lnTo>
                  <a:cubicBezTo>
                    <a:pt x="0" y="314"/>
                    <a:pt x="402" y="0"/>
                    <a:pt x="900" y="0"/>
                  </a:cubicBezTo>
                  <a:lnTo>
                    <a:pt x="1365" y="0"/>
                  </a:lnTo>
                  <a:lnTo>
                    <a:pt x="1365" y="140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>
                <a:latin typeface="Open Sans Light" panose="020B0306030504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1130368-D919-034F-803B-991033A63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275" y="7099396"/>
              <a:ext cx="6243322" cy="4130580"/>
            </a:xfrm>
            <a:custGeom>
              <a:avLst/>
              <a:gdLst>
                <a:gd name="T0" fmla="*/ 4818 w 6673"/>
                <a:gd name="T1" fmla="*/ 4413 h 4414"/>
                <a:gd name="T2" fmla="*/ 900 w 6673"/>
                <a:gd name="T3" fmla="*/ 4413 h 4414"/>
                <a:gd name="T4" fmla="*/ 900 w 6673"/>
                <a:gd name="T5" fmla="*/ 4413 h 4414"/>
                <a:gd name="T6" fmla="*/ 0 w 6673"/>
                <a:gd name="T7" fmla="*/ 3711 h 4414"/>
                <a:gd name="T8" fmla="*/ 0 w 6673"/>
                <a:gd name="T9" fmla="*/ 0 h 4414"/>
                <a:gd name="T10" fmla="*/ 0 w 6673"/>
                <a:gd name="T11" fmla="*/ 0 h 4414"/>
                <a:gd name="T12" fmla="*/ 900 w 6673"/>
                <a:gd name="T13" fmla="*/ 702 h 4414"/>
                <a:gd name="T14" fmla="*/ 4818 w 6673"/>
                <a:gd name="T15" fmla="*/ 702 h 4414"/>
                <a:gd name="T16" fmla="*/ 4818 w 6673"/>
                <a:gd name="T17" fmla="*/ 701 h 4414"/>
                <a:gd name="T18" fmla="*/ 6672 w 6673"/>
                <a:gd name="T19" fmla="*/ 2556 h 4414"/>
                <a:gd name="T20" fmla="*/ 4818 w 6673"/>
                <a:gd name="T21" fmla="*/ 4413 h 4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3" h="4414">
                  <a:moveTo>
                    <a:pt x="4818" y="4413"/>
                  </a:moveTo>
                  <a:lnTo>
                    <a:pt x="900" y="4413"/>
                  </a:lnTo>
                  <a:lnTo>
                    <a:pt x="900" y="4413"/>
                  </a:lnTo>
                  <a:cubicBezTo>
                    <a:pt x="402" y="4413"/>
                    <a:pt x="0" y="4099"/>
                    <a:pt x="0" y="3711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387"/>
                    <a:pt x="402" y="702"/>
                    <a:pt x="900" y="702"/>
                  </a:cubicBezTo>
                  <a:lnTo>
                    <a:pt x="4818" y="702"/>
                  </a:lnTo>
                  <a:lnTo>
                    <a:pt x="4818" y="701"/>
                  </a:lnTo>
                  <a:lnTo>
                    <a:pt x="6672" y="2556"/>
                  </a:lnTo>
                  <a:lnTo>
                    <a:pt x="4818" y="441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>
                <a:latin typeface="Open Sans Light" panose="020B0306030504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B8FD913-5903-6443-99A8-70577040AF4C}"/>
              </a:ext>
            </a:extLst>
          </p:cNvPr>
          <p:cNvSpPr txBox="1"/>
          <p:nvPr/>
        </p:nvSpPr>
        <p:spPr>
          <a:xfrm>
            <a:off x="9670123" y="2486478"/>
            <a:ext cx="825867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EC6F9A-922C-C24E-B489-488BADBE52DC}"/>
              </a:ext>
            </a:extLst>
          </p:cNvPr>
          <p:cNvSpPr txBox="1"/>
          <p:nvPr/>
        </p:nvSpPr>
        <p:spPr>
          <a:xfrm>
            <a:off x="6539972" y="3364727"/>
            <a:ext cx="825867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AD7DA3-4D0B-9B43-AC29-BDC3D26FB778}"/>
              </a:ext>
            </a:extLst>
          </p:cNvPr>
          <p:cNvSpPr txBox="1"/>
          <p:nvPr/>
        </p:nvSpPr>
        <p:spPr>
          <a:xfrm>
            <a:off x="3425198" y="3951796"/>
            <a:ext cx="825867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7" name="Freeform 11">
            <a:extLst>
              <a:ext uri="{FF2B5EF4-FFF2-40B4-BE49-F238E27FC236}">
                <a16:creationId xmlns:a16="http://schemas.microsoft.com/office/drawing/2014/main" id="{0B2C0A85-5DEC-438D-B492-1662F8A38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64528"/>
            <a:ext cx="3788701" cy="3469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49" name="Freeform 32">
            <a:extLst>
              <a:ext uri="{FF2B5EF4-FFF2-40B4-BE49-F238E27FC236}">
                <a16:creationId xmlns:a16="http://schemas.microsoft.com/office/drawing/2014/main" id="{6BB202D4-6FE4-4F2D-BFC3-09371FDE4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16" y="5208654"/>
            <a:ext cx="4463208" cy="1523160"/>
          </a:xfrm>
          <a:custGeom>
            <a:avLst/>
            <a:gdLst>
              <a:gd name="connsiteX0" fmla="*/ 2065175 w 2706849"/>
              <a:gd name="connsiteY0" fmla="*/ 2056537 h 2096189"/>
              <a:gd name="connsiteX1" fmla="*/ 2145161 w 2706849"/>
              <a:gd name="connsiteY1" fmla="*/ 2056537 h 2096189"/>
              <a:gd name="connsiteX2" fmla="*/ 2145161 w 2706849"/>
              <a:gd name="connsiteY2" fmla="*/ 2096189 h 2096189"/>
              <a:gd name="connsiteX3" fmla="*/ 2065175 w 2706849"/>
              <a:gd name="connsiteY3" fmla="*/ 2096189 h 2096189"/>
              <a:gd name="connsiteX4" fmla="*/ 1947085 w 2706849"/>
              <a:gd name="connsiteY4" fmla="*/ 2056537 h 2096189"/>
              <a:gd name="connsiteX5" fmla="*/ 2027077 w 2706849"/>
              <a:gd name="connsiteY5" fmla="*/ 2056537 h 2096189"/>
              <a:gd name="connsiteX6" fmla="*/ 2027077 w 2706849"/>
              <a:gd name="connsiteY6" fmla="*/ 2096189 h 2096189"/>
              <a:gd name="connsiteX7" fmla="*/ 1947085 w 2706849"/>
              <a:gd name="connsiteY7" fmla="*/ 2096189 h 2096189"/>
              <a:gd name="connsiteX8" fmla="*/ 1828991 w 2706849"/>
              <a:gd name="connsiteY8" fmla="*/ 2056537 h 2096189"/>
              <a:gd name="connsiteX9" fmla="*/ 1908983 w 2706849"/>
              <a:gd name="connsiteY9" fmla="*/ 2056537 h 2096189"/>
              <a:gd name="connsiteX10" fmla="*/ 1908983 w 2706849"/>
              <a:gd name="connsiteY10" fmla="*/ 2096189 h 2096189"/>
              <a:gd name="connsiteX11" fmla="*/ 1828991 w 2706849"/>
              <a:gd name="connsiteY11" fmla="*/ 2096189 h 2096189"/>
              <a:gd name="connsiteX12" fmla="*/ 1710899 w 2706849"/>
              <a:gd name="connsiteY12" fmla="*/ 2056537 h 2096189"/>
              <a:gd name="connsiteX13" fmla="*/ 1790891 w 2706849"/>
              <a:gd name="connsiteY13" fmla="*/ 2056537 h 2096189"/>
              <a:gd name="connsiteX14" fmla="*/ 1790891 w 2706849"/>
              <a:gd name="connsiteY14" fmla="*/ 2096189 h 2096189"/>
              <a:gd name="connsiteX15" fmla="*/ 1710899 w 2706849"/>
              <a:gd name="connsiteY15" fmla="*/ 2096189 h 2096189"/>
              <a:gd name="connsiteX16" fmla="*/ 1592805 w 2706849"/>
              <a:gd name="connsiteY16" fmla="*/ 2056537 h 2096189"/>
              <a:gd name="connsiteX17" fmla="*/ 1672799 w 2706849"/>
              <a:gd name="connsiteY17" fmla="*/ 2056537 h 2096189"/>
              <a:gd name="connsiteX18" fmla="*/ 1672799 w 2706849"/>
              <a:gd name="connsiteY18" fmla="*/ 2096189 h 2096189"/>
              <a:gd name="connsiteX19" fmla="*/ 1592805 w 2706849"/>
              <a:gd name="connsiteY19" fmla="*/ 2096189 h 2096189"/>
              <a:gd name="connsiteX20" fmla="*/ 1474713 w 2706849"/>
              <a:gd name="connsiteY20" fmla="*/ 2056537 h 2096189"/>
              <a:gd name="connsiteX21" fmla="*/ 1554707 w 2706849"/>
              <a:gd name="connsiteY21" fmla="*/ 2056537 h 2096189"/>
              <a:gd name="connsiteX22" fmla="*/ 1554707 w 2706849"/>
              <a:gd name="connsiteY22" fmla="*/ 2096189 h 2096189"/>
              <a:gd name="connsiteX23" fmla="*/ 1474713 w 2706849"/>
              <a:gd name="connsiteY23" fmla="*/ 2096189 h 2096189"/>
              <a:gd name="connsiteX24" fmla="*/ 1353741 w 2706849"/>
              <a:gd name="connsiteY24" fmla="*/ 2056537 h 2096189"/>
              <a:gd name="connsiteX25" fmla="*/ 1433735 w 2706849"/>
              <a:gd name="connsiteY25" fmla="*/ 2056537 h 2096189"/>
              <a:gd name="connsiteX26" fmla="*/ 1433735 w 2706849"/>
              <a:gd name="connsiteY26" fmla="*/ 2096189 h 2096189"/>
              <a:gd name="connsiteX27" fmla="*/ 1353741 w 2706849"/>
              <a:gd name="connsiteY27" fmla="*/ 2096189 h 2096189"/>
              <a:gd name="connsiteX28" fmla="*/ 1235649 w 2706849"/>
              <a:gd name="connsiteY28" fmla="*/ 2056537 h 2096189"/>
              <a:gd name="connsiteX29" fmla="*/ 1315645 w 2706849"/>
              <a:gd name="connsiteY29" fmla="*/ 2056537 h 2096189"/>
              <a:gd name="connsiteX30" fmla="*/ 1315645 w 2706849"/>
              <a:gd name="connsiteY30" fmla="*/ 2096189 h 2096189"/>
              <a:gd name="connsiteX31" fmla="*/ 1235649 w 2706849"/>
              <a:gd name="connsiteY31" fmla="*/ 2096189 h 2096189"/>
              <a:gd name="connsiteX32" fmla="*/ 1117557 w 2706849"/>
              <a:gd name="connsiteY32" fmla="*/ 2056537 h 2096189"/>
              <a:gd name="connsiteX33" fmla="*/ 1197549 w 2706849"/>
              <a:gd name="connsiteY33" fmla="*/ 2056537 h 2096189"/>
              <a:gd name="connsiteX34" fmla="*/ 1197549 w 2706849"/>
              <a:gd name="connsiteY34" fmla="*/ 2096189 h 2096189"/>
              <a:gd name="connsiteX35" fmla="*/ 1117557 w 2706849"/>
              <a:gd name="connsiteY35" fmla="*/ 2096189 h 2096189"/>
              <a:gd name="connsiteX36" fmla="*/ 999465 w 2706849"/>
              <a:gd name="connsiteY36" fmla="*/ 2056537 h 2096189"/>
              <a:gd name="connsiteX37" fmla="*/ 1079451 w 2706849"/>
              <a:gd name="connsiteY37" fmla="*/ 2056537 h 2096189"/>
              <a:gd name="connsiteX38" fmla="*/ 1079451 w 2706849"/>
              <a:gd name="connsiteY38" fmla="*/ 2096189 h 2096189"/>
              <a:gd name="connsiteX39" fmla="*/ 999465 w 2706849"/>
              <a:gd name="connsiteY39" fmla="*/ 2096189 h 2096189"/>
              <a:gd name="connsiteX40" fmla="*/ 881372 w 2706849"/>
              <a:gd name="connsiteY40" fmla="*/ 2056537 h 2096189"/>
              <a:gd name="connsiteX41" fmla="*/ 961365 w 2706849"/>
              <a:gd name="connsiteY41" fmla="*/ 2056537 h 2096189"/>
              <a:gd name="connsiteX42" fmla="*/ 961365 w 2706849"/>
              <a:gd name="connsiteY42" fmla="*/ 2096189 h 2096189"/>
              <a:gd name="connsiteX43" fmla="*/ 881372 w 2706849"/>
              <a:gd name="connsiteY43" fmla="*/ 2096189 h 2096189"/>
              <a:gd name="connsiteX44" fmla="*/ 760399 w 2706849"/>
              <a:gd name="connsiteY44" fmla="*/ 2056537 h 2096189"/>
              <a:gd name="connsiteX45" fmla="*/ 840391 w 2706849"/>
              <a:gd name="connsiteY45" fmla="*/ 2056537 h 2096189"/>
              <a:gd name="connsiteX46" fmla="*/ 840391 w 2706849"/>
              <a:gd name="connsiteY46" fmla="*/ 2096189 h 2096189"/>
              <a:gd name="connsiteX47" fmla="*/ 760399 w 2706849"/>
              <a:gd name="connsiteY47" fmla="*/ 2096189 h 2096189"/>
              <a:gd name="connsiteX48" fmla="*/ 642306 w 2706849"/>
              <a:gd name="connsiteY48" fmla="*/ 2056537 h 2096189"/>
              <a:gd name="connsiteX49" fmla="*/ 722298 w 2706849"/>
              <a:gd name="connsiteY49" fmla="*/ 2056537 h 2096189"/>
              <a:gd name="connsiteX50" fmla="*/ 722298 w 2706849"/>
              <a:gd name="connsiteY50" fmla="*/ 2096189 h 2096189"/>
              <a:gd name="connsiteX51" fmla="*/ 642306 w 2706849"/>
              <a:gd name="connsiteY51" fmla="*/ 2096189 h 2096189"/>
              <a:gd name="connsiteX52" fmla="*/ 524215 w 2706849"/>
              <a:gd name="connsiteY52" fmla="*/ 2056537 h 2096189"/>
              <a:gd name="connsiteX53" fmla="*/ 604207 w 2706849"/>
              <a:gd name="connsiteY53" fmla="*/ 2056537 h 2096189"/>
              <a:gd name="connsiteX54" fmla="*/ 604207 w 2706849"/>
              <a:gd name="connsiteY54" fmla="*/ 2096189 h 2096189"/>
              <a:gd name="connsiteX55" fmla="*/ 524215 w 2706849"/>
              <a:gd name="connsiteY55" fmla="*/ 2096189 h 2096189"/>
              <a:gd name="connsiteX56" fmla="*/ 2609553 w 2706849"/>
              <a:gd name="connsiteY56" fmla="*/ 2056536 h 2096189"/>
              <a:gd name="connsiteX57" fmla="*/ 2706823 w 2706849"/>
              <a:gd name="connsiteY57" fmla="*/ 2056536 h 2096189"/>
              <a:gd name="connsiteX58" fmla="*/ 2706823 w 2706849"/>
              <a:gd name="connsiteY58" fmla="*/ 2093347 h 2096189"/>
              <a:gd name="connsiteX59" fmla="*/ 2609553 w 2706849"/>
              <a:gd name="connsiteY59" fmla="*/ 2093347 h 2096189"/>
              <a:gd name="connsiteX60" fmla="*/ 2465539 w 2706849"/>
              <a:gd name="connsiteY60" fmla="*/ 2056536 h 2096189"/>
              <a:gd name="connsiteX61" fmla="*/ 2562807 w 2706849"/>
              <a:gd name="connsiteY61" fmla="*/ 2056536 h 2096189"/>
              <a:gd name="connsiteX62" fmla="*/ 2562807 w 2706849"/>
              <a:gd name="connsiteY62" fmla="*/ 2093347 h 2096189"/>
              <a:gd name="connsiteX63" fmla="*/ 2465539 w 2706849"/>
              <a:gd name="connsiteY63" fmla="*/ 2093347 h 2096189"/>
              <a:gd name="connsiteX64" fmla="*/ 2321525 w 2706849"/>
              <a:gd name="connsiteY64" fmla="*/ 2056536 h 2096189"/>
              <a:gd name="connsiteX65" fmla="*/ 2418797 w 2706849"/>
              <a:gd name="connsiteY65" fmla="*/ 2056536 h 2096189"/>
              <a:gd name="connsiteX66" fmla="*/ 2418797 w 2706849"/>
              <a:gd name="connsiteY66" fmla="*/ 2093347 h 2096189"/>
              <a:gd name="connsiteX67" fmla="*/ 2321525 w 2706849"/>
              <a:gd name="connsiteY67" fmla="*/ 2093347 h 2096189"/>
              <a:gd name="connsiteX68" fmla="*/ 2177509 w 2706849"/>
              <a:gd name="connsiteY68" fmla="*/ 2056536 h 2096189"/>
              <a:gd name="connsiteX69" fmla="*/ 2274787 w 2706849"/>
              <a:gd name="connsiteY69" fmla="*/ 2056536 h 2096189"/>
              <a:gd name="connsiteX70" fmla="*/ 2274787 w 2706849"/>
              <a:gd name="connsiteY70" fmla="*/ 2093347 h 2096189"/>
              <a:gd name="connsiteX71" fmla="*/ 2177509 w 2706849"/>
              <a:gd name="connsiteY71" fmla="*/ 2093347 h 2096189"/>
              <a:gd name="connsiteX72" fmla="*/ 380200 w 2706849"/>
              <a:gd name="connsiteY72" fmla="*/ 2056536 h 2096189"/>
              <a:gd name="connsiteX73" fmla="*/ 477473 w 2706849"/>
              <a:gd name="connsiteY73" fmla="*/ 2056536 h 2096189"/>
              <a:gd name="connsiteX74" fmla="*/ 477473 w 2706849"/>
              <a:gd name="connsiteY74" fmla="*/ 2093347 h 2096189"/>
              <a:gd name="connsiteX75" fmla="*/ 380200 w 2706849"/>
              <a:gd name="connsiteY75" fmla="*/ 2093347 h 2096189"/>
              <a:gd name="connsiteX76" fmla="*/ 236185 w 2706849"/>
              <a:gd name="connsiteY76" fmla="*/ 2056536 h 2096189"/>
              <a:gd name="connsiteX77" fmla="*/ 333458 w 2706849"/>
              <a:gd name="connsiteY77" fmla="*/ 2056536 h 2096189"/>
              <a:gd name="connsiteX78" fmla="*/ 333458 w 2706849"/>
              <a:gd name="connsiteY78" fmla="*/ 2093347 h 2096189"/>
              <a:gd name="connsiteX79" fmla="*/ 236185 w 2706849"/>
              <a:gd name="connsiteY79" fmla="*/ 2093347 h 2096189"/>
              <a:gd name="connsiteX80" fmla="*/ 92170 w 2706849"/>
              <a:gd name="connsiteY80" fmla="*/ 2056536 h 2096189"/>
              <a:gd name="connsiteX81" fmla="*/ 189443 w 2706849"/>
              <a:gd name="connsiteY81" fmla="*/ 2056536 h 2096189"/>
              <a:gd name="connsiteX82" fmla="*/ 189443 w 2706849"/>
              <a:gd name="connsiteY82" fmla="*/ 2093347 h 2096189"/>
              <a:gd name="connsiteX83" fmla="*/ 92170 w 2706849"/>
              <a:gd name="connsiteY83" fmla="*/ 2093347 h 2096189"/>
              <a:gd name="connsiteX84" fmla="*/ 2879 w 2706849"/>
              <a:gd name="connsiteY84" fmla="*/ 1996052 h 2096189"/>
              <a:gd name="connsiteX85" fmla="*/ 39678 w 2706849"/>
              <a:gd name="connsiteY85" fmla="*/ 1996052 h 2096189"/>
              <a:gd name="connsiteX86" fmla="*/ 39678 w 2706849"/>
              <a:gd name="connsiteY86" fmla="*/ 2093325 h 2096189"/>
              <a:gd name="connsiteX87" fmla="*/ 2879 w 2706849"/>
              <a:gd name="connsiteY87" fmla="*/ 2093325 h 2096189"/>
              <a:gd name="connsiteX88" fmla="*/ 2670039 w 2706849"/>
              <a:gd name="connsiteY88" fmla="*/ 1906762 h 2096189"/>
              <a:gd name="connsiteX89" fmla="*/ 2706849 w 2706849"/>
              <a:gd name="connsiteY89" fmla="*/ 1906762 h 2096189"/>
              <a:gd name="connsiteX90" fmla="*/ 2706849 w 2706849"/>
              <a:gd name="connsiteY90" fmla="*/ 2004035 h 2096189"/>
              <a:gd name="connsiteX91" fmla="*/ 2670039 w 2706849"/>
              <a:gd name="connsiteY91" fmla="*/ 2004035 h 2096189"/>
              <a:gd name="connsiteX92" fmla="*/ 2879 w 2706849"/>
              <a:gd name="connsiteY92" fmla="*/ 1852037 h 2096189"/>
              <a:gd name="connsiteX93" fmla="*/ 39678 w 2706849"/>
              <a:gd name="connsiteY93" fmla="*/ 1852037 h 2096189"/>
              <a:gd name="connsiteX94" fmla="*/ 39678 w 2706849"/>
              <a:gd name="connsiteY94" fmla="*/ 1949314 h 2096189"/>
              <a:gd name="connsiteX95" fmla="*/ 2879 w 2706849"/>
              <a:gd name="connsiteY95" fmla="*/ 1949314 h 2096189"/>
              <a:gd name="connsiteX96" fmla="*/ 2670039 w 2706849"/>
              <a:gd name="connsiteY96" fmla="*/ 1759867 h 2096189"/>
              <a:gd name="connsiteX97" fmla="*/ 2706849 w 2706849"/>
              <a:gd name="connsiteY97" fmla="*/ 1759867 h 2096189"/>
              <a:gd name="connsiteX98" fmla="*/ 2706849 w 2706849"/>
              <a:gd name="connsiteY98" fmla="*/ 1857140 h 2096189"/>
              <a:gd name="connsiteX99" fmla="*/ 2670039 w 2706849"/>
              <a:gd name="connsiteY99" fmla="*/ 1857140 h 2096189"/>
              <a:gd name="connsiteX100" fmla="*/ 2879 w 2706849"/>
              <a:gd name="connsiteY100" fmla="*/ 1708022 h 2096189"/>
              <a:gd name="connsiteX101" fmla="*/ 39678 w 2706849"/>
              <a:gd name="connsiteY101" fmla="*/ 1708022 h 2096189"/>
              <a:gd name="connsiteX102" fmla="*/ 39678 w 2706849"/>
              <a:gd name="connsiteY102" fmla="*/ 1805295 h 2096189"/>
              <a:gd name="connsiteX103" fmla="*/ 2879 w 2706849"/>
              <a:gd name="connsiteY103" fmla="*/ 1805295 h 2096189"/>
              <a:gd name="connsiteX104" fmla="*/ 2670039 w 2706849"/>
              <a:gd name="connsiteY104" fmla="*/ 1618732 h 2096189"/>
              <a:gd name="connsiteX105" fmla="*/ 2706849 w 2706849"/>
              <a:gd name="connsiteY105" fmla="*/ 1618732 h 2096189"/>
              <a:gd name="connsiteX106" fmla="*/ 2706849 w 2706849"/>
              <a:gd name="connsiteY106" fmla="*/ 1716005 h 2096189"/>
              <a:gd name="connsiteX107" fmla="*/ 2670039 w 2706849"/>
              <a:gd name="connsiteY107" fmla="*/ 1716005 h 2096189"/>
              <a:gd name="connsiteX108" fmla="*/ 2879 w 2706849"/>
              <a:gd name="connsiteY108" fmla="*/ 1566886 h 2096189"/>
              <a:gd name="connsiteX109" fmla="*/ 39678 w 2706849"/>
              <a:gd name="connsiteY109" fmla="*/ 1566886 h 2096189"/>
              <a:gd name="connsiteX110" fmla="*/ 39678 w 2706849"/>
              <a:gd name="connsiteY110" fmla="*/ 1664159 h 2096189"/>
              <a:gd name="connsiteX111" fmla="*/ 2879 w 2706849"/>
              <a:gd name="connsiteY111" fmla="*/ 1664159 h 2096189"/>
              <a:gd name="connsiteX112" fmla="*/ 2670039 w 2706849"/>
              <a:gd name="connsiteY112" fmla="*/ 1471836 h 2096189"/>
              <a:gd name="connsiteX113" fmla="*/ 2706849 w 2706849"/>
              <a:gd name="connsiteY113" fmla="*/ 1471836 h 2096189"/>
              <a:gd name="connsiteX114" fmla="*/ 2706849 w 2706849"/>
              <a:gd name="connsiteY114" fmla="*/ 1571995 h 2096189"/>
              <a:gd name="connsiteX115" fmla="*/ 2670039 w 2706849"/>
              <a:gd name="connsiteY115" fmla="*/ 1571995 h 2096189"/>
              <a:gd name="connsiteX116" fmla="*/ 0 w 2706849"/>
              <a:gd name="connsiteY116" fmla="*/ 1422871 h 2096189"/>
              <a:gd name="connsiteX117" fmla="*/ 36808 w 2706849"/>
              <a:gd name="connsiteY117" fmla="*/ 1422871 h 2096189"/>
              <a:gd name="connsiteX118" fmla="*/ 36808 w 2706849"/>
              <a:gd name="connsiteY118" fmla="*/ 1523031 h 2096189"/>
              <a:gd name="connsiteX119" fmla="*/ 0 w 2706849"/>
              <a:gd name="connsiteY119" fmla="*/ 1523031 h 2096189"/>
              <a:gd name="connsiteX120" fmla="*/ 2670039 w 2706849"/>
              <a:gd name="connsiteY120" fmla="*/ 1322060 h 2096189"/>
              <a:gd name="connsiteX121" fmla="*/ 2706849 w 2706849"/>
              <a:gd name="connsiteY121" fmla="*/ 1322060 h 2096189"/>
              <a:gd name="connsiteX122" fmla="*/ 2706849 w 2706849"/>
              <a:gd name="connsiteY122" fmla="*/ 1422224 h 2096189"/>
              <a:gd name="connsiteX123" fmla="*/ 2670039 w 2706849"/>
              <a:gd name="connsiteY123" fmla="*/ 1422224 h 2096189"/>
              <a:gd name="connsiteX124" fmla="*/ 0 w 2706849"/>
              <a:gd name="connsiteY124" fmla="*/ 1270215 h 2096189"/>
              <a:gd name="connsiteX125" fmla="*/ 36808 w 2706849"/>
              <a:gd name="connsiteY125" fmla="*/ 1270215 h 2096189"/>
              <a:gd name="connsiteX126" fmla="*/ 36808 w 2706849"/>
              <a:gd name="connsiteY126" fmla="*/ 1370379 h 2096189"/>
              <a:gd name="connsiteX127" fmla="*/ 0 w 2706849"/>
              <a:gd name="connsiteY127" fmla="*/ 1370379 h 2096189"/>
              <a:gd name="connsiteX128" fmla="*/ 2670039 w 2706849"/>
              <a:gd name="connsiteY128" fmla="*/ 1172284 h 2096189"/>
              <a:gd name="connsiteX129" fmla="*/ 2706849 w 2706849"/>
              <a:gd name="connsiteY129" fmla="*/ 1172284 h 2096189"/>
              <a:gd name="connsiteX130" fmla="*/ 2706849 w 2706849"/>
              <a:gd name="connsiteY130" fmla="*/ 1272439 h 2096189"/>
              <a:gd name="connsiteX131" fmla="*/ 2670039 w 2706849"/>
              <a:gd name="connsiteY131" fmla="*/ 1272439 h 2096189"/>
              <a:gd name="connsiteX132" fmla="*/ 0 w 2706849"/>
              <a:gd name="connsiteY132" fmla="*/ 1120439 h 2096189"/>
              <a:gd name="connsiteX133" fmla="*/ 36808 w 2706849"/>
              <a:gd name="connsiteY133" fmla="*/ 1120439 h 2096189"/>
              <a:gd name="connsiteX134" fmla="*/ 36808 w 2706849"/>
              <a:gd name="connsiteY134" fmla="*/ 1220598 h 2096189"/>
              <a:gd name="connsiteX135" fmla="*/ 0 w 2706849"/>
              <a:gd name="connsiteY135" fmla="*/ 1220598 h 2096189"/>
              <a:gd name="connsiteX136" fmla="*/ 2670039 w 2706849"/>
              <a:gd name="connsiteY136" fmla="*/ 1019629 h 2096189"/>
              <a:gd name="connsiteX137" fmla="*/ 2706849 w 2706849"/>
              <a:gd name="connsiteY137" fmla="*/ 1019629 h 2096189"/>
              <a:gd name="connsiteX138" fmla="*/ 2706849 w 2706849"/>
              <a:gd name="connsiteY138" fmla="*/ 1119789 h 2096189"/>
              <a:gd name="connsiteX139" fmla="*/ 2670039 w 2706849"/>
              <a:gd name="connsiteY139" fmla="*/ 1119789 h 2096189"/>
              <a:gd name="connsiteX140" fmla="*/ 0 w 2706849"/>
              <a:gd name="connsiteY140" fmla="*/ 970663 h 2096189"/>
              <a:gd name="connsiteX141" fmla="*/ 36808 w 2706849"/>
              <a:gd name="connsiteY141" fmla="*/ 970663 h 2096189"/>
              <a:gd name="connsiteX142" fmla="*/ 36808 w 2706849"/>
              <a:gd name="connsiteY142" fmla="*/ 1070822 h 2096189"/>
              <a:gd name="connsiteX143" fmla="*/ 0 w 2706849"/>
              <a:gd name="connsiteY143" fmla="*/ 1070822 h 2096189"/>
              <a:gd name="connsiteX144" fmla="*/ 2670039 w 2706849"/>
              <a:gd name="connsiteY144" fmla="*/ 869853 h 2096189"/>
              <a:gd name="connsiteX145" fmla="*/ 2706849 w 2706849"/>
              <a:gd name="connsiteY145" fmla="*/ 869853 h 2096189"/>
              <a:gd name="connsiteX146" fmla="*/ 2706849 w 2706849"/>
              <a:gd name="connsiteY146" fmla="*/ 970013 h 2096189"/>
              <a:gd name="connsiteX147" fmla="*/ 2670039 w 2706849"/>
              <a:gd name="connsiteY147" fmla="*/ 970013 h 2096189"/>
              <a:gd name="connsiteX148" fmla="*/ 0 w 2706849"/>
              <a:gd name="connsiteY148" fmla="*/ 820887 h 2096189"/>
              <a:gd name="connsiteX149" fmla="*/ 36808 w 2706849"/>
              <a:gd name="connsiteY149" fmla="*/ 820887 h 2096189"/>
              <a:gd name="connsiteX150" fmla="*/ 36808 w 2706849"/>
              <a:gd name="connsiteY150" fmla="*/ 921046 h 2096189"/>
              <a:gd name="connsiteX151" fmla="*/ 0 w 2706849"/>
              <a:gd name="connsiteY151" fmla="*/ 921046 h 2096189"/>
              <a:gd name="connsiteX152" fmla="*/ 2670039 w 2706849"/>
              <a:gd name="connsiteY152" fmla="*/ 720077 h 2096189"/>
              <a:gd name="connsiteX153" fmla="*/ 2706849 w 2706849"/>
              <a:gd name="connsiteY153" fmla="*/ 720077 h 2096189"/>
              <a:gd name="connsiteX154" fmla="*/ 2706849 w 2706849"/>
              <a:gd name="connsiteY154" fmla="*/ 820237 h 2096189"/>
              <a:gd name="connsiteX155" fmla="*/ 2670039 w 2706849"/>
              <a:gd name="connsiteY155" fmla="*/ 820237 h 2096189"/>
              <a:gd name="connsiteX156" fmla="*/ 0 w 2706849"/>
              <a:gd name="connsiteY156" fmla="*/ 671112 h 2096189"/>
              <a:gd name="connsiteX157" fmla="*/ 36808 w 2706849"/>
              <a:gd name="connsiteY157" fmla="*/ 671112 h 2096189"/>
              <a:gd name="connsiteX158" fmla="*/ 36808 w 2706849"/>
              <a:gd name="connsiteY158" fmla="*/ 771271 h 2096189"/>
              <a:gd name="connsiteX159" fmla="*/ 0 w 2706849"/>
              <a:gd name="connsiteY159" fmla="*/ 771271 h 2096189"/>
              <a:gd name="connsiteX160" fmla="*/ 2670039 w 2706849"/>
              <a:gd name="connsiteY160" fmla="*/ 570302 h 2096189"/>
              <a:gd name="connsiteX161" fmla="*/ 2706849 w 2706849"/>
              <a:gd name="connsiteY161" fmla="*/ 570302 h 2096189"/>
              <a:gd name="connsiteX162" fmla="*/ 2706849 w 2706849"/>
              <a:gd name="connsiteY162" fmla="*/ 670462 h 2096189"/>
              <a:gd name="connsiteX163" fmla="*/ 2670039 w 2706849"/>
              <a:gd name="connsiteY163" fmla="*/ 670462 h 2096189"/>
              <a:gd name="connsiteX164" fmla="*/ 0 w 2706849"/>
              <a:gd name="connsiteY164" fmla="*/ 521336 h 2096189"/>
              <a:gd name="connsiteX165" fmla="*/ 36808 w 2706849"/>
              <a:gd name="connsiteY165" fmla="*/ 521336 h 2096189"/>
              <a:gd name="connsiteX166" fmla="*/ 36808 w 2706849"/>
              <a:gd name="connsiteY166" fmla="*/ 621500 h 2096189"/>
              <a:gd name="connsiteX167" fmla="*/ 0 w 2706849"/>
              <a:gd name="connsiteY167" fmla="*/ 621500 h 2096189"/>
              <a:gd name="connsiteX168" fmla="*/ 2670039 w 2706849"/>
              <a:gd name="connsiteY168" fmla="*/ 432047 h 2096189"/>
              <a:gd name="connsiteX169" fmla="*/ 2706849 w 2706849"/>
              <a:gd name="connsiteY169" fmla="*/ 432047 h 2096189"/>
              <a:gd name="connsiteX170" fmla="*/ 2706849 w 2706849"/>
              <a:gd name="connsiteY170" fmla="*/ 529320 h 2096189"/>
              <a:gd name="connsiteX171" fmla="*/ 2670039 w 2706849"/>
              <a:gd name="connsiteY171" fmla="*/ 529320 h 2096189"/>
              <a:gd name="connsiteX172" fmla="*/ 2879 w 2706849"/>
              <a:gd name="connsiteY172" fmla="*/ 377322 h 2096189"/>
              <a:gd name="connsiteX173" fmla="*/ 39689 w 2706849"/>
              <a:gd name="connsiteY173" fmla="*/ 377322 h 2096189"/>
              <a:gd name="connsiteX174" fmla="*/ 39689 w 2706849"/>
              <a:gd name="connsiteY174" fmla="*/ 474595 h 2096189"/>
              <a:gd name="connsiteX175" fmla="*/ 2879 w 2706849"/>
              <a:gd name="connsiteY175" fmla="*/ 474595 h 2096189"/>
              <a:gd name="connsiteX176" fmla="*/ 2670039 w 2706849"/>
              <a:gd name="connsiteY176" fmla="*/ 288032 h 2096189"/>
              <a:gd name="connsiteX177" fmla="*/ 2706849 w 2706849"/>
              <a:gd name="connsiteY177" fmla="*/ 288032 h 2096189"/>
              <a:gd name="connsiteX178" fmla="*/ 2706849 w 2706849"/>
              <a:gd name="connsiteY178" fmla="*/ 385300 h 2096189"/>
              <a:gd name="connsiteX179" fmla="*/ 2670039 w 2706849"/>
              <a:gd name="connsiteY179" fmla="*/ 385300 h 2096189"/>
              <a:gd name="connsiteX180" fmla="*/ 2879 w 2706849"/>
              <a:gd name="connsiteY180" fmla="*/ 233307 h 2096189"/>
              <a:gd name="connsiteX181" fmla="*/ 39689 w 2706849"/>
              <a:gd name="connsiteY181" fmla="*/ 233307 h 2096189"/>
              <a:gd name="connsiteX182" fmla="*/ 39689 w 2706849"/>
              <a:gd name="connsiteY182" fmla="*/ 330580 h 2096189"/>
              <a:gd name="connsiteX183" fmla="*/ 2879 w 2706849"/>
              <a:gd name="connsiteY183" fmla="*/ 330580 h 2096189"/>
              <a:gd name="connsiteX184" fmla="*/ 2670039 w 2706849"/>
              <a:gd name="connsiteY184" fmla="*/ 144017 h 2096189"/>
              <a:gd name="connsiteX185" fmla="*/ 2706849 w 2706849"/>
              <a:gd name="connsiteY185" fmla="*/ 144017 h 2096189"/>
              <a:gd name="connsiteX186" fmla="*/ 2706849 w 2706849"/>
              <a:gd name="connsiteY186" fmla="*/ 241290 h 2096189"/>
              <a:gd name="connsiteX187" fmla="*/ 2670039 w 2706849"/>
              <a:gd name="connsiteY187" fmla="*/ 241290 h 2096189"/>
              <a:gd name="connsiteX188" fmla="*/ 2879 w 2706849"/>
              <a:gd name="connsiteY188" fmla="*/ 89292 h 2096189"/>
              <a:gd name="connsiteX189" fmla="*/ 39689 w 2706849"/>
              <a:gd name="connsiteY189" fmla="*/ 89292 h 2096189"/>
              <a:gd name="connsiteX190" fmla="*/ 39689 w 2706849"/>
              <a:gd name="connsiteY190" fmla="*/ 186565 h 2096189"/>
              <a:gd name="connsiteX191" fmla="*/ 2879 w 2706849"/>
              <a:gd name="connsiteY191" fmla="*/ 186565 h 2096189"/>
              <a:gd name="connsiteX192" fmla="*/ 2670039 w 2706849"/>
              <a:gd name="connsiteY192" fmla="*/ 2 h 2096189"/>
              <a:gd name="connsiteX193" fmla="*/ 2706849 w 2706849"/>
              <a:gd name="connsiteY193" fmla="*/ 2 h 2096189"/>
              <a:gd name="connsiteX194" fmla="*/ 2706849 w 2706849"/>
              <a:gd name="connsiteY194" fmla="*/ 97275 h 2096189"/>
              <a:gd name="connsiteX195" fmla="*/ 2670039 w 2706849"/>
              <a:gd name="connsiteY195" fmla="*/ 97275 h 2096189"/>
              <a:gd name="connsiteX196" fmla="*/ 2520265 w 2706849"/>
              <a:gd name="connsiteY196" fmla="*/ 0 h 2096189"/>
              <a:gd name="connsiteX197" fmla="*/ 2617537 w 2706849"/>
              <a:gd name="connsiteY197" fmla="*/ 0 h 2096189"/>
              <a:gd name="connsiteX198" fmla="*/ 2617537 w 2706849"/>
              <a:gd name="connsiteY198" fmla="*/ 36810 h 2096189"/>
              <a:gd name="connsiteX199" fmla="*/ 2520265 w 2706849"/>
              <a:gd name="connsiteY199" fmla="*/ 36810 h 2096189"/>
              <a:gd name="connsiteX200" fmla="*/ 2373369 w 2706849"/>
              <a:gd name="connsiteY200" fmla="*/ 0 h 2096189"/>
              <a:gd name="connsiteX201" fmla="*/ 2470641 w 2706849"/>
              <a:gd name="connsiteY201" fmla="*/ 0 h 2096189"/>
              <a:gd name="connsiteX202" fmla="*/ 2470641 w 2706849"/>
              <a:gd name="connsiteY202" fmla="*/ 36810 h 2096189"/>
              <a:gd name="connsiteX203" fmla="*/ 2373369 w 2706849"/>
              <a:gd name="connsiteY203" fmla="*/ 36810 h 2096189"/>
              <a:gd name="connsiteX204" fmla="*/ 2232233 w 2706849"/>
              <a:gd name="connsiteY204" fmla="*/ 0 h 2096189"/>
              <a:gd name="connsiteX205" fmla="*/ 2329507 w 2706849"/>
              <a:gd name="connsiteY205" fmla="*/ 0 h 2096189"/>
              <a:gd name="connsiteX206" fmla="*/ 2329507 w 2706849"/>
              <a:gd name="connsiteY206" fmla="*/ 36810 h 2096189"/>
              <a:gd name="connsiteX207" fmla="*/ 2232233 w 2706849"/>
              <a:gd name="connsiteY207" fmla="*/ 36810 h 2096189"/>
              <a:gd name="connsiteX208" fmla="*/ 2105501 w 2706849"/>
              <a:gd name="connsiteY208" fmla="*/ 0 h 2096189"/>
              <a:gd name="connsiteX209" fmla="*/ 2185493 w 2706849"/>
              <a:gd name="connsiteY209" fmla="*/ 0 h 2096189"/>
              <a:gd name="connsiteX210" fmla="*/ 2185493 w 2706849"/>
              <a:gd name="connsiteY210" fmla="*/ 36799 h 2096189"/>
              <a:gd name="connsiteX211" fmla="*/ 2105501 w 2706849"/>
              <a:gd name="connsiteY211" fmla="*/ 36799 h 2096189"/>
              <a:gd name="connsiteX212" fmla="*/ 1987409 w 2706849"/>
              <a:gd name="connsiteY212" fmla="*/ 0 h 2096189"/>
              <a:gd name="connsiteX213" fmla="*/ 2067401 w 2706849"/>
              <a:gd name="connsiteY213" fmla="*/ 0 h 2096189"/>
              <a:gd name="connsiteX214" fmla="*/ 2067401 w 2706849"/>
              <a:gd name="connsiteY214" fmla="*/ 36799 h 2096189"/>
              <a:gd name="connsiteX215" fmla="*/ 1987409 w 2706849"/>
              <a:gd name="connsiteY215" fmla="*/ 36799 h 2096189"/>
              <a:gd name="connsiteX216" fmla="*/ 1866435 w 2706849"/>
              <a:gd name="connsiteY216" fmla="*/ 0 h 2096189"/>
              <a:gd name="connsiteX217" fmla="*/ 1946427 w 2706849"/>
              <a:gd name="connsiteY217" fmla="*/ 0 h 2096189"/>
              <a:gd name="connsiteX218" fmla="*/ 1946427 w 2706849"/>
              <a:gd name="connsiteY218" fmla="*/ 36799 h 2096189"/>
              <a:gd name="connsiteX219" fmla="*/ 1866435 w 2706849"/>
              <a:gd name="connsiteY219" fmla="*/ 36799 h 2096189"/>
              <a:gd name="connsiteX220" fmla="*/ 1748341 w 2706849"/>
              <a:gd name="connsiteY220" fmla="*/ 0 h 2096189"/>
              <a:gd name="connsiteX221" fmla="*/ 1828329 w 2706849"/>
              <a:gd name="connsiteY221" fmla="*/ 0 h 2096189"/>
              <a:gd name="connsiteX222" fmla="*/ 1828329 w 2706849"/>
              <a:gd name="connsiteY222" fmla="*/ 36799 h 2096189"/>
              <a:gd name="connsiteX223" fmla="*/ 1748341 w 2706849"/>
              <a:gd name="connsiteY223" fmla="*/ 36799 h 2096189"/>
              <a:gd name="connsiteX224" fmla="*/ 1630251 w 2706849"/>
              <a:gd name="connsiteY224" fmla="*/ 0 h 2096189"/>
              <a:gd name="connsiteX225" fmla="*/ 1710243 w 2706849"/>
              <a:gd name="connsiteY225" fmla="*/ 0 h 2096189"/>
              <a:gd name="connsiteX226" fmla="*/ 1710243 w 2706849"/>
              <a:gd name="connsiteY226" fmla="*/ 36799 h 2096189"/>
              <a:gd name="connsiteX227" fmla="*/ 1630251 w 2706849"/>
              <a:gd name="connsiteY227" fmla="*/ 36799 h 2096189"/>
              <a:gd name="connsiteX228" fmla="*/ 1512157 w 2706849"/>
              <a:gd name="connsiteY228" fmla="*/ 0 h 2096189"/>
              <a:gd name="connsiteX229" fmla="*/ 1592149 w 2706849"/>
              <a:gd name="connsiteY229" fmla="*/ 0 h 2096189"/>
              <a:gd name="connsiteX230" fmla="*/ 1592149 w 2706849"/>
              <a:gd name="connsiteY230" fmla="*/ 36799 h 2096189"/>
              <a:gd name="connsiteX231" fmla="*/ 1512157 w 2706849"/>
              <a:gd name="connsiteY231" fmla="*/ 36799 h 2096189"/>
              <a:gd name="connsiteX232" fmla="*/ 1394065 w 2706849"/>
              <a:gd name="connsiteY232" fmla="*/ 0 h 2096189"/>
              <a:gd name="connsiteX233" fmla="*/ 1474059 w 2706849"/>
              <a:gd name="connsiteY233" fmla="*/ 0 h 2096189"/>
              <a:gd name="connsiteX234" fmla="*/ 1474059 w 2706849"/>
              <a:gd name="connsiteY234" fmla="*/ 36799 h 2096189"/>
              <a:gd name="connsiteX235" fmla="*/ 1394065 w 2706849"/>
              <a:gd name="connsiteY235" fmla="*/ 36799 h 2096189"/>
              <a:gd name="connsiteX236" fmla="*/ 1275973 w 2706849"/>
              <a:gd name="connsiteY236" fmla="*/ 0 h 2096189"/>
              <a:gd name="connsiteX237" fmla="*/ 1355965 w 2706849"/>
              <a:gd name="connsiteY237" fmla="*/ 0 h 2096189"/>
              <a:gd name="connsiteX238" fmla="*/ 1355965 w 2706849"/>
              <a:gd name="connsiteY238" fmla="*/ 36799 h 2096189"/>
              <a:gd name="connsiteX239" fmla="*/ 1275973 w 2706849"/>
              <a:gd name="connsiteY239" fmla="*/ 36799 h 2096189"/>
              <a:gd name="connsiteX240" fmla="*/ 1157881 w 2706849"/>
              <a:gd name="connsiteY240" fmla="*/ 0 h 2096189"/>
              <a:gd name="connsiteX241" fmla="*/ 1237867 w 2706849"/>
              <a:gd name="connsiteY241" fmla="*/ 0 h 2096189"/>
              <a:gd name="connsiteX242" fmla="*/ 1237867 w 2706849"/>
              <a:gd name="connsiteY242" fmla="*/ 36799 h 2096189"/>
              <a:gd name="connsiteX243" fmla="*/ 1157881 w 2706849"/>
              <a:gd name="connsiteY243" fmla="*/ 36799 h 2096189"/>
              <a:gd name="connsiteX244" fmla="*/ 1036909 w 2706849"/>
              <a:gd name="connsiteY244" fmla="*/ 0 h 2096189"/>
              <a:gd name="connsiteX245" fmla="*/ 1116901 w 2706849"/>
              <a:gd name="connsiteY245" fmla="*/ 0 h 2096189"/>
              <a:gd name="connsiteX246" fmla="*/ 1116901 w 2706849"/>
              <a:gd name="connsiteY246" fmla="*/ 36799 h 2096189"/>
              <a:gd name="connsiteX247" fmla="*/ 1036909 w 2706849"/>
              <a:gd name="connsiteY247" fmla="*/ 36799 h 2096189"/>
              <a:gd name="connsiteX248" fmla="*/ 918815 w 2706849"/>
              <a:gd name="connsiteY248" fmla="*/ 0 h 2096189"/>
              <a:gd name="connsiteX249" fmla="*/ 998813 w 2706849"/>
              <a:gd name="connsiteY249" fmla="*/ 0 h 2096189"/>
              <a:gd name="connsiteX250" fmla="*/ 998813 w 2706849"/>
              <a:gd name="connsiteY250" fmla="*/ 36799 h 2096189"/>
              <a:gd name="connsiteX251" fmla="*/ 918815 w 2706849"/>
              <a:gd name="connsiteY251" fmla="*/ 36799 h 2096189"/>
              <a:gd name="connsiteX252" fmla="*/ 800724 w 2706849"/>
              <a:gd name="connsiteY252" fmla="*/ 0 h 2096189"/>
              <a:gd name="connsiteX253" fmla="*/ 880716 w 2706849"/>
              <a:gd name="connsiteY253" fmla="*/ 0 h 2096189"/>
              <a:gd name="connsiteX254" fmla="*/ 880716 w 2706849"/>
              <a:gd name="connsiteY254" fmla="*/ 36799 h 2096189"/>
              <a:gd name="connsiteX255" fmla="*/ 800724 w 2706849"/>
              <a:gd name="connsiteY255" fmla="*/ 36799 h 2096189"/>
              <a:gd name="connsiteX256" fmla="*/ 682630 w 2706849"/>
              <a:gd name="connsiteY256" fmla="*/ 0 h 2096189"/>
              <a:gd name="connsiteX257" fmla="*/ 762622 w 2706849"/>
              <a:gd name="connsiteY257" fmla="*/ 0 h 2096189"/>
              <a:gd name="connsiteX258" fmla="*/ 762622 w 2706849"/>
              <a:gd name="connsiteY258" fmla="*/ 36799 h 2096189"/>
              <a:gd name="connsiteX259" fmla="*/ 682630 w 2706849"/>
              <a:gd name="connsiteY259" fmla="*/ 36799 h 2096189"/>
              <a:gd name="connsiteX260" fmla="*/ 561658 w 2706849"/>
              <a:gd name="connsiteY260" fmla="*/ 0 h 2096189"/>
              <a:gd name="connsiteX261" fmla="*/ 641656 w 2706849"/>
              <a:gd name="connsiteY261" fmla="*/ 0 h 2096189"/>
              <a:gd name="connsiteX262" fmla="*/ 641656 w 2706849"/>
              <a:gd name="connsiteY262" fmla="*/ 36799 h 2096189"/>
              <a:gd name="connsiteX263" fmla="*/ 561658 w 2706849"/>
              <a:gd name="connsiteY263" fmla="*/ 36799 h 2096189"/>
              <a:gd name="connsiteX264" fmla="*/ 434925 w 2706849"/>
              <a:gd name="connsiteY264" fmla="*/ 0 h 2096189"/>
              <a:gd name="connsiteX265" fmla="*/ 532193 w 2706849"/>
              <a:gd name="connsiteY265" fmla="*/ 0 h 2096189"/>
              <a:gd name="connsiteX266" fmla="*/ 532193 w 2706849"/>
              <a:gd name="connsiteY266" fmla="*/ 36799 h 2096189"/>
              <a:gd name="connsiteX267" fmla="*/ 434925 w 2706849"/>
              <a:gd name="connsiteY267" fmla="*/ 36799 h 2096189"/>
              <a:gd name="connsiteX268" fmla="*/ 290910 w 2706849"/>
              <a:gd name="connsiteY268" fmla="*/ 0 h 2096189"/>
              <a:gd name="connsiteX269" fmla="*/ 388183 w 2706849"/>
              <a:gd name="connsiteY269" fmla="*/ 0 h 2096189"/>
              <a:gd name="connsiteX270" fmla="*/ 388183 w 2706849"/>
              <a:gd name="connsiteY270" fmla="*/ 36799 h 2096189"/>
              <a:gd name="connsiteX271" fmla="*/ 290910 w 2706849"/>
              <a:gd name="connsiteY271" fmla="*/ 36799 h 2096189"/>
              <a:gd name="connsiteX272" fmla="*/ 146895 w 2706849"/>
              <a:gd name="connsiteY272" fmla="*/ 0 h 2096189"/>
              <a:gd name="connsiteX273" fmla="*/ 244168 w 2706849"/>
              <a:gd name="connsiteY273" fmla="*/ 0 h 2096189"/>
              <a:gd name="connsiteX274" fmla="*/ 244168 w 2706849"/>
              <a:gd name="connsiteY274" fmla="*/ 36799 h 2096189"/>
              <a:gd name="connsiteX275" fmla="*/ 146895 w 2706849"/>
              <a:gd name="connsiteY275" fmla="*/ 36799 h 2096189"/>
              <a:gd name="connsiteX276" fmla="*/ 2880 w 2706849"/>
              <a:gd name="connsiteY276" fmla="*/ 0 h 2096189"/>
              <a:gd name="connsiteX277" fmla="*/ 100153 w 2706849"/>
              <a:gd name="connsiteY277" fmla="*/ 0 h 2096189"/>
              <a:gd name="connsiteX278" fmla="*/ 100153 w 2706849"/>
              <a:gd name="connsiteY278" fmla="*/ 36799 h 2096189"/>
              <a:gd name="connsiteX279" fmla="*/ 2880 w 2706849"/>
              <a:gd name="connsiteY279" fmla="*/ 36799 h 209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2706849" h="2096189">
                <a:moveTo>
                  <a:pt x="2065175" y="2056537"/>
                </a:moveTo>
                <a:lnTo>
                  <a:pt x="2145161" y="2056537"/>
                </a:lnTo>
                <a:lnTo>
                  <a:pt x="2145161" y="2096189"/>
                </a:lnTo>
                <a:lnTo>
                  <a:pt x="2065175" y="2096189"/>
                </a:lnTo>
                <a:close/>
                <a:moveTo>
                  <a:pt x="1947085" y="2056537"/>
                </a:moveTo>
                <a:lnTo>
                  <a:pt x="2027077" y="2056537"/>
                </a:lnTo>
                <a:lnTo>
                  <a:pt x="2027077" y="2096189"/>
                </a:lnTo>
                <a:lnTo>
                  <a:pt x="1947085" y="2096189"/>
                </a:lnTo>
                <a:close/>
                <a:moveTo>
                  <a:pt x="1828991" y="2056537"/>
                </a:moveTo>
                <a:lnTo>
                  <a:pt x="1908983" y="2056537"/>
                </a:lnTo>
                <a:lnTo>
                  <a:pt x="1908983" y="2096189"/>
                </a:lnTo>
                <a:lnTo>
                  <a:pt x="1828991" y="2096189"/>
                </a:lnTo>
                <a:close/>
                <a:moveTo>
                  <a:pt x="1710899" y="2056537"/>
                </a:moveTo>
                <a:lnTo>
                  <a:pt x="1790891" y="2056537"/>
                </a:lnTo>
                <a:lnTo>
                  <a:pt x="1790891" y="2096189"/>
                </a:lnTo>
                <a:lnTo>
                  <a:pt x="1710899" y="2096189"/>
                </a:lnTo>
                <a:close/>
                <a:moveTo>
                  <a:pt x="1592805" y="2056537"/>
                </a:moveTo>
                <a:lnTo>
                  <a:pt x="1672799" y="2056537"/>
                </a:lnTo>
                <a:lnTo>
                  <a:pt x="1672799" y="2096189"/>
                </a:lnTo>
                <a:lnTo>
                  <a:pt x="1592805" y="2096189"/>
                </a:lnTo>
                <a:close/>
                <a:moveTo>
                  <a:pt x="1474713" y="2056537"/>
                </a:moveTo>
                <a:lnTo>
                  <a:pt x="1554707" y="2056537"/>
                </a:lnTo>
                <a:lnTo>
                  <a:pt x="1554707" y="2096189"/>
                </a:lnTo>
                <a:lnTo>
                  <a:pt x="1474713" y="2096189"/>
                </a:lnTo>
                <a:close/>
                <a:moveTo>
                  <a:pt x="1353741" y="2056537"/>
                </a:moveTo>
                <a:lnTo>
                  <a:pt x="1433735" y="2056537"/>
                </a:lnTo>
                <a:lnTo>
                  <a:pt x="1433735" y="2096189"/>
                </a:lnTo>
                <a:lnTo>
                  <a:pt x="1353741" y="2096189"/>
                </a:lnTo>
                <a:close/>
                <a:moveTo>
                  <a:pt x="1235649" y="2056537"/>
                </a:moveTo>
                <a:lnTo>
                  <a:pt x="1315645" y="2056537"/>
                </a:lnTo>
                <a:lnTo>
                  <a:pt x="1315645" y="2096189"/>
                </a:lnTo>
                <a:lnTo>
                  <a:pt x="1235649" y="2096189"/>
                </a:lnTo>
                <a:close/>
                <a:moveTo>
                  <a:pt x="1117557" y="2056537"/>
                </a:moveTo>
                <a:lnTo>
                  <a:pt x="1197549" y="2056537"/>
                </a:lnTo>
                <a:lnTo>
                  <a:pt x="1197549" y="2096189"/>
                </a:lnTo>
                <a:lnTo>
                  <a:pt x="1117557" y="2096189"/>
                </a:lnTo>
                <a:close/>
                <a:moveTo>
                  <a:pt x="999465" y="2056537"/>
                </a:moveTo>
                <a:lnTo>
                  <a:pt x="1079451" y="2056537"/>
                </a:lnTo>
                <a:lnTo>
                  <a:pt x="1079451" y="2096189"/>
                </a:lnTo>
                <a:lnTo>
                  <a:pt x="999465" y="2096189"/>
                </a:lnTo>
                <a:close/>
                <a:moveTo>
                  <a:pt x="881372" y="2056537"/>
                </a:moveTo>
                <a:lnTo>
                  <a:pt x="961365" y="2056537"/>
                </a:lnTo>
                <a:lnTo>
                  <a:pt x="961365" y="2096189"/>
                </a:lnTo>
                <a:lnTo>
                  <a:pt x="881372" y="2096189"/>
                </a:lnTo>
                <a:close/>
                <a:moveTo>
                  <a:pt x="760399" y="2056537"/>
                </a:moveTo>
                <a:lnTo>
                  <a:pt x="840391" y="2056537"/>
                </a:lnTo>
                <a:lnTo>
                  <a:pt x="840391" y="2096189"/>
                </a:lnTo>
                <a:lnTo>
                  <a:pt x="760399" y="2096189"/>
                </a:lnTo>
                <a:close/>
                <a:moveTo>
                  <a:pt x="642306" y="2056537"/>
                </a:moveTo>
                <a:lnTo>
                  <a:pt x="722298" y="2056537"/>
                </a:lnTo>
                <a:lnTo>
                  <a:pt x="722298" y="2096189"/>
                </a:lnTo>
                <a:lnTo>
                  <a:pt x="642306" y="2096189"/>
                </a:lnTo>
                <a:close/>
                <a:moveTo>
                  <a:pt x="524215" y="2056537"/>
                </a:moveTo>
                <a:lnTo>
                  <a:pt x="604207" y="2056537"/>
                </a:lnTo>
                <a:lnTo>
                  <a:pt x="604207" y="2096189"/>
                </a:lnTo>
                <a:lnTo>
                  <a:pt x="524215" y="2096189"/>
                </a:lnTo>
                <a:close/>
                <a:moveTo>
                  <a:pt x="2609553" y="2056536"/>
                </a:moveTo>
                <a:lnTo>
                  <a:pt x="2706823" y="2056536"/>
                </a:lnTo>
                <a:lnTo>
                  <a:pt x="2706823" y="2093347"/>
                </a:lnTo>
                <a:lnTo>
                  <a:pt x="2609553" y="2093347"/>
                </a:lnTo>
                <a:close/>
                <a:moveTo>
                  <a:pt x="2465539" y="2056536"/>
                </a:moveTo>
                <a:lnTo>
                  <a:pt x="2562807" y="2056536"/>
                </a:lnTo>
                <a:lnTo>
                  <a:pt x="2562807" y="2093347"/>
                </a:lnTo>
                <a:lnTo>
                  <a:pt x="2465539" y="2093347"/>
                </a:lnTo>
                <a:close/>
                <a:moveTo>
                  <a:pt x="2321525" y="2056536"/>
                </a:moveTo>
                <a:lnTo>
                  <a:pt x="2418797" y="2056536"/>
                </a:lnTo>
                <a:lnTo>
                  <a:pt x="2418797" y="2093347"/>
                </a:lnTo>
                <a:lnTo>
                  <a:pt x="2321525" y="2093347"/>
                </a:lnTo>
                <a:close/>
                <a:moveTo>
                  <a:pt x="2177509" y="2056536"/>
                </a:moveTo>
                <a:lnTo>
                  <a:pt x="2274787" y="2056536"/>
                </a:lnTo>
                <a:lnTo>
                  <a:pt x="2274787" y="2093347"/>
                </a:lnTo>
                <a:lnTo>
                  <a:pt x="2177509" y="2093347"/>
                </a:lnTo>
                <a:close/>
                <a:moveTo>
                  <a:pt x="380200" y="2056536"/>
                </a:moveTo>
                <a:lnTo>
                  <a:pt x="477473" y="2056536"/>
                </a:lnTo>
                <a:lnTo>
                  <a:pt x="477473" y="2093347"/>
                </a:lnTo>
                <a:lnTo>
                  <a:pt x="380200" y="2093347"/>
                </a:lnTo>
                <a:close/>
                <a:moveTo>
                  <a:pt x="236185" y="2056536"/>
                </a:moveTo>
                <a:lnTo>
                  <a:pt x="333458" y="2056536"/>
                </a:lnTo>
                <a:lnTo>
                  <a:pt x="333458" y="2093347"/>
                </a:lnTo>
                <a:lnTo>
                  <a:pt x="236185" y="2093347"/>
                </a:lnTo>
                <a:close/>
                <a:moveTo>
                  <a:pt x="92170" y="2056536"/>
                </a:moveTo>
                <a:lnTo>
                  <a:pt x="189443" y="2056536"/>
                </a:lnTo>
                <a:lnTo>
                  <a:pt x="189443" y="2093347"/>
                </a:lnTo>
                <a:lnTo>
                  <a:pt x="92170" y="2093347"/>
                </a:lnTo>
                <a:close/>
                <a:moveTo>
                  <a:pt x="2879" y="1996052"/>
                </a:moveTo>
                <a:lnTo>
                  <a:pt x="39678" y="1996052"/>
                </a:lnTo>
                <a:lnTo>
                  <a:pt x="39678" y="2093325"/>
                </a:lnTo>
                <a:lnTo>
                  <a:pt x="2879" y="2093325"/>
                </a:lnTo>
                <a:close/>
                <a:moveTo>
                  <a:pt x="2670039" y="1906762"/>
                </a:moveTo>
                <a:lnTo>
                  <a:pt x="2706849" y="1906762"/>
                </a:lnTo>
                <a:lnTo>
                  <a:pt x="2706849" y="2004035"/>
                </a:lnTo>
                <a:lnTo>
                  <a:pt x="2670039" y="2004035"/>
                </a:lnTo>
                <a:close/>
                <a:moveTo>
                  <a:pt x="2879" y="1852037"/>
                </a:moveTo>
                <a:lnTo>
                  <a:pt x="39678" y="1852037"/>
                </a:lnTo>
                <a:lnTo>
                  <a:pt x="39678" y="1949314"/>
                </a:lnTo>
                <a:lnTo>
                  <a:pt x="2879" y="1949314"/>
                </a:lnTo>
                <a:close/>
                <a:moveTo>
                  <a:pt x="2670039" y="1759867"/>
                </a:moveTo>
                <a:lnTo>
                  <a:pt x="2706849" y="1759867"/>
                </a:lnTo>
                <a:lnTo>
                  <a:pt x="2706849" y="1857140"/>
                </a:lnTo>
                <a:lnTo>
                  <a:pt x="2670039" y="1857140"/>
                </a:lnTo>
                <a:close/>
                <a:moveTo>
                  <a:pt x="2879" y="1708022"/>
                </a:moveTo>
                <a:lnTo>
                  <a:pt x="39678" y="1708022"/>
                </a:lnTo>
                <a:lnTo>
                  <a:pt x="39678" y="1805295"/>
                </a:lnTo>
                <a:lnTo>
                  <a:pt x="2879" y="1805295"/>
                </a:lnTo>
                <a:close/>
                <a:moveTo>
                  <a:pt x="2670039" y="1618732"/>
                </a:moveTo>
                <a:lnTo>
                  <a:pt x="2706849" y="1618732"/>
                </a:lnTo>
                <a:lnTo>
                  <a:pt x="2706849" y="1716005"/>
                </a:lnTo>
                <a:lnTo>
                  <a:pt x="2670039" y="1716005"/>
                </a:lnTo>
                <a:close/>
                <a:moveTo>
                  <a:pt x="2879" y="1566886"/>
                </a:moveTo>
                <a:lnTo>
                  <a:pt x="39678" y="1566886"/>
                </a:lnTo>
                <a:lnTo>
                  <a:pt x="39678" y="1664159"/>
                </a:lnTo>
                <a:lnTo>
                  <a:pt x="2879" y="1664159"/>
                </a:lnTo>
                <a:close/>
                <a:moveTo>
                  <a:pt x="2670039" y="1471836"/>
                </a:moveTo>
                <a:lnTo>
                  <a:pt x="2706849" y="1471836"/>
                </a:lnTo>
                <a:lnTo>
                  <a:pt x="2706849" y="1571995"/>
                </a:lnTo>
                <a:lnTo>
                  <a:pt x="2670039" y="1571995"/>
                </a:lnTo>
                <a:close/>
                <a:moveTo>
                  <a:pt x="0" y="1422871"/>
                </a:moveTo>
                <a:lnTo>
                  <a:pt x="36808" y="1422871"/>
                </a:lnTo>
                <a:lnTo>
                  <a:pt x="36808" y="1523031"/>
                </a:lnTo>
                <a:lnTo>
                  <a:pt x="0" y="1523031"/>
                </a:lnTo>
                <a:close/>
                <a:moveTo>
                  <a:pt x="2670039" y="1322060"/>
                </a:moveTo>
                <a:lnTo>
                  <a:pt x="2706849" y="1322060"/>
                </a:lnTo>
                <a:lnTo>
                  <a:pt x="2706849" y="1422224"/>
                </a:lnTo>
                <a:lnTo>
                  <a:pt x="2670039" y="1422224"/>
                </a:lnTo>
                <a:close/>
                <a:moveTo>
                  <a:pt x="0" y="1270215"/>
                </a:moveTo>
                <a:lnTo>
                  <a:pt x="36808" y="1270215"/>
                </a:lnTo>
                <a:lnTo>
                  <a:pt x="36808" y="1370379"/>
                </a:lnTo>
                <a:lnTo>
                  <a:pt x="0" y="1370379"/>
                </a:lnTo>
                <a:close/>
                <a:moveTo>
                  <a:pt x="2670039" y="1172284"/>
                </a:moveTo>
                <a:lnTo>
                  <a:pt x="2706849" y="1172284"/>
                </a:lnTo>
                <a:lnTo>
                  <a:pt x="2706849" y="1272439"/>
                </a:lnTo>
                <a:lnTo>
                  <a:pt x="2670039" y="1272439"/>
                </a:lnTo>
                <a:close/>
                <a:moveTo>
                  <a:pt x="0" y="1120439"/>
                </a:moveTo>
                <a:lnTo>
                  <a:pt x="36808" y="1120439"/>
                </a:lnTo>
                <a:lnTo>
                  <a:pt x="36808" y="1220598"/>
                </a:lnTo>
                <a:lnTo>
                  <a:pt x="0" y="1220598"/>
                </a:lnTo>
                <a:close/>
                <a:moveTo>
                  <a:pt x="2670039" y="1019629"/>
                </a:moveTo>
                <a:lnTo>
                  <a:pt x="2706849" y="1019629"/>
                </a:lnTo>
                <a:lnTo>
                  <a:pt x="2706849" y="1119789"/>
                </a:lnTo>
                <a:lnTo>
                  <a:pt x="2670039" y="1119789"/>
                </a:lnTo>
                <a:close/>
                <a:moveTo>
                  <a:pt x="0" y="970663"/>
                </a:moveTo>
                <a:lnTo>
                  <a:pt x="36808" y="970663"/>
                </a:lnTo>
                <a:lnTo>
                  <a:pt x="36808" y="1070822"/>
                </a:lnTo>
                <a:lnTo>
                  <a:pt x="0" y="1070822"/>
                </a:lnTo>
                <a:close/>
                <a:moveTo>
                  <a:pt x="2670039" y="869853"/>
                </a:moveTo>
                <a:lnTo>
                  <a:pt x="2706849" y="869853"/>
                </a:lnTo>
                <a:lnTo>
                  <a:pt x="2706849" y="970013"/>
                </a:lnTo>
                <a:lnTo>
                  <a:pt x="2670039" y="970013"/>
                </a:lnTo>
                <a:close/>
                <a:moveTo>
                  <a:pt x="0" y="820887"/>
                </a:moveTo>
                <a:lnTo>
                  <a:pt x="36808" y="820887"/>
                </a:lnTo>
                <a:lnTo>
                  <a:pt x="36808" y="921046"/>
                </a:lnTo>
                <a:lnTo>
                  <a:pt x="0" y="921046"/>
                </a:lnTo>
                <a:close/>
                <a:moveTo>
                  <a:pt x="2670039" y="720077"/>
                </a:moveTo>
                <a:lnTo>
                  <a:pt x="2706849" y="720077"/>
                </a:lnTo>
                <a:lnTo>
                  <a:pt x="2706849" y="820237"/>
                </a:lnTo>
                <a:lnTo>
                  <a:pt x="2670039" y="820237"/>
                </a:lnTo>
                <a:close/>
                <a:moveTo>
                  <a:pt x="0" y="671112"/>
                </a:moveTo>
                <a:lnTo>
                  <a:pt x="36808" y="671112"/>
                </a:lnTo>
                <a:lnTo>
                  <a:pt x="36808" y="771271"/>
                </a:lnTo>
                <a:lnTo>
                  <a:pt x="0" y="771271"/>
                </a:lnTo>
                <a:close/>
                <a:moveTo>
                  <a:pt x="2670039" y="570302"/>
                </a:moveTo>
                <a:lnTo>
                  <a:pt x="2706849" y="570302"/>
                </a:lnTo>
                <a:lnTo>
                  <a:pt x="2706849" y="670462"/>
                </a:lnTo>
                <a:lnTo>
                  <a:pt x="2670039" y="670462"/>
                </a:lnTo>
                <a:close/>
                <a:moveTo>
                  <a:pt x="0" y="521336"/>
                </a:moveTo>
                <a:lnTo>
                  <a:pt x="36808" y="521336"/>
                </a:lnTo>
                <a:lnTo>
                  <a:pt x="36808" y="621500"/>
                </a:lnTo>
                <a:lnTo>
                  <a:pt x="0" y="621500"/>
                </a:lnTo>
                <a:close/>
                <a:moveTo>
                  <a:pt x="2670039" y="432047"/>
                </a:moveTo>
                <a:lnTo>
                  <a:pt x="2706849" y="432047"/>
                </a:lnTo>
                <a:lnTo>
                  <a:pt x="2706849" y="529320"/>
                </a:lnTo>
                <a:lnTo>
                  <a:pt x="2670039" y="529320"/>
                </a:lnTo>
                <a:close/>
                <a:moveTo>
                  <a:pt x="2879" y="377322"/>
                </a:moveTo>
                <a:lnTo>
                  <a:pt x="39689" y="377322"/>
                </a:lnTo>
                <a:lnTo>
                  <a:pt x="39689" y="474595"/>
                </a:lnTo>
                <a:lnTo>
                  <a:pt x="2879" y="474595"/>
                </a:lnTo>
                <a:close/>
                <a:moveTo>
                  <a:pt x="2670039" y="288032"/>
                </a:moveTo>
                <a:lnTo>
                  <a:pt x="2706849" y="288032"/>
                </a:lnTo>
                <a:lnTo>
                  <a:pt x="2706849" y="385300"/>
                </a:lnTo>
                <a:lnTo>
                  <a:pt x="2670039" y="385300"/>
                </a:lnTo>
                <a:close/>
                <a:moveTo>
                  <a:pt x="2879" y="233307"/>
                </a:moveTo>
                <a:lnTo>
                  <a:pt x="39689" y="233307"/>
                </a:lnTo>
                <a:lnTo>
                  <a:pt x="39689" y="330580"/>
                </a:lnTo>
                <a:lnTo>
                  <a:pt x="2879" y="330580"/>
                </a:lnTo>
                <a:close/>
                <a:moveTo>
                  <a:pt x="2670039" y="144017"/>
                </a:moveTo>
                <a:lnTo>
                  <a:pt x="2706849" y="144017"/>
                </a:lnTo>
                <a:lnTo>
                  <a:pt x="2706849" y="241290"/>
                </a:lnTo>
                <a:lnTo>
                  <a:pt x="2670039" y="241290"/>
                </a:lnTo>
                <a:close/>
                <a:moveTo>
                  <a:pt x="2879" y="89292"/>
                </a:moveTo>
                <a:lnTo>
                  <a:pt x="39689" y="89292"/>
                </a:lnTo>
                <a:lnTo>
                  <a:pt x="39689" y="186565"/>
                </a:lnTo>
                <a:lnTo>
                  <a:pt x="2879" y="186565"/>
                </a:lnTo>
                <a:close/>
                <a:moveTo>
                  <a:pt x="2670039" y="2"/>
                </a:moveTo>
                <a:lnTo>
                  <a:pt x="2706849" y="2"/>
                </a:lnTo>
                <a:lnTo>
                  <a:pt x="2706849" y="97275"/>
                </a:lnTo>
                <a:lnTo>
                  <a:pt x="2670039" y="97275"/>
                </a:lnTo>
                <a:close/>
                <a:moveTo>
                  <a:pt x="2520265" y="0"/>
                </a:moveTo>
                <a:lnTo>
                  <a:pt x="2617537" y="0"/>
                </a:lnTo>
                <a:lnTo>
                  <a:pt x="2617537" y="36810"/>
                </a:lnTo>
                <a:lnTo>
                  <a:pt x="2520265" y="36810"/>
                </a:lnTo>
                <a:close/>
                <a:moveTo>
                  <a:pt x="2373369" y="0"/>
                </a:moveTo>
                <a:lnTo>
                  <a:pt x="2470641" y="0"/>
                </a:lnTo>
                <a:lnTo>
                  <a:pt x="2470641" y="36810"/>
                </a:lnTo>
                <a:lnTo>
                  <a:pt x="2373369" y="36810"/>
                </a:lnTo>
                <a:close/>
                <a:moveTo>
                  <a:pt x="2232233" y="0"/>
                </a:moveTo>
                <a:lnTo>
                  <a:pt x="2329507" y="0"/>
                </a:lnTo>
                <a:lnTo>
                  <a:pt x="2329507" y="36810"/>
                </a:lnTo>
                <a:lnTo>
                  <a:pt x="2232233" y="36810"/>
                </a:lnTo>
                <a:close/>
                <a:moveTo>
                  <a:pt x="2105501" y="0"/>
                </a:moveTo>
                <a:lnTo>
                  <a:pt x="2185493" y="0"/>
                </a:lnTo>
                <a:lnTo>
                  <a:pt x="2185493" y="36799"/>
                </a:lnTo>
                <a:lnTo>
                  <a:pt x="2105501" y="36799"/>
                </a:lnTo>
                <a:close/>
                <a:moveTo>
                  <a:pt x="1987409" y="0"/>
                </a:moveTo>
                <a:lnTo>
                  <a:pt x="2067401" y="0"/>
                </a:lnTo>
                <a:lnTo>
                  <a:pt x="2067401" y="36799"/>
                </a:lnTo>
                <a:lnTo>
                  <a:pt x="1987409" y="36799"/>
                </a:lnTo>
                <a:close/>
                <a:moveTo>
                  <a:pt x="1866435" y="0"/>
                </a:moveTo>
                <a:lnTo>
                  <a:pt x="1946427" y="0"/>
                </a:lnTo>
                <a:lnTo>
                  <a:pt x="1946427" y="36799"/>
                </a:lnTo>
                <a:lnTo>
                  <a:pt x="1866435" y="36799"/>
                </a:lnTo>
                <a:close/>
                <a:moveTo>
                  <a:pt x="1748341" y="0"/>
                </a:moveTo>
                <a:lnTo>
                  <a:pt x="1828329" y="0"/>
                </a:lnTo>
                <a:lnTo>
                  <a:pt x="1828329" y="36799"/>
                </a:lnTo>
                <a:lnTo>
                  <a:pt x="1748341" y="36799"/>
                </a:lnTo>
                <a:close/>
                <a:moveTo>
                  <a:pt x="1630251" y="0"/>
                </a:moveTo>
                <a:lnTo>
                  <a:pt x="1710243" y="0"/>
                </a:lnTo>
                <a:lnTo>
                  <a:pt x="1710243" y="36799"/>
                </a:lnTo>
                <a:lnTo>
                  <a:pt x="1630251" y="36799"/>
                </a:lnTo>
                <a:close/>
                <a:moveTo>
                  <a:pt x="1512157" y="0"/>
                </a:moveTo>
                <a:lnTo>
                  <a:pt x="1592149" y="0"/>
                </a:lnTo>
                <a:lnTo>
                  <a:pt x="1592149" y="36799"/>
                </a:lnTo>
                <a:lnTo>
                  <a:pt x="1512157" y="36799"/>
                </a:lnTo>
                <a:close/>
                <a:moveTo>
                  <a:pt x="1394065" y="0"/>
                </a:moveTo>
                <a:lnTo>
                  <a:pt x="1474059" y="0"/>
                </a:lnTo>
                <a:lnTo>
                  <a:pt x="1474059" y="36799"/>
                </a:lnTo>
                <a:lnTo>
                  <a:pt x="1394065" y="36799"/>
                </a:lnTo>
                <a:close/>
                <a:moveTo>
                  <a:pt x="1275973" y="0"/>
                </a:moveTo>
                <a:lnTo>
                  <a:pt x="1355965" y="0"/>
                </a:lnTo>
                <a:lnTo>
                  <a:pt x="1355965" y="36799"/>
                </a:lnTo>
                <a:lnTo>
                  <a:pt x="1275973" y="36799"/>
                </a:lnTo>
                <a:close/>
                <a:moveTo>
                  <a:pt x="1157881" y="0"/>
                </a:moveTo>
                <a:lnTo>
                  <a:pt x="1237867" y="0"/>
                </a:lnTo>
                <a:lnTo>
                  <a:pt x="1237867" y="36799"/>
                </a:lnTo>
                <a:lnTo>
                  <a:pt x="1157881" y="36799"/>
                </a:lnTo>
                <a:close/>
                <a:moveTo>
                  <a:pt x="1036909" y="0"/>
                </a:moveTo>
                <a:lnTo>
                  <a:pt x="1116901" y="0"/>
                </a:lnTo>
                <a:lnTo>
                  <a:pt x="1116901" y="36799"/>
                </a:lnTo>
                <a:lnTo>
                  <a:pt x="1036909" y="36799"/>
                </a:lnTo>
                <a:close/>
                <a:moveTo>
                  <a:pt x="918815" y="0"/>
                </a:moveTo>
                <a:lnTo>
                  <a:pt x="998813" y="0"/>
                </a:lnTo>
                <a:lnTo>
                  <a:pt x="998813" y="36799"/>
                </a:lnTo>
                <a:lnTo>
                  <a:pt x="918815" y="36799"/>
                </a:lnTo>
                <a:close/>
                <a:moveTo>
                  <a:pt x="800724" y="0"/>
                </a:moveTo>
                <a:lnTo>
                  <a:pt x="880716" y="0"/>
                </a:lnTo>
                <a:lnTo>
                  <a:pt x="880716" y="36799"/>
                </a:lnTo>
                <a:lnTo>
                  <a:pt x="800724" y="36799"/>
                </a:lnTo>
                <a:close/>
                <a:moveTo>
                  <a:pt x="682630" y="0"/>
                </a:moveTo>
                <a:lnTo>
                  <a:pt x="762622" y="0"/>
                </a:lnTo>
                <a:lnTo>
                  <a:pt x="762622" y="36799"/>
                </a:lnTo>
                <a:lnTo>
                  <a:pt x="682630" y="36799"/>
                </a:lnTo>
                <a:close/>
                <a:moveTo>
                  <a:pt x="561658" y="0"/>
                </a:moveTo>
                <a:lnTo>
                  <a:pt x="641656" y="0"/>
                </a:lnTo>
                <a:lnTo>
                  <a:pt x="641656" y="36799"/>
                </a:lnTo>
                <a:lnTo>
                  <a:pt x="561658" y="36799"/>
                </a:lnTo>
                <a:close/>
                <a:moveTo>
                  <a:pt x="434925" y="0"/>
                </a:moveTo>
                <a:lnTo>
                  <a:pt x="532193" y="0"/>
                </a:lnTo>
                <a:lnTo>
                  <a:pt x="532193" y="36799"/>
                </a:lnTo>
                <a:lnTo>
                  <a:pt x="434925" y="36799"/>
                </a:lnTo>
                <a:close/>
                <a:moveTo>
                  <a:pt x="290910" y="0"/>
                </a:moveTo>
                <a:lnTo>
                  <a:pt x="388183" y="0"/>
                </a:lnTo>
                <a:lnTo>
                  <a:pt x="388183" y="36799"/>
                </a:lnTo>
                <a:lnTo>
                  <a:pt x="290910" y="36799"/>
                </a:lnTo>
                <a:close/>
                <a:moveTo>
                  <a:pt x="146895" y="0"/>
                </a:moveTo>
                <a:lnTo>
                  <a:pt x="244168" y="0"/>
                </a:lnTo>
                <a:lnTo>
                  <a:pt x="244168" y="36799"/>
                </a:lnTo>
                <a:lnTo>
                  <a:pt x="146895" y="36799"/>
                </a:lnTo>
                <a:close/>
                <a:moveTo>
                  <a:pt x="2880" y="0"/>
                </a:moveTo>
                <a:lnTo>
                  <a:pt x="100153" y="0"/>
                </a:lnTo>
                <a:lnTo>
                  <a:pt x="100153" y="36799"/>
                </a:lnTo>
                <a:lnTo>
                  <a:pt x="2880" y="367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51" name="Freeform 84">
            <a:extLst>
              <a:ext uri="{FF2B5EF4-FFF2-40B4-BE49-F238E27FC236}">
                <a16:creationId xmlns:a16="http://schemas.microsoft.com/office/drawing/2014/main" id="{252074B1-9B1E-4D22-AF43-F6F9B14B1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610" y="4990356"/>
            <a:ext cx="606360" cy="436596"/>
          </a:xfrm>
          <a:custGeom>
            <a:avLst/>
            <a:gdLst>
              <a:gd name="T0" fmla="*/ 0 w 850"/>
              <a:gd name="T1" fmla="*/ 425 h 851"/>
              <a:gd name="T2" fmla="*/ 424 w 850"/>
              <a:gd name="T3" fmla="*/ 0 h 851"/>
              <a:gd name="T4" fmla="*/ 424 w 850"/>
              <a:gd name="T5" fmla="*/ 0 h 851"/>
              <a:gd name="T6" fmla="*/ 424 w 850"/>
              <a:gd name="T7" fmla="*/ 0 h 851"/>
              <a:gd name="T8" fmla="*/ 849 w 850"/>
              <a:gd name="T9" fmla="*/ 425 h 851"/>
              <a:gd name="T10" fmla="*/ 849 w 850"/>
              <a:gd name="T11" fmla="*/ 425 h 851"/>
              <a:gd name="T12" fmla="*/ 849 w 850"/>
              <a:gd name="T13" fmla="*/ 425 h 851"/>
              <a:gd name="T14" fmla="*/ 424 w 850"/>
              <a:gd name="T15" fmla="*/ 850 h 851"/>
              <a:gd name="T16" fmla="*/ 424 w 850"/>
              <a:gd name="T17" fmla="*/ 850 h 851"/>
              <a:gd name="T18" fmla="*/ 424 w 850"/>
              <a:gd name="T19" fmla="*/ 850 h 851"/>
              <a:gd name="T20" fmla="*/ 0 w 850"/>
              <a:gd name="T21" fmla="*/ 425 h 851"/>
              <a:gd name="T22" fmla="*/ 0 w 850"/>
              <a:gd name="T23" fmla="*/ 425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0" h="851">
                <a:moveTo>
                  <a:pt x="0" y="425"/>
                </a:moveTo>
                <a:cubicBezTo>
                  <a:pt x="0" y="190"/>
                  <a:pt x="190" y="0"/>
                  <a:pt x="424" y="0"/>
                </a:cubicBezTo>
                <a:lnTo>
                  <a:pt x="424" y="0"/>
                </a:lnTo>
                <a:lnTo>
                  <a:pt x="424" y="0"/>
                </a:lnTo>
                <a:cubicBezTo>
                  <a:pt x="659" y="0"/>
                  <a:pt x="849" y="190"/>
                  <a:pt x="849" y="425"/>
                </a:cubicBezTo>
                <a:lnTo>
                  <a:pt x="849" y="425"/>
                </a:lnTo>
                <a:lnTo>
                  <a:pt x="849" y="425"/>
                </a:lnTo>
                <a:cubicBezTo>
                  <a:pt x="849" y="659"/>
                  <a:pt x="659" y="850"/>
                  <a:pt x="424" y="850"/>
                </a:cubicBezTo>
                <a:lnTo>
                  <a:pt x="424" y="850"/>
                </a:lnTo>
                <a:lnTo>
                  <a:pt x="424" y="850"/>
                </a:lnTo>
                <a:cubicBezTo>
                  <a:pt x="190" y="850"/>
                  <a:pt x="0" y="659"/>
                  <a:pt x="0" y="425"/>
                </a:cubicBezTo>
                <a:lnTo>
                  <a:pt x="0" y="42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 useBgFill="1">
        <p:nvSpPr>
          <p:cNvPr id="53" name="Freeform 85">
            <a:extLst>
              <a:ext uri="{FF2B5EF4-FFF2-40B4-BE49-F238E27FC236}">
                <a16:creationId xmlns:a16="http://schemas.microsoft.com/office/drawing/2014/main" id="{2E25253F-0807-4313-BAE2-AF9A0B0A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296" y="5035174"/>
            <a:ext cx="442989" cy="318963"/>
          </a:xfrm>
          <a:custGeom>
            <a:avLst/>
            <a:gdLst>
              <a:gd name="T0" fmla="*/ 0 w 622"/>
              <a:gd name="T1" fmla="*/ 311 h 623"/>
              <a:gd name="T2" fmla="*/ 310 w 622"/>
              <a:gd name="T3" fmla="*/ 0 h 623"/>
              <a:gd name="T4" fmla="*/ 310 w 622"/>
              <a:gd name="T5" fmla="*/ 0 h 623"/>
              <a:gd name="T6" fmla="*/ 621 w 622"/>
              <a:gd name="T7" fmla="*/ 311 h 623"/>
              <a:gd name="T8" fmla="*/ 621 w 622"/>
              <a:gd name="T9" fmla="*/ 311 h 623"/>
              <a:gd name="T10" fmla="*/ 310 w 622"/>
              <a:gd name="T11" fmla="*/ 622 h 623"/>
              <a:gd name="T12" fmla="*/ 310 w 622"/>
              <a:gd name="T13" fmla="*/ 622 h 623"/>
              <a:gd name="T14" fmla="*/ 0 w 622"/>
              <a:gd name="T15" fmla="*/ 311 h 623"/>
              <a:gd name="T16" fmla="*/ 0 w 622"/>
              <a:gd name="T17" fmla="*/ 311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2" h="623">
                <a:moveTo>
                  <a:pt x="0" y="311"/>
                </a:moveTo>
                <a:cubicBezTo>
                  <a:pt x="0" y="139"/>
                  <a:pt x="139" y="0"/>
                  <a:pt x="310" y="0"/>
                </a:cubicBezTo>
                <a:lnTo>
                  <a:pt x="310" y="0"/>
                </a:lnTo>
                <a:cubicBezTo>
                  <a:pt x="482" y="0"/>
                  <a:pt x="621" y="139"/>
                  <a:pt x="621" y="311"/>
                </a:cubicBezTo>
                <a:lnTo>
                  <a:pt x="621" y="311"/>
                </a:lnTo>
                <a:cubicBezTo>
                  <a:pt x="621" y="482"/>
                  <a:pt x="482" y="622"/>
                  <a:pt x="310" y="622"/>
                </a:cubicBezTo>
                <a:lnTo>
                  <a:pt x="310" y="622"/>
                </a:lnTo>
                <a:cubicBezTo>
                  <a:pt x="139" y="622"/>
                  <a:pt x="0" y="482"/>
                  <a:pt x="0" y="311"/>
                </a:cubicBezTo>
                <a:lnTo>
                  <a:pt x="0" y="311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55" name="TextBox 51">
            <a:extLst>
              <a:ext uri="{FF2B5EF4-FFF2-40B4-BE49-F238E27FC236}">
                <a16:creationId xmlns:a16="http://schemas.microsoft.com/office/drawing/2014/main" id="{32989667-E396-48AF-A403-C428B635A785}"/>
              </a:ext>
            </a:extLst>
          </p:cNvPr>
          <p:cNvSpPr txBox="1"/>
          <p:nvPr/>
        </p:nvSpPr>
        <p:spPr>
          <a:xfrm>
            <a:off x="1567507" y="5514935"/>
            <a:ext cx="268355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Transmisión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7" name="TextBox 67">
            <a:extLst>
              <a:ext uri="{FF2B5EF4-FFF2-40B4-BE49-F238E27FC236}">
                <a16:creationId xmlns:a16="http://schemas.microsoft.com/office/drawing/2014/main" id="{7F792403-E119-4F76-BC4A-A4B7E5C68B2B}"/>
              </a:ext>
            </a:extLst>
          </p:cNvPr>
          <p:cNvSpPr txBox="1"/>
          <p:nvPr/>
        </p:nvSpPr>
        <p:spPr>
          <a:xfrm>
            <a:off x="2549194" y="5036454"/>
            <a:ext cx="3016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algn="ctr"/>
            <a:r>
              <a:rPr lang="fr-FR">
                <a:ea typeface="+mn-lt"/>
                <a:cs typeface="+mn-lt"/>
              </a:rPr>
              <a:t>2</a:t>
            </a:r>
            <a:endParaRPr lang="fr-FR">
              <a:cs typeface="Calibri" panose="020F0502020204030204"/>
            </a:endParaRP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5840FA19-F9F9-4EC6-83AE-68DFC06608D3}"/>
              </a:ext>
            </a:extLst>
          </p:cNvPr>
          <p:cNvSpPr txBox="1">
            <a:spLocks/>
          </p:cNvSpPr>
          <p:nvPr/>
        </p:nvSpPr>
        <p:spPr>
          <a:xfrm>
            <a:off x="435218" y="5840429"/>
            <a:ext cx="4375403" cy="116493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s-CO"/>
            </a:defPPr>
            <a:lvl1pPr indent="0" algn="ctr" defTabSz="1087636">
              <a:lnSpc>
                <a:spcPts val="2050"/>
              </a:lnSpc>
              <a:spcBef>
                <a:spcPct val="20000"/>
              </a:spcBef>
              <a:buFont typeface="Arial"/>
              <a:buNone/>
              <a:defRPr sz="1250"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Picadura de un zancudo hembra  </a:t>
            </a:r>
            <a:r>
              <a:rPr lang="es-CO" sz="1200" i="1" dirty="0">
                <a:latin typeface="Arial" panose="020B0604020202020204" pitchFamily="34" charset="0"/>
                <a:cs typeface="Arial" panose="020B0604020202020204" pitchFamily="34" charset="0"/>
              </a:rPr>
              <a:t>Anopheles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 infectada.</a:t>
            </a:r>
          </a:p>
          <a:p>
            <a:pPr algn="l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Menos comunes transplacentaria o por transfusión  sanguínea o de órganos</a:t>
            </a:r>
          </a:p>
          <a:p>
            <a:pPr algn="l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reeform 11">
            <a:extLst>
              <a:ext uri="{FF2B5EF4-FFF2-40B4-BE49-F238E27FC236}">
                <a16:creationId xmlns:a16="http://schemas.microsoft.com/office/drawing/2014/main" id="{16066A48-B435-482C-A327-139D78913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983" y="4880163"/>
            <a:ext cx="2883824" cy="322735"/>
          </a:xfrm>
          <a:prstGeom prst="roundRect">
            <a:avLst>
              <a:gd name="adj" fmla="val 50000"/>
            </a:avLst>
          </a:prstGeom>
          <a:solidFill>
            <a:srgbClr val="FF7F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63" name="Freeform 30">
            <a:extLst>
              <a:ext uri="{FF2B5EF4-FFF2-40B4-BE49-F238E27FC236}">
                <a16:creationId xmlns:a16="http://schemas.microsoft.com/office/drawing/2014/main" id="{0422C2B2-FB2F-4856-A305-28D93ADAE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221" y="4581888"/>
            <a:ext cx="3153630" cy="1664241"/>
          </a:xfrm>
          <a:custGeom>
            <a:avLst/>
            <a:gdLst>
              <a:gd name="connsiteX0" fmla="*/ 2065175 w 2706849"/>
              <a:gd name="connsiteY0" fmla="*/ 2056537 h 2096189"/>
              <a:gd name="connsiteX1" fmla="*/ 2145161 w 2706849"/>
              <a:gd name="connsiteY1" fmla="*/ 2056537 h 2096189"/>
              <a:gd name="connsiteX2" fmla="*/ 2145161 w 2706849"/>
              <a:gd name="connsiteY2" fmla="*/ 2096189 h 2096189"/>
              <a:gd name="connsiteX3" fmla="*/ 2065175 w 2706849"/>
              <a:gd name="connsiteY3" fmla="*/ 2096189 h 2096189"/>
              <a:gd name="connsiteX4" fmla="*/ 1947085 w 2706849"/>
              <a:gd name="connsiteY4" fmla="*/ 2056537 h 2096189"/>
              <a:gd name="connsiteX5" fmla="*/ 2027077 w 2706849"/>
              <a:gd name="connsiteY5" fmla="*/ 2056537 h 2096189"/>
              <a:gd name="connsiteX6" fmla="*/ 2027077 w 2706849"/>
              <a:gd name="connsiteY6" fmla="*/ 2096189 h 2096189"/>
              <a:gd name="connsiteX7" fmla="*/ 1947085 w 2706849"/>
              <a:gd name="connsiteY7" fmla="*/ 2096189 h 2096189"/>
              <a:gd name="connsiteX8" fmla="*/ 1828991 w 2706849"/>
              <a:gd name="connsiteY8" fmla="*/ 2056537 h 2096189"/>
              <a:gd name="connsiteX9" fmla="*/ 1908983 w 2706849"/>
              <a:gd name="connsiteY9" fmla="*/ 2056537 h 2096189"/>
              <a:gd name="connsiteX10" fmla="*/ 1908983 w 2706849"/>
              <a:gd name="connsiteY10" fmla="*/ 2096189 h 2096189"/>
              <a:gd name="connsiteX11" fmla="*/ 1828991 w 2706849"/>
              <a:gd name="connsiteY11" fmla="*/ 2096189 h 2096189"/>
              <a:gd name="connsiteX12" fmla="*/ 1710899 w 2706849"/>
              <a:gd name="connsiteY12" fmla="*/ 2056537 h 2096189"/>
              <a:gd name="connsiteX13" fmla="*/ 1790891 w 2706849"/>
              <a:gd name="connsiteY13" fmla="*/ 2056537 h 2096189"/>
              <a:gd name="connsiteX14" fmla="*/ 1790891 w 2706849"/>
              <a:gd name="connsiteY14" fmla="*/ 2096189 h 2096189"/>
              <a:gd name="connsiteX15" fmla="*/ 1710899 w 2706849"/>
              <a:gd name="connsiteY15" fmla="*/ 2096189 h 2096189"/>
              <a:gd name="connsiteX16" fmla="*/ 1592805 w 2706849"/>
              <a:gd name="connsiteY16" fmla="*/ 2056537 h 2096189"/>
              <a:gd name="connsiteX17" fmla="*/ 1672799 w 2706849"/>
              <a:gd name="connsiteY17" fmla="*/ 2056537 h 2096189"/>
              <a:gd name="connsiteX18" fmla="*/ 1672799 w 2706849"/>
              <a:gd name="connsiteY18" fmla="*/ 2096189 h 2096189"/>
              <a:gd name="connsiteX19" fmla="*/ 1592805 w 2706849"/>
              <a:gd name="connsiteY19" fmla="*/ 2096189 h 2096189"/>
              <a:gd name="connsiteX20" fmla="*/ 1474713 w 2706849"/>
              <a:gd name="connsiteY20" fmla="*/ 2056537 h 2096189"/>
              <a:gd name="connsiteX21" fmla="*/ 1554707 w 2706849"/>
              <a:gd name="connsiteY21" fmla="*/ 2056537 h 2096189"/>
              <a:gd name="connsiteX22" fmla="*/ 1554707 w 2706849"/>
              <a:gd name="connsiteY22" fmla="*/ 2096189 h 2096189"/>
              <a:gd name="connsiteX23" fmla="*/ 1474713 w 2706849"/>
              <a:gd name="connsiteY23" fmla="*/ 2096189 h 2096189"/>
              <a:gd name="connsiteX24" fmla="*/ 1353741 w 2706849"/>
              <a:gd name="connsiteY24" fmla="*/ 2056537 h 2096189"/>
              <a:gd name="connsiteX25" fmla="*/ 1433735 w 2706849"/>
              <a:gd name="connsiteY25" fmla="*/ 2056537 h 2096189"/>
              <a:gd name="connsiteX26" fmla="*/ 1433735 w 2706849"/>
              <a:gd name="connsiteY26" fmla="*/ 2096189 h 2096189"/>
              <a:gd name="connsiteX27" fmla="*/ 1353741 w 2706849"/>
              <a:gd name="connsiteY27" fmla="*/ 2096189 h 2096189"/>
              <a:gd name="connsiteX28" fmla="*/ 1235649 w 2706849"/>
              <a:gd name="connsiteY28" fmla="*/ 2056537 h 2096189"/>
              <a:gd name="connsiteX29" fmla="*/ 1315645 w 2706849"/>
              <a:gd name="connsiteY29" fmla="*/ 2056537 h 2096189"/>
              <a:gd name="connsiteX30" fmla="*/ 1315645 w 2706849"/>
              <a:gd name="connsiteY30" fmla="*/ 2096189 h 2096189"/>
              <a:gd name="connsiteX31" fmla="*/ 1235649 w 2706849"/>
              <a:gd name="connsiteY31" fmla="*/ 2096189 h 2096189"/>
              <a:gd name="connsiteX32" fmla="*/ 1117557 w 2706849"/>
              <a:gd name="connsiteY32" fmla="*/ 2056537 h 2096189"/>
              <a:gd name="connsiteX33" fmla="*/ 1197549 w 2706849"/>
              <a:gd name="connsiteY33" fmla="*/ 2056537 h 2096189"/>
              <a:gd name="connsiteX34" fmla="*/ 1197549 w 2706849"/>
              <a:gd name="connsiteY34" fmla="*/ 2096189 h 2096189"/>
              <a:gd name="connsiteX35" fmla="*/ 1117557 w 2706849"/>
              <a:gd name="connsiteY35" fmla="*/ 2096189 h 2096189"/>
              <a:gd name="connsiteX36" fmla="*/ 999465 w 2706849"/>
              <a:gd name="connsiteY36" fmla="*/ 2056537 h 2096189"/>
              <a:gd name="connsiteX37" fmla="*/ 1079451 w 2706849"/>
              <a:gd name="connsiteY37" fmla="*/ 2056537 h 2096189"/>
              <a:gd name="connsiteX38" fmla="*/ 1079451 w 2706849"/>
              <a:gd name="connsiteY38" fmla="*/ 2096189 h 2096189"/>
              <a:gd name="connsiteX39" fmla="*/ 999465 w 2706849"/>
              <a:gd name="connsiteY39" fmla="*/ 2096189 h 2096189"/>
              <a:gd name="connsiteX40" fmla="*/ 881372 w 2706849"/>
              <a:gd name="connsiteY40" fmla="*/ 2056537 h 2096189"/>
              <a:gd name="connsiteX41" fmla="*/ 961365 w 2706849"/>
              <a:gd name="connsiteY41" fmla="*/ 2056537 h 2096189"/>
              <a:gd name="connsiteX42" fmla="*/ 961365 w 2706849"/>
              <a:gd name="connsiteY42" fmla="*/ 2096189 h 2096189"/>
              <a:gd name="connsiteX43" fmla="*/ 881372 w 2706849"/>
              <a:gd name="connsiteY43" fmla="*/ 2096189 h 2096189"/>
              <a:gd name="connsiteX44" fmla="*/ 760399 w 2706849"/>
              <a:gd name="connsiteY44" fmla="*/ 2056537 h 2096189"/>
              <a:gd name="connsiteX45" fmla="*/ 840391 w 2706849"/>
              <a:gd name="connsiteY45" fmla="*/ 2056537 h 2096189"/>
              <a:gd name="connsiteX46" fmla="*/ 840391 w 2706849"/>
              <a:gd name="connsiteY46" fmla="*/ 2096189 h 2096189"/>
              <a:gd name="connsiteX47" fmla="*/ 760399 w 2706849"/>
              <a:gd name="connsiteY47" fmla="*/ 2096189 h 2096189"/>
              <a:gd name="connsiteX48" fmla="*/ 642306 w 2706849"/>
              <a:gd name="connsiteY48" fmla="*/ 2056537 h 2096189"/>
              <a:gd name="connsiteX49" fmla="*/ 722298 w 2706849"/>
              <a:gd name="connsiteY49" fmla="*/ 2056537 h 2096189"/>
              <a:gd name="connsiteX50" fmla="*/ 722298 w 2706849"/>
              <a:gd name="connsiteY50" fmla="*/ 2096189 h 2096189"/>
              <a:gd name="connsiteX51" fmla="*/ 642306 w 2706849"/>
              <a:gd name="connsiteY51" fmla="*/ 2096189 h 2096189"/>
              <a:gd name="connsiteX52" fmla="*/ 524215 w 2706849"/>
              <a:gd name="connsiteY52" fmla="*/ 2056537 h 2096189"/>
              <a:gd name="connsiteX53" fmla="*/ 604207 w 2706849"/>
              <a:gd name="connsiteY53" fmla="*/ 2056537 h 2096189"/>
              <a:gd name="connsiteX54" fmla="*/ 604207 w 2706849"/>
              <a:gd name="connsiteY54" fmla="*/ 2096189 h 2096189"/>
              <a:gd name="connsiteX55" fmla="*/ 524215 w 2706849"/>
              <a:gd name="connsiteY55" fmla="*/ 2096189 h 2096189"/>
              <a:gd name="connsiteX56" fmla="*/ 2609553 w 2706849"/>
              <a:gd name="connsiteY56" fmla="*/ 2056536 h 2096189"/>
              <a:gd name="connsiteX57" fmla="*/ 2706823 w 2706849"/>
              <a:gd name="connsiteY57" fmla="*/ 2056536 h 2096189"/>
              <a:gd name="connsiteX58" fmla="*/ 2706823 w 2706849"/>
              <a:gd name="connsiteY58" fmla="*/ 2093347 h 2096189"/>
              <a:gd name="connsiteX59" fmla="*/ 2609553 w 2706849"/>
              <a:gd name="connsiteY59" fmla="*/ 2093347 h 2096189"/>
              <a:gd name="connsiteX60" fmla="*/ 2465539 w 2706849"/>
              <a:gd name="connsiteY60" fmla="*/ 2056536 h 2096189"/>
              <a:gd name="connsiteX61" fmla="*/ 2562807 w 2706849"/>
              <a:gd name="connsiteY61" fmla="*/ 2056536 h 2096189"/>
              <a:gd name="connsiteX62" fmla="*/ 2562807 w 2706849"/>
              <a:gd name="connsiteY62" fmla="*/ 2093347 h 2096189"/>
              <a:gd name="connsiteX63" fmla="*/ 2465539 w 2706849"/>
              <a:gd name="connsiteY63" fmla="*/ 2093347 h 2096189"/>
              <a:gd name="connsiteX64" fmla="*/ 2321525 w 2706849"/>
              <a:gd name="connsiteY64" fmla="*/ 2056536 h 2096189"/>
              <a:gd name="connsiteX65" fmla="*/ 2418797 w 2706849"/>
              <a:gd name="connsiteY65" fmla="*/ 2056536 h 2096189"/>
              <a:gd name="connsiteX66" fmla="*/ 2418797 w 2706849"/>
              <a:gd name="connsiteY66" fmla="*/ 2093347 h 2096189"/>
              <a:gd name="connsiteX67" fmla="*/ 2321525 w 2706849"/>
              <a:gd name="connsiteY67" fmla="*/ 2093347 h 2096189"/>
              <a:gd name="connsiteX68" fmla="*/ 2177509 w 2706849"/>
              <a:gd name="connsiteY68" fmla="*/ 2056536 h 2096189"/>
              <a:gd name="connsiteX69" fmla="*/ 2274787 w 2706849"/>
              <a:gd name="connsiteY69" fmla="*/ 2056536 h 2096189"/>
              <a:gd name="connsiteX70" fmla="*/ 2274787 w 2706849"/>
              <a:gd name="connsiteY70" fmla="*/ 2093347 h 2096189"/>
              <a:gd name="connsiteX71" fmla="*/ 2177509 w 2706849"/>
              <a:gd name="connsiteY71" fmla="*/ 2093347 h 2096189"/>
              <a:gd name="connsiteX72" fmla="*/ 380200 w 2706849"/>
              <a:gd name="connsiteY72" fmla="*/ 2056536 h 2096189"/>
              <a:gd name="connsiteX73" fmla="*/ 477473 w 2706849"/>
              <a:gd name="connsiteY73" fmla="*/ 2056536 h 2096189"/>
              <a:gd name="connsiteX74" fmla="*/ 477473 w 2706849"/>
              <a:gd name="connsiteY74" fmla="*/ 2093347 h 2096189"/>
              <a:gd name="connsiteX75" fmla="*/ 380200 w 2706849"/>
              <a:gd name="connsiteY75" fmla="*/ 2093347 h 2096189"/>
              <a:gd name="connsiteX76" fmla="*/ 236185 w 2706849"/>
              <a:gd name="connsiteY76" fmla="*/ 2056536 h 2096189"/>
              <a:gd name="connsiteX77" fmla="*/ 333458 w 2706849"/>
              <a:gd name="connsiteY77" fmla="*/ 2056536 h 2096189"/>
              <a:gd name="connsiteX78" fmla="*/ 333458 w 2706849"/>
              <a:gd name="connsiteY78" fmla="*/ 2093347 h 2096189"/>
              <a:gd name="connsiteX79" fmla="*/ 236185 w 2706849"/>
              <a:gd name="connsiteY79" fmla="*/ 2093347 h 2096189"/>
              <a:gd name="connsiteX80" fmla="*/ 92170 w 2706849"/>
              <a:gd name="connsiteY80" fmla="*/ 2056536 h 2096189"/>
              <a:gd name="connsiteX81" fmla="*/ 189443 w 2706849"/>
              <a:gd name="connsiteY81" fmla="*/ 2056536 h 2096189"/>
              <a:gd name="connsiteX82" fmla="*/ 189443 w 2706849"/>
              <a:gd name="connsiteY82" fmla="*/ 2093347 h 2096189"/>
              <a:gd name="connsiteX83" fmla="*/ 92170 w 2706849"/>
              <a:gd name="connsiteY83" fmla="*/ 2093347 h 2096189"/>
              <a:gd name="connsiteX84" fmla="*/ 2879 w 2706849"/>
              <a:gd name="connsiteY84" fmla="*/ 1996052 h 2096189"/>
              <a:gd name="connsiteX85" fmla="*/ 39678 w 2706849"/>
              <a:gd name="connsiteY85" fmla="*/ 1996052 h 2096189"/>
              <a:gd name="connsiteX86" fmla="*/ 39678 w 2706849"/>
              <a:gd name="connsiteY86" fmla="*/ 2093325 h 2096189"/>
              <a:gd name="connsiteX87" fmla="*/ 2879 w 2706849"/>
              <a:gd name="connsiteY87" fmla="*/ 2093325 h 2096189"/>
              <a:gd name="connsiteX88" fmla="*/ 2670039 w 2706849"/>
              <a:gd name="connsiteY88" fmla="*/ 1906762 h 2096189"/>
              <a:gd name="connsiteX89" fmla="*/ 2706849 w 2706849"/>
              <a:gd name="connsiteY89" fmla="*/ 1906762 h 2096189"/>
              <a:gd name="connsiteX90" fmla="*/ 2706849 w 2706849"/>
              <a:gd name="connsiteY90" fmla="*/ 2004035 h 2096189"/>
              <a:gd name="connsiteX91" fmla="*/ 2670039 w 2706849"/>
              <a:gd name="connsiteY91" fmla="*/ 2004035 h 2096189"/>
              <a:gd name="connsiteX92" fmla="*/ 2879 w 2706849"/>
              <a:gd name="connsiteY92" fmla="*/ 1852037 h 2096189"/>
              <a:gd name="connsiteX93" fmla="*/ 39678 w 2706849"/>
              <a:gd name="connsiteY93" fmla="*/ 1852037 h 2096189"/>
              <a:gd name="connsiteX94" fmla="*/ 39678 w 2706849"/>
              <a:gd name="connsiteY94" fmla="*/ 1949314 h 2096189"/>
              <a:gd name="connsiteX95" fmla="*/ 2879 w 2706849"/>
              <a:gd name="connsiteY95" fmla="*/ 1949314 h 2096189"/>
              <a:gd name="connsiteX96" fmla="*/ 2670039 w 2706849"/>
              <a:gd name="connsiteY96" fmla="*/ 1759867 h 2096189"/>
              <a:gd name="connsiteX97" fmla="*/ 2706849 w 2706849"/>
              <a:gd name="connsiteY97" fmla="*/ 1759867 h 2096189"/>
              <a:gd name="connsiteX98" fmla="*/ 2706849 w 2706849"/>
              <a:gd name="connsiteY98" fmla="*/ 1857140 h 2096189"/>
              <a:gd name="connsiteX99" fmla="*/ 2670039 w 2706849"/>
              <a:gd name="connsiteY99" fmla="*/ 1857140 h 2096189"/>
              <a:gd name="connsiteX100" fmla="*/ 2879 w 2706849"/>
              <a:gd name="connsiteY100" fmla="*/ 1708022 h 2096189"/>
              <a:gd name="connsiteX101" fmla="*/ 39678 w 2706849"/>
              <a:gd name="connsiteY101" fmla="*/ 1708022 h 2096189"/>
              <a:gd name="connsiteX102" fmla="*/ 39678 w 2706849"/>
              <a:gd name="connsiteY102" fmla="*/ 1805295 h 2096189"/>
              <a:gd name="connsiteX103" fmla="*/ 2879 w 2706849"/>
              <a:gd name="connsiteY103" fmla="*/ 1805295 h 2096189"/>
              <a:gd name="connsiteX104" fmla="*/ 2670039 w 2706849"/>
              <a:gd name="connsiteY104" fmla="*/ 1618732 h 2096189"/>
              <a:gd name="connsiteX105" fmla="*/ 2706849 w 2706849"/>
              <a:gd name="connsiteY105" fmla="*/ 1618732 h 2096189"/>
              <a:gd name="connsiteX106" fmla="*/ 2706849 w 2706849"/>
              <a:gd name="connsiteY106" fmla="*/ 1716005 h 2096189"/>
              <a:gd name="connsiteX107" fmla="*/ 2670039 w 2706849"/>
              <a:gd name="connsiteY107" fmla="*/ 1716005 h 2096189"/>
              <a:gd name="connsiteX108" fmla="*/ 2879 w 2706849"/>
              <a:gd name="connsiteY108" fmla="*/ 1566886 h 2096189"/>
              <a:gd name="connsiteX109" fmla="*/ 39678 w 2706849"/>
              <a:gd name="connsiteY109" fmla="*/ 1566886 h 2096189"/>
              <a:gd name="connsiteX110" fmla="*/ 39678 w 2706849"/>
              <a:gd name="connsiteY110" fmla="*/ 1664159 h 2096189"/>
              <a:gd name="connsiteX111" fmla="*/ 2879 w 2706849"/>
              <a:gd name="connsiteY111" fmla="*/ 1664159 h 2096189"/>
              <a:gd name="connsiteX112" fmla="*/ 2670039 w 2706849"/>
              <a:gd name="connsiteY112" fmla="*/ 1471836 h 2096189"/>
              <a:gd name="connsiteX113" fmla="*/ 2706849 w 2706849"/>
              <a:gd name="connsiteY113" fmla="*/ 1471836 h 2096189"/>
              <a:gd name="connsiteX114" fmla="*/ 2706849 w 2706849"/>
              <a:gd name="connsiteY114" fmla="*/ 1571995 h 2096189"/>
              <a:gd name="connsiteX115" fmla="*/ 2670039 w 2706849"/>
              <a:gd name="connsiteY115" fmla="*/ 1571995 h 2096189"/>
              <a:gd name="connsiteX116" fmla="*/ 0 w 2706849"/>
              <a:gd name="connsiteY116" fmla="*/ 1422871 h 2096189"/>
              <a:gd name="connsiteX117" fmla="*/ 36808 w 2706849"/>
              <a:gd name="connsiteY117" fmla="*/ 1422871 h 2096189"/>
              <a:gd name="connsiteX118" fmla="*/ 36808 w 2706849"/>
              <a:gd name="connsiteY118" fmla="*/ 1523031 h 2096189"/>
              <a:gd name="connsiteX119" fmla="*/ 0 w 2706849"/>
              <a:gd name="connsiteY119" fmla="*/ 1523031 h 2096189"/>
              <a:gd name="connsiteX120" fmla="*/ 2670039 w 2706849"/>
              <a:gd name="connsiteY120" fmla="*/ 1322060 h 2096189"/>
              <a:gd name="connsiteX121" fmla="*/ 2706849 w 2706849"/>
              <a:gd name="connsiteY121" fmla="*/ 1322060 h 2096189"/>
              <a:gd name="connsiteX122" fmla="*/ 2706849 w 2706849"/>
              <a:gd name="connsiteY122" fmla="*/ 1422224 h 2096189"/>
              <a:gd name="connsiteX123" fmla="*/ 2670039 w 2706849"/>
              <a:gd name="connsiteY123" fmla="*/ 1422224 h 2096189"/>
              <a:gd name="connsiteX124" fmla="*/ 0 w 2706849"/>
              <a:gd name="connsiteY124" fmla="*/ 1270215 h 2096189"/>
              <a:gd name="connsiteX125" fmla="*/ 36808 w 2706849"/>
              <a:gd name="connsiteY125" fmla="*/ 1270215 h 2096189"/>
              <a:gd name="connsiteX126" fmla="*/ 36808 w 2706849"/>
              <a:gd name="connsiteY126" fmla="*/ 1370379 h 2096189"/>
              <a:gd name="connsiteX127" fmla="*/ 0 w 2706849"/>
              <a:gd name="connsiteY127" fmla="*/ 1370379 h 2096189"/>
              <a:gd name="connsiteX128" fmla="*/ 2670039 w 2706849"/>
              <a:gd name="connsiteY128" fmla="*/ 1172284 h 2096189"/>
              <a:gd name="connsiteX129" fmla="*/ 2706849 w 2706849"/>
              <a:gd name="connsiteY129" fmla="*/ 1172284 h 2096189"/>
              <a:gd name="connsiteX130" fmla="*/ 2706849 w 2706849"/>
              <a:gd name="connsiteY130" fmla="*/ 1272439 h 2096189"/>
              <a:gd name="connsiteX131" fmla="*/ 2670039 w 2706849"/>
              <a:gd name="connsiteY131" fmla="*/ 1272439 h 2096189"/>
              <a:gd name="connsiteX132" fmla="*/ 0 w 2706849"/>
              <a:gd name="connsiteY132" fmla="*/ 1120439 h 2096189"/>
              <a:gd name="connsiteX133" fmla="*/ 36808 w 2706849"/>
              <a:gd name="connsiteY133" fmla="*/ 1120439 h 2096189"/>
              <a:gd name="connsiteX134" fmla="*/ 36808 w 2706849"/>
              <a:gd name="connsiteY134" fmla="*/ 1220598 h 2096189"/>
              <a:gd name="connsiteX135" fmla="*/ 0 w 2706849"/>
              <a:gd name="connsiteY135" fmla="*/ 1220598 h 2096189"/>
              <a:gd name="connsiteX136" fmla="*/ 2670039 w 2706849"/>
              <a:gd name="connsiteY136" fmla="*/ 1019629 h 2096189"/>
              <a:gd name="connsiteX137" fmla="*/ 2706849 w 2706849"/>
              <a:gd name="connsiteY137" fmla="*/ 1019629 h 2096189"/>
              <a:gd name="connsiteX138" fmla="*/ 2706849 w 2706849"/>
              <a:gd name="connsiteY138" fmla="*/ 1119789 h 2096189"/>
              <a:gd name="connsiteX139" fmla="*/ 2670039 w 2706849"/>
              <a:gd name="connsiteY139" fmla="*/ 1119789 h 2096189"/>
              <a:gd name="connsiteX140" fmla="*/ 0 w 2706849"/>
              <a:gd name="connsiteY140" fmla="*/ 970663 h 2096189"/>
              <a:gd name="connsiteX141" fmla="*/ 36808 w 2706849"/>
              <a:gd name="connsiteY141" fmla="*/ 970663 h 2096189"/>
              <a:gd name="connsiteX142" fmla="*/ 36808 w 2706849"/>
              <a:gd name="connsiteY142" fmla="*/ 1070822 h 2096189"/>
              <a:gd name="connsiteX143" fmla="*/ 0 w 2706849"/>
              <a:gd name="connsiteY143" fmla="*/ 1070822 h 2096189"/>
              <a:gd name="connsiteX144" fmla="*/ 2670039 w 2706849"/>
              <a:gd name="connsiteY144" fmla="*/ 869853 h 2096189"/>
              <a:gd name="connsiteX145" fmla="*/ 2706849 w 2706849"/>
              <a:gd name="connsiteY145" fmla="*/ 869853 h 2096189"/>
              <a:gd name="connsiteX146" fmla="*/ 2706849 w 2706849"/>
              <a:gd name="connsiteY146" fmla="*/ 970013 h 2096189"/>
              <a:gd name="connsiteX147" fmla="*/ 2670039 w 2706849"/>
              <a:gd name="connsiteY147" fmla="*/ 970013 h 2096189"/>
              <a:gd name="connsiteX148" fmla="*/ 0 w 2706849"/>
              <a:gd name="connsiteY148" fmla="*/ 820887 h 2096189"/>
              <a:gd name="connsiteX149" fmla="*/ 36808 w 2706849"/>
              <a:gd name="connsiteY149" fmla="*/ 820887 h 2096189"/>
              <a:gd name="connsiteX150" fmla="*/ 36808 w 2706849"/>
              <a:gd name="connsiteY150" fmla="*/ 921046 h 2096189"/>
              <a:gd name="connsiteX151" fmla="*/ 0 w 2706849"/>
              <a:gd name="connsiteY151" fmla="*/ 921046 h 2096189"/>
              <a:gd name="connsiteX152" fmla="*/ 2670039 w 2706849"/>
              <a:gd name="connsiteY152" fmla="*/ 720077 h 2096189"/>
              <a:gd name="connsiteX153" fmla="*/ 2706849 w 2706849"/>
              <a:gd name="connsiteY153" fmla="*/ 720077 h 2096189"/>
              <a:gd name="connsiteX154" fmla="*/ 2706849 w 2706849"/>
              <a:gd name="connsiteY154" fmla="*/ 820237 h 2096189"/>
              <a:gd name="connsiteX155" fmla="*/ 2670039 w 2706849"/>
              <a:gd name="connsiteY155" fmla="*/ 820237 h 2096189"/>
              <a:gd name="connsiteX156" fmla="*/ 0 w 2706849"/>
              <a:gd name="connsiteY156" fmla="*/ 671112 h 2096189"/>
              <a:gd name="connsiteX157" fmla="*/ 36808 w 2706849"/>
              <a:gd name="connsiteY157" fmla="*/ 671112 h 2096189"/>
              <a:gd name="connsiteX158" fmla="*/ 36808 w 2706849"/>
              <a:gd name="connsiteY158" fmla="*/ 771271 h 2096189"/>
              <a:gd name="connsiteX159" fmla="*/ 0 w 2706849"/>
              <a:gd name="connsiteY159" fmla="*/ 771271 h 2096189"/>
              <a:gd name="connsiteX160" fmla="*/ 2670039 w 2706849"/>
              <a:gd name="connsiteY160" fmla="*/ 570302 h 2096189"/>
              <a:gd name="connsiteX161" fmla="*/ 2706849 w 2706849"/>
              <a:gd name="connsiteY161" fmla="*/ 570302 h 2096189"/>
              <a:gd name="connsiteX162" fmla="*/ 2706849 w 2706849"/>
              <a:gd name="connsiteY162" fmla="*/ 670462 h 2096189"/>
              <a:gd name="connsiteX163" fmla="*/ 2670039 w 2706849"/>
              <a:gd name="connsiteY163" fmla="*/ 670462 h 2096189"/>
              <a:gd name="connsiteX164" fmla="*/ 0 w 2706849"/>
              <a:gd name="connsiteY164" fmla="*/ 521336 h 2096189"/>
              <a:gd name="connsiteX165" fmla="*/ 36808 w 2706849"/>
              <a:gd name="connsiteY165" fmla="*/ 521336 h 2096189"/>
              <a:gd name="connsiteX166" fmla="*/ 36808 w 2706849"/>
              <a:gd name="connsiteY166" fmla="*/ 621500 h 2096189"/>
              <a:gd name="connsiteX167" fmla="*/ 0 w 2706849"/>
              <a:gd name="connsiteY167" fmla="*/ 621500 h 2096189"/>
              <a:gd name="connsiteX168" fmla="*/ 2670039 w 2706849"/>
              <a:gd name="connsiteY168" fmla="*/ 432047 h 2096189"/>
              <a:gd name="connsiteX169" fmla="*/ 2706849 w 2706849"/>
              <a:gd name="connsiteY169" fmla="*/ 432047 h 2096189"/>
              <a:gd name="connsiteX170" fmla="*/ 2706849 w 2706849"/>
              <a:gd name="connsiteY170" fmla="*/ 529320 h 2096189"/>
              <a:gd name="connsiteX171" fmla="*/ 2670039 w 2706849"/>
              <a:gd name="connsiteY171" fmla="*/ 529320 h 2096189"/>
              <a:gd name="connsiteX172" fmla="*/ 2879 w 2706849"/>
              <a:gd name="connsiteY172" fmla="*/ 377322 h 2096189"/>
              <a:gd name="connsiteX173" fmla="*/ 39689 w 2706849"/>
              <a:gd name="connsiteY173" fmla="*/ 377322 h 2096189"/>
              <a:gd name="connsiteX174" fmla="*/ 39689 w 2706849"/>
              <a:gd name="connsiteY174" fmla="*/ 474595 h 2096189"/>
              <a:gd name="connsiteX175" fmla="*/ 2879 w 2706849"/>
              <a:gd name="connsiteY175" fmla="*/ 474595 h 2096189"/>
              <a:gd name="connsiteX176" fmla="*/ 2670039 w 2706849"/>
              <a:gd name="connsiteY176" fmla="*/ 288032 h 2096189"/>
              <a:gd name="connsiteX177" fmla="*/ 2706849 w 2706849"/>
              <a:gd name="connsiteY177" fmla="*/ 288032 h 2096189"/>
              <a:gd name="connsiteX178" fmla="*/ 2706849 w 2706849"/>
              <a:gd name="connsiteY178" fmla="*/ 385300 h 2096189"/>
              <a:gd name="connsiteX179" fmla="*/ 2670039 w 2706849"/>
              <a:gd name="connsiteY179" fmla="*/ 385300 h 2096189"/>
              <a:gd name="connsiteX180" fmla="*/ 2879 w 2706849"/>
              <a:gd name="connsiteY180" fmla="*/ 233307 h 2096189"/>
              <a:gd name="connsiteX181" fmla="*/ 39689 w 2706849"/>
              <a:gd name="connsiteY181" fmla="*/ 233307 h 2096189"/>
              <a:gd name="connsiteX182" fmla="*/ 39689 w 2706849"/>
              <a:gd name="connsiteY182" fmla="*/ 330580 h 2096189"/>
              <a:gd name="connsiteX183" fmla="*/ 2879 w 2706849"/>
              <a:gd name="connsiteY183" fmla="*/ 330580 h 2096189"/>
              <a:gd name="connsiteX184" fmla="*/ 2670039 w 2706849"/>
              <a:gd name="connsiteY184" fmla="*/ 144017 h 2096189"/>
              <a:gd name="connsiteX185" fmla="*/ 2706849 w 2706849"/>
              <a:gd name="connsiteY185" fmla="*/ 144017 h 2096189"/>
              <a:gd name="connsiteX186" fmla="*/ 2706849 w 2706849"/>
              <a:gd name="connsiteY186" fmla="*/ 241290 h 2096189"/>
              <a:gd name="connsiteX187" fmla="*/ 2670039 w 2706849"/>
              <a:gd name="connsiteY187" fmla="*/ 241290 h 2096189"/>
              <a:gd name="connsiteX188" fmla="*/ 2879 w 2706849"/>
              <a:gd name="connsiteY188" fmla="*/ 89292 h 2096189"/>
              <a:gd name="connsiteX189" fmla="*/ 39689 w 2706849"/>
              <a:gd name="connsiteY189" fmla="*/ 89292 h 2096189"/>
              <a:gd name="connsiteX190" fmla="*/ 39689 w 2706849"/>
              <a:gd name="connsiteY190" fmla="*/ 186565 h 2096189"/>
              <a:gd name="connsiteX191" fmla="*/ 2879 w 2706849"/>
              <a:gd name="connsiteY191" fmla="*/ 186565 h 2096189"/>
              <a:gd name="connsiteX192" fmla="*/ 2670039 w 2706849"/>
              <a:gd name="connsiteY192" fmla="*/ 2 h 2096189"/>
              <a:gd name="connsiteX193" fmla="*/ 2706849 w 2706849"/>
              <a:gd name="connsiteY193" fmla="*/ 2 h 2096189"/>
              <a:gd name="connsiteX194" fmla="*/ 2706849 w 2706849"/>
              <a:gd name="connsiteY194" fmla="*/ 97275 h 2096189"/>
              <a:gd name="connsiteX195" fmla="*/ 2670039 w 2706849"/>
              <a:gd name="connsiteY195" fmla="*/ 97275 h 2096189"/>
              <a:gd name="connsiteX196" fmla="*/ 2520265 w 2706849"/>
              <a:gd name="connsiteY196" fmla="*/ 0 h 2096189"/>
              <a:gd name="connsiteX197" fmla="*/ 2617537 w 2706849"/>
              <a:gd name="connsiteY197" fmla="*/ 0 h 2096189"/>
              <a:gd name="connsiteX198" fmla="*/ 2617537 w 2706849"/>
              <a:gd name="connsiteY198" fmla="*/ 36810 h 2096189"/>
              <a:gd name="connsiteX199" fmla="*/ 2520265 w 2706849"/>
              <a:gd name="connsiteY199" fmla="*/ 36810 h 2096189"/>
              <a:gd name="connsiteX200" fmla="*/ 2373369 w 2706849"/>
              <a:gd name="connsiteY200" fmla="*/ 0 h 2096189"/>
              <a:gd name="connsiteX201" fmla="*/ 2470641 w 2706849"/>
              <a:gd name="connsiteY201" fmla="*/ 0 h 2096189"/>
              <a:gd name="connsiteX202" fmla="*/ 2470641 w 2706849"/>
              <a:gd name="connsiteY202" fmla="*/ 36810 h 2096189"/>
              <a:gd name="connsiteX203" fmla="*/ 2373369 w 2706849"/>
              <a:gd name="connsiteY203" fmla="*/ 36810 h 2096189"/>
              <a:gd name="connsiteX204" fmla="*/ 2232233 w 2706849"/>
              <a:gd name="connsiteY204" fmla="*/ 0 h 2096189"/>
              <a:gd name="connsiteX205" fmla="*/ 2329507 w 2706849"/>
              <a:gd name="connsiteY205" fmla="*/ 0 h 2096189"/>
              <a:gd name="connsiteX206" fmla="*/ 2329507 w 2706849"/>
              <a:gd name="connsiteY206" fmla="*/ 36810 h 2096189"/>
              <a:gd name="connsiteX207" fmla="*/ 2232233 w 2706849"/>
              <a:gd name="connsiteY207" fmla="*/ 36810 h 2096189"/>
              <a:gd name="connsiteX208" fmla="*/ 2105501 w 2706849"/>
              <a:gd name="connsiteY208" fmla="*/ 0 h 2096189"/>
              <a:gd name="connsiteX209" fmla="*/ 2185493 w 2706849"/>
              <a:gd name="connsiteY209" fmla="*/ 0 h 2096189"/>
              <a:gd name="connsiteX210" fmla="*/ 2185493 w 2706849"/>
              <a:gd name="connsiteY210" fmla="*/ 36799 h 2096189"/>
              <a:gd name="connsiteX211" fmla="*/ 2105501 w 2706849"/>
              <a:gd name="connsiteY211" fmla="*/ 36799 h 2096189"/>
              <a:gd name="connsiteX212" fmla="*/ 1987409 w 2706849"/>
              <a:gd name="connsiteY212" fmla="*/ 0 h 2096189"/>
              <a:gd name="connsiteX213" fmla="*/ 2067401 w 2706849"/>
              <a:gd name="connsiteY213" fmla="*/ 0 h 2096189"/>
              <a:gd name="connsiteX214" fmla="*/ 2067401 w 2706849"/>
              <a:gd name="connsiteY214" fmla="*/ 36799 h 2096189"/>
              <a:gd name="connsiteX215" fmla="*/ 1987409 w 2706849"/>
              <a:gd name="connsiteY215" fmla="*/ 36799 h 2096189"/>
              <a:gd name="connsiteX216" fmla="*/ 1866435 w 2706849"/>
              <a:gd name="connsiteY216" fmla="*/ 0 h 2096189"/>
              <a:gd name="connsiteX217" fmla="*/ 1946427 w 2706849"/>
              <a:gd name="connsiteY217" fmla="*/ 0 h 2096189"/>
              <a:gd name="connsiteX218" fmla="*/ 1946427 w 2706849"/>
              <a:gd name="connsiteY218" fmla="*/ 36799 h 2096189"/>
              <a:gd name="connsiteX219" fmla="*/ 1866435 w 2706849"/>
              <a:gd name="connsiteY219" fmla="*/ 36799 h 2096189"/>
              <a:gd name="connsiteX220" fmla="*/ 1748341 w 2706849"/>
              <a:gd name="connsiteY220" fmla="*/ 0 h 2096189"/>
              <a:gd name="connsiteX221" fmla="*/ 1828329 w 2706849"/>
              <a:gd name="connsiteY221" fmla="*/ 0 h 2096189"/>
              <a:gd name="connsiteX222" fmla="*/ 1828329 w 2706849"/>
              <a:gd name="connsiteY222" fmla="*/ 36799 h 2096189"/>
              <a:gd name="connsiteX223" fmla="*/ 1748341 w 2706849"/>
              <a:gd name="connsiteY223" fmla="*/ 36799 h 2096189"/>
              <a:gd name="connsiteX224" fmla="*/ 1630251 w 2706849"/>
              <a:gd name="connsiteY224" fmla="*/ 0 h 2096189"/>
              <a:gd name="connsiteX225" fmla="*/ 1710243 w 2706849"/>
              <a:gd name="connsiteY225" fmla="*/ 0 h 2096189"/>
              <a:gd name="connsiteX226" fmla="*/ 1710243 w 2706849"/>
              <a:gd name="connsiteY226" fmla="*/ 36799 h 2096189"/>
              <a:gd name="connsiteX227" fmla="*/ 1630251 w 2706849"/>
              <a:gd name="connsiteY227" fmla="*/ 36799 h 2096189"/>
              <a:gd name="connsiteX228" fmla="*/ 1512157 w 2706849"/>
              <a:gd name="connsiteY228" fmla="*/ 0 h 2096189"/>
              <a:gd name="connsiteX229" fmla="*/ 1592149 w 2706849"/>
              <a:gd name="connsiteY229" fmla="*/ 0 h 2096189"/>
              <a:gd name="connsiteX230" fmla="*/ 1592149 w 2706849"/>
              <a:gd name="connsiteY230" fmla="*/ 36799 h 2096189"/>
              <a:gd name="connsiteX231" fmla="*/ 1512157 w 2706849"/>
              <a:gd name="connsiteY231" fmla="*/ 36799 h 2096189"/>
              <a:gd name="connsiteX232" fmla="*/ 1394065 w 2706849"/>
              <a:gd name="connsiteY232" fmla="*/ 0 h 2096189"/>
              <a:gd name="connsiteX233" fmla="*/ 1474059 w 2706849"/>
              <a:gd name="connsiteY233" fmla="*/ 0 h 2096189"/>
              <a:gd name="connsiteX234" fmla="*/ 1474059 w 2706849"/>
              <a:gd name="connsiteY234" fmla="*/ 36799 h 2096189"/>
              <a:gd name="connsiteX235" fmla="*/ 1394065 w 2706849"/>
              <a:gd name="connsiteY235" fmla="*/ 36799 h 2096189"/>
              <a:gd name="connsiteX236" fmla="*/ 1275973 w 2706849"/>
              <a:gd name="connsiteY236" fmla="*/ 0 h 2096189"/>
              <a:gd name="connsiteX237" fmla="*/ 1355965 w 2706849"/>
              <a:gd name="connsiteY237" fmla="*/ 0 h 2096189"/>
              <a:gd name="connsiteX238" fmla="*/ 1355965 w 2706849"/>
              <a:gd name="connsiteY238" fmla="*/ 36799 h 2096189"/>
              <a:gd name="connsiteX239" fmla="*/ 1275973 w 2706849"/>
              <a:gd name="connsiteY239" fmla="*/ 36799 h 2096189"/>
              <a:gd name="connsiteX240" fmla="*/ 1157881 w 2706849"/>
              <a:gd name="connsiteY240" fmla="*/ 0 h 2096189"/>
              <a:gd name="connsiteX241" fmla="*/ 1237867 w 2706849"/>
              <a:gd name="connsiteY241" fmla="*/ 0 h 2096189"/>
              <a:gd name="connsiteX242" fmla="*/ 1237867 w 2706849"/>
              <a:gd name="connsiteY242" fmla="*/ 36799 h 2096189"/>
              <a:gd name="connsiteX243" fmla="*/ 1157881 w 2706849"/>
              <a:gd name="connsiteY243" fmla="*/ 36799 h 2096189"/>
              <a:gd name="connsiteX244" fmla="*/ 1036909 w 2706849"/>
              <a:gd name="connsiteY244" fmla="*/ 0 h 2096189"/>
              <a:gd name="connsiteX245" fmla="*/ 1116901 w 2706849"/>
              <a:gd name="connsiteY245" fmla="*/ 0 h 2096189"/>
              <a:gd name="connsiteX246" fmla="*/ 1116901 w 2706849"/>
              <a:gd name="connsiteY246" fmla="*/ 36799 h 2096189"/>
              <a:gd name="connsiteX247" fmla="*/ 1036909 w 2706849"/>
              <a:gd name="connsiteY247" fmla="*/ 36799 h 2096189"/>
              <a:gd name="connsiteX248" fmla="*/ 918815 w 2706849"/>
              <a:gd name="connsiteY248" fmla="*/ 0 h 2096189"/>
              <a:gd name="connsiteX249" fmla="*/ 998813 w 2706849"/>
              <a:gd name="connsiteY249" fmla="*/ 0 h 2096189"/>
              <a:gd name="connsiteX250" fmla="*/ 998813 w 2706849"/>
              <a:gd name="connsiteY250" fmla="*/ 36799 h 2096189"/>
              <a:gd name="connsiteX251" fmla="*/ 918815 w 2706849"/>
              <a:gd name="connsiteY251" fmla="*/ 36799 h 2096189"/>
              <a:gd name="connsiteX252" fmla="*/ 800724 w 2706849"/>
              <a:gd name="connsiteY252" fmla="*/ 0 h 2096189"/>
              <a:gd name="connsiteX253" fmla="*/ 880716 w 2706849"/>
              <a:gd name="connsiteY253" fmla="*/ 0 h 2096189"/>
              <a:gd name="connsiteX254" fmla="*/ 880716 w 2706849"/>
              <a:gd name="connsiteY254" fmla="*/ 36799 h 2096189"/>
              <a:gd name="connsiteX255" fmla="*/ 800724 w 2706849"/>
              <a:gd name="connsiteY255" fmla="*/ 36799 h 2096189"/>
              <a:gd name="connsiteX256" fmla="*/ 682630 w 2706849"/>
              <a:gd name="connsiteY256" fmla="*/ 0 h 2096189"/>
              <a:gd name="connsiteX257" fmla="*/ 762622 w 2706849"/>
              <a:gd name="connsiteY257" fmla="*/ 0 h 2096189"/>
              <a:gd name="connsiteX258" fmla="*/ 762622 w 2706849"/>
              <a:gd name="connsiteY258" fmla="*/ 36799 h 2096189"/>
              <a:gd name="connsiteX259" fmla="*/ 682630 w 2706849"/>
              <a:gd name="connsiteY259" fmla="*/ 36799 h 2096189"/>
              <a:gd name="connsiteX260" fmla="*/ 561658 w 2706849"/>
              <a:gd name="connsiteY260" fmla="*/ 0 h 2096189"/>
              <a:gd name="connsiteX261" fmla="*/ 641656 w 2706849"/>
              <a:gd name="connsiteY261" fmla="*/ 0 h 2096189"/>
              <a:gd name="connsiteX262" fmla="*/ 641656 w 2706849"/>
              <a:gd name="connsiteY262" fmla="*/ 36799 h 2096189"/>
              <a:gd name="connsiteX263" fmla="*/ 561658 w 2706849"/>
              <a:gd name="connsiteY263" fmla="*/ 36799 h 2096189"/>
              <a:gd name="connsiteX264" fmla="*/ 434925 w 2706849"/>
              <a:gd name="connsiteY264" fmla="*/ 0 h 2096189"/>
              <a:gd name="connsiteX265" fmla="*/ 532193 w 2706849"/>
              <a:gd name="connsiteY265" fmla="*/ 0 h 2096189"/>
              <a:gd name="connsiteX266" fmla="*/ 532193 w 2706849"/>
              <a:gd name="connsiteY266" fmla="*/ 36799 h 2096189"/>
              <a:gd name="connsiteX267" fmla="*/ 434925 w 2706849"/>
              <a:gd name="connsiteY267" fmla="*/ 36799 h 2096189"/>
              <a:gd name="connsiteX268" fmla="*/ 290910 w 2706849"/>
              <a:gd name="connsiteY268" fmla="*/ 0 h 2096189"/>
              <a:gd name="connsiteX269" fmla="*/ 388183 w 2706849"/>
              <a:gd name="connsiteY269" fmla="*/ 0 h 2096189"/>
              <a:gd name="connsiteX270" fmla="*/ 388183 w 2706849"/>
              <a:gd name="connsiteY270" fmla="*/ 36799 h 2096189"/>
              <a:gd name="connsiteX271" fmla="*/ 290910 w 2706849"/>
              <a:gd name="connsiteY271" fmla="*/ 36799 h 2096189"/>
              <a:gd name="connsiteX272" fmla="*/ 146895 w 2706849"/>
              <a:gd name="connsiteY272" fmla="*/ 0 h 2096189"/>
              <a:gd name="connsiteX273" fmla="*/ 244168 w 2706849"/>
              <a:gd name="connsiteY273" fmla="*/ 0 h 2096189"/>
              <a:gd name="connsiteX274" fmla="*/ 244168 w 2706849"/>
              <a:gd name="connsiteY274" fmla="*/ 36799 h 2096189"/>
              <a:gd name="connsiteX275" fmla="*/ 146895 w 2706849"/>
              <a:gd name="connsiteY275" fmla="*/ 36799 h 2096189"/>
              <a:gd name="connsiteX276" fmla="*/ 2880 w 2706849"/>
              <a:gd name="connsiteY276" fmla="*/ 0 h 2096189"/>
              <a:gd name="connsiteX277" fmla="*/ 100153 w 2706849"/>
              <a:gd name="connsiteY277" fmla="*/ 0 h 2096189"/>
              <a:gd name="connsiteX278" fmla="*/ 100153 w 2706849"/>
              <a:gd name="connsiteY278" fmla="*/ 36799 h 2096189"/>
              <a:gd name="connsiteX279" fmla="*/ 2880 w 2706849"/>
              <a:gd name="connsiteY279" fmla="*/ 36799 h 209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2706849" h="2096189">
                <a:moveTo>
                  <a:pt x="2065175" y="2056537"/>
                </a:moveTo>
                <a:lnTo>
                  <a:pt x="2145161" y="2056537"/>
                </a:lnTo>
                <a:lnTo>
                  <a:pt x="2145161" y="2096189"/>
                </a:lnTo>
                <a:lnTo>
                  <a:pt x="2065175" y="2096189"/>
                </a:lnTo>
                <a:close/>
                <a:moveTo>
                  <a:pt x="1947085" y="2056537"/>
                </a:moveTo>
                <a:lnTo>
                  <a:pt x="2027077" y="2056537"/>
                </a:lnTo>
                <a:lnTo>
                  <a:pt x="2027077" y="2096189"/>
                </a:lnTo>
                <a:lnTo>
                  <a:pt x="1947085" y="2096189"/>
                </a:lnTo>
                <a:close/>
                <a:moveTo>
                  <a:pt x="1828991" y="2056537"/>
                </a:moveTo>
                <a:lnTo>
                  <a:pt x="1908983" y="2056537"/>
                </a:lnTo>
                <a:lnTo>
                  <a:pt x="1908983" y="2096189"/>
                </a:lnTo>
                <a:lnTo>
                  <a:pt x="1828991" y="2096189"/>
                </a:lnTo>
                <a:close/>
                <a:moveTo>
                  <a:pt x="1710899" y="2056537"/>
                </a:moveTo>
                <a:lnTo>
                  <a:pt x="1790891" y="2056537"/>
                </a:lnTo>
                <a:lnTo>
                  <a:pt x="1790891" y="2096189"/>
                </a:lnTo>
                <a:lnTo>
                  <a:pt x="1710899" y="2096189"/>
                </a:lnTo>
                <a:close/>
                <a:moveTo>
                  <a:pt x="1592805" y="2056537"/>
                </a:moveTo>
                <a:lnTo>
                  <a:pt x="1672799" y="2056537"/>
                </a:lnTo>
                <a:lnTo>
                  <a:pt x="1672799" y="2096189"/>
                </a:lnTo>
                <a:lnTo>
                  <a:pt x="1592805" y="2096189"/>
                </a:lnTo>
                <a:close/>
                <a:moveTo>
                  <a:pt x="1474713" y="2056537"/>
                </a:moveTo>
                <a:lnTo>
                  <a:pt x="1554707" y="2056537"/>
                </a:lnTo>
                <a:lnTo>
                  <a:pt x="1554707" y="2096189"/>
                </a:lnTo>
                <a:lnTo>
                  <a:pt x="1474713" y="2096189"/>
                </a:lnTo>
                <a:close/>
                <a:moveTo>
                  <a:pt x="1353741" y="2056537"/>
                </a:moveTo>
                <a:lnTo>
                  <a:pt x="1433735" y="2056537"/>
                </a:lnTo>
                <a:lnTo>
                  <a:pt x="1433735" y="2096189"/>
                </a:lnTo>
                <a:lnTo>
                  <a:pt x="1353741" y="2096189"/>
                </a:lnTo>
                <a:close/>
                <a:moveTo>
                  <a:pt x="1235649" y="2056537"/>
                </a:moveTo>
                <a:lnTo>
                  <a:pt x="1315645" y="2056537"/>
                </a:lnTo>
                <a:lnTo>
                  <a:pt x="1315645" y="2096189"/>
                </a:lnTo>
                <a:lnTo>
                  <a:pt x="1235649" y="2096189"/>
                </a:lnTo>
                <a:close/>
                <a:moveTo>
                  <a:pt x="1117557" y="2056537"/>
                </a:moveTo>
                <a:lnTo>
                  <a:pt x="1197549" y="2056537"/>
                </a:lnTo>
                <a:lnTo>
                  <a:pt x="1197549" y="2096189"/>
                </a:lnTo>
                <a:lnTo>
                  <a:pt x="1117557" y="2096189"/>
                </a:lnTo>
                <a:close/>
                <a:moveTo>
                  <a:pt x="999465" y="2056537"/>
                </a:moveTo>
                <a:lnTo>
                  <a:pt x="1079451" y="2056537"/>
                </a:lnTo>
                <a:lnTo>
                  <a:pt x="1079451" y="2096189"/>
                </a:lnTo>
                <a:lnTo>
                  <a:pt x="999465" y="2096189"/>
                </a:lnTo>
                <a:close/>
                <a:moveTo>
                  <a:pt x="881372" y="2056537"/>
                </a:moveTo>
                <a:lnTo>
                  <a:pt x="961365" y="2056537"/>
                </a:lnTo>
                <a:lnTo>
                  <a:pt x="961365" y="2096189"/>
                </a:lnTo>
                <a:lnTo>
                  <a:pt x="881372" y="2096189"/>
                </a:lnTo>
                <a:close/>
                <a:moveTo>
                  <a:pt x="760399" y="2056537"/>
                </a:moveTo>
                <a:lnTo>
                  <a:pt x="840391" y="2056537"/>
                </a:lnTo>
                <a:lnTo>
                  <a:pt x="840391" y="2096189"/>
                </a:lnTo>
                <a:lnTo>
                  <a:pt x="760399" y="2096189"/>
                </a:lnTo>
                <a:close/>
                <a:moveTo>
                  <a:pt x="642306" y="2056537"/>
                </a:moveTo>
                <a:lnTo>
                  <a:pt x="722298" y="2056537"/>
                </a:lnTo>
                <a:lnTo>
                  <a:pt x="722298" y="2096189"/>
                </a:lnTo>
                <a:lnTo>
                  <a:pt x="642306" y="2096189"/>
                </a:lnTo>
                <a:close/>
                <a:moveTo>
                  <a:pt x="524215" y="2056537"/>
                </a:moveTo>
                <a:lnTo>
                  <a:pt x="604207" y="2056537"/>
                </a:lnTo>
                <a:lnTo>
                  <a:pt x="604207" y="2096189"/>
                </a:lnTo>
                <a:lnTo>
                  <a:pt x="524215" y="2096189"/>
                </a:lnTo>
                <a:close/>
                <a:moveTo>
                  <a:pt x="2609553" y="2056536"/>
                </a:moveTo>
                <a:lnTo>
                  <a:pt x="2706823" y="2056536"/>
                </a:lnTo>
                <a:lnTo>
                  <a:pt x="2706823" y="2093347"/>
                </a:lnTo>
                <a:lnTo>
                  <a:pt x="2609553" y="2093347"/>
                </a:lnTo>
                <a:close/>
                <a:moveTo>
                  <a:pt x="2465539" y="2056536"/>
                </a:moveTo>
                <a:lnTo>
                  <a:pt x="2562807" y="2056536"/>
                </a:lnTo>
                <a:lnTo>
                  <a:pt x="2562807" y="2093347"/>
                </a:lnTo>
                <a:lnTo>
                  <a:pt x="2465539" y="2093347"/>
                </a:lnTo>
                <a:close/>
                <a:moveTo>
                  <a:pt x="2321525" y="2056536"/>
                </a:moveTo>
                <a:lnTo>
                  <a:pt x="2418797" y="2056536"/>
                </a:lnTo>
                <a:lnTo>
                  <a:pt x="2418797" y="2093347"/>
                </a:lnTo>
                <a:lnTo>
                  <a:pt x="2321525" y="2093347"/>
                </a:lnTo>
                <a:close/>
                <a:moveTo>
                  <a:pt x="2177509" y="2056536"/>
                </a:moveTo>
                <a:lnTo>
                  <a:pt x="2274787" y="2056536"/>
                </a:lnTo>
                <a:lnTo>
                  <a:pt x="2274787" y="2093347"/>
                </a:lnTo>
                <a:lnTo>
                  <a:pt x="2177509" y="2093347"/>
                </a:lnTo>
                <a:close/>
                <a:moveTo>
                  <a:pt x="380200" y="2056536"/>
                </a:moveTo>
                <a:lnTo>
                  <a:pt x="477473" y="2056536"/>
                </a:lnTo>
                <a:lnTo>
                  <a:pt x="477473" y="2093347"/>
                </a:lnTo>
                <a:lnTo>
                  <a:pt x="380200" y="2093347"/>
                </a:lnTo>
                <a:close/>
                <a:moveTo>
                  <a:pt x="236185" y="2056536"/>
                </a:moveTo>
                <a:lnTo>
                  <a:pt x="333458" y="2056536"/>
                </a:lnTo>
                <a:lnTo>
                  <a:pt x="333458" y="2093347"/>
                </a:lnTo>
                <a:lnTo>
                  <a:pt x="236185" y="2093347"/>
                </a:lnTo>
                <a:close/>
                <a:moveTo>
                  <a:pt x="92170" y="2056536"/>
                </a:moveTo>
                <a:lnTo>
                  <a:pt x="189443" y="2056536"/>
                </a:lnTo>
                <a:lnTo>
                  <a:pt x="189443" y="2093347"/>
                </a:lnTo>
                <a:lnTo>
                  <a:pt x="92170" y="2093347"/>
                </a:lnTo>
                <a:close/>
                <a:moveTo>
                  <a:pt x="2879" y="1996052"/>
                </a:moveTo>
                <a:lnTo>
                  <a:pt x="39678" y="1996052"/>
                </a:lnTo>
                <a:lnTo>
                  <a:pt x="39678" y="2093325"/>
                </a:lnTo>
                <a:lnTo>
                  <a:pt x="2879" y="2093325"/>
                </a:lnTo>
                <a:close/>
                <a:moveTo>
                  <a:pt x="2670039" y="1906762"/>
                </a:moveTo>
                <a:lnTo>
                  <a:pt x="2706849" y="1906762"/>
                </a:lnTo>
                <a:lnTo>
                  <a:pt x="2706849" y="2004035"/>
                </a:lnTo>
                <a:lnTo>
                  <a:pt x="2670039" y="2004035"/>
                </a:lnTo>
                <a:close/>
                <a:moveTo>
                  <a:pt x="2879" y="1852037"/>
                </a:moveTo>
                <a:lnTo>
                  <a:pt x="39678" y="1852037"/>
                </a:lnTo>
                <a:lnTo>
                  <a:pt x="39678" y="1949314"/>
                </a:lnTo>
                <a:lnTo>
                  <a:pt x="2879" y="1949314"/>
                </a:lnTo>
                <a:close/>
                <a:moveTo>
                  <a:pt x="2670039" y="1759867"/>
                </a:moveTo>
                <a:lnTo>
                  <a:pt x="2706849" y="1759867"/>
                </a:lnTo>
                <a:lnTo>
                  <a:pt x="2706849" y="1857140"/>
                </a:lnTo>
                <a:lnTo>
                  <a:pt x="2670039" y="1857140"/>
                </a:lnTo>
                <a:close/>
                <a:moveTo>
                  <a:pt x="2879" y="1708022"/>
                </a:moveTo>
                <a:lnTo>
                  <a:pt x="39678" y="1708022"/>
                </a:lnTo>
                <a:lnTo>
                  <a:pt x="39678" y="1805295"/>
                </a:lnTo>
                <a:lnTo>
                  <a:pt x="2879" y="1805295"/>
                </a:lnTo>
                <a:close/>
                <a:moveTo>
                  <a:pt x="2670039" y="1618732"/>
                </a:moveTo>
                <a:lnTo>
                  <a:pt x="2706849" y="1618732"/>
                </a:lnTo>
                <a:lnTo>
                  <a:pt x="2706849" y="1716005"/>
                </a:lnTo>
                <a:lnTo>
                  <a:pt x="2670039" y="1716005"/>
                </a:lnTo>
                <a:close/>
                <a:moveTo>
                  <a:pt x="2879" y="1566886"/>
                </a:moveTo>
                <a:lnTo>
                  <a:pt x="39678" y="1566886"/>
                </a:lnTo>
                <a:lnTo>
                  <a:pt x="39678" y="1664159"/>
                </a:lnTo>
                <a:lnTo>
                  <a:pt x="2879" y="1664159"/>
                </a:lnTo>
                <a:close/>
                <a:moveTo>
                  <a:pt x="2670039" y="1471836"/>
                </a:moveTo>
                <a:lnTo>
                  <a:pt x="2706849" y="1471836"/>
                </a:lnTo>
                <a:lnTo>
                  <a:pt x="2706849" y="1571995"/>
                </a:lnTo>
                <a:lnTo>
                  <a:pt x="2670039" y="1571995"/>
                </a:lnTo>
                <a:close/>
                <a:moveTo>
                  <a:pt x="0" y="1422871"/>
                </a:moveTo>
                <a:lnTo>
                  <a:pt x="36808" y="1422871"/>
                </a:lnTo>
                <a:lnTo>
                  <a:pt x="36808" y="1523031"/>
                </a:lnTo>
                <a:lnTo>
                  <a:pt x="0" y="1523031"/>
                </a:lnTo>
                <a:close/>
                <a:moveTo>
                  <a:pt x="2670039" y="1322060"/>
                </a:moveTo>
                <a:lnTo>
                  <a:pt x="2706849" y="1322060"/>
                </a:lnTo>
                <a:lnTo>
                  <a:pt x="2706849" y="1422224"/>
                </a:lnTo>
                <a:lnTo>
                  <a:pt x="2670039" y="1422224"/>
                </a:lnTo>
                <a:close/>
                <a:moveTo>
                  <a:pt x="0" y="1270215"/>
                </a:moveTo>
                <a:lnTo>
                  <a:pt x="36808" y="1270215"/>
                </a:lnTo>
                <a:lnTo>
                  <a:pt x="36808" y="1370379"/>
                </a:lnTo>
                <a:lnTo>
                  <a:pt x="0" y="1370379"/>
                </a:lnTo>
                <a:close/>
                <a:moveTo>
                  <a:pt x="2670039" y="1172284"/>
                </a:moveTo>
                <a:lnTo>
                  <a:pt x="2706849" y="1172284"/>
                </a:lnTo>
                <a:lnTo>
                  <a:pt x="2706849" y="1272439"/>
                </a:lnTo>
                <a:lnTo>
                  <a:pt x="2670039" y="1272439"/>
                </a:lnTo>
                <a:close/>
                <a:moveTo>
                  <a:pt x="0" y="1120439"/>
                </a:moveTo>
                <a:lnTo>
                  <a:pt x="36808" y="1120439"/>
                </a:lnTo>
                <a:lnTo>
                  <a:pt x="36808" y="1220598"/>
                </a:lnTo>
                <a:lnTo>
                  <a:pt x="0" y="1220598"/>
                </a:lnTo>
                <a:close/>
                <a:moveTo>
                  <a:pt x="2670039" y="1019629"/>
                </a:moveTo>
                <a:lnTo>
                  <a:pt x="2706849" y="1019629"/>
                </a:lnTo>
                <a:lnTo>
                  <a:pt x="2706849" y="1119789"/>
                </a:lnTo>
                <a:lnTo>
                  <a:pt x="2670039" y="1119789"/>
                </a:lnTo>
                <a:close/>
                <a:moveTo>
                  <a:pt x="0" y="970663"/>
                </a:moveTo>
                <a:lnTo>
                  <a:pt x="36808" y="970663"/>
                </a:lnTo>
                <a:lnTo>
                  <a:pt x="36808" y="1070822"/>
                </a:lnTo>
                <a:lnTo>
                  <a:pt x="0" y="1070822"/>
                </a:lnTo>
                <a:close/>
                <a:moveTo>
                  <a:pt x="2670039" y="869853"/>
                </a:moveTo>
                <a:lnTo>
                  <a:pt x="2706849" y="869853"/>
                </a:lnTo>
                <a:lnTo>
                  <a:pt x="2706849" y="970013"/>
                </a:lnTo>
                <a:lnTo>
                  <a:pt x="2670039" y="970013"/>
                </a:lnTo>
                <a:close/>
                <a:moveTo>
                  <a:pt x="0" y="820887"/>
                </a:moveTo>
                <a:lnTo>
                  <a:pt x="36808" y="820887"/>
                </a:lnTo>
                <a:lnTo>
                  <a:pt x="36808" y="921046"/>
                </a:lnTo>
                <a:lnTo>
                  <a:pt x="0" y="921046"/>
                </a:lnTo>
                <a:close/>
                <a:moveTo>
                  <a:pt x="2670039" y="720077"/>
                </a:moveTo>
                <a:lnTo>
                  <a:pt x="2706849" y="720077"/>
                </a:lnTo>
                <a:lnTo>
                  <a:pt x="2706849" y="820237"/>
                </a:lnTo>
                <a:lnTo>
                  <a:pt x="2670039" y="820237"/>
                </a:lnTo>
                <a:close/>
                <a:moveTo>
                  <a:pt x="0" y="671112"/>
                </a:moveTo>
                <a:lnTo>
                  <a:pt x="36808" y="671112"/>
                </a:lnTo>
                <a:lnTo>
                  <a:pt x="36808" y="771271"/>
                </a:lnTo>
                <a:lnTo>
                  <a:pt x="0" y="771271"/>
                </a:lnTo>
                <a:close/>
                <a:moveTo>
                  <a:pt x="2670039" y="570302"/>
                </a:moveTo>
                <a:lnTo>
                  <a:pt x="2706849" y="570302"/>
                </a:lnTo>
                <a:lnTo>
                  <a:pt x="2706849" y="670462"/>
                </a:lnTo>
                <a:lnTo>
                  <a:pt x="2670039" y="670462"/>
                </a:lnTo>
                <a:close/>
                <a:moveTo>
                  <a:pt x="0" y="521336"/>
                </a:moveTo>
                <a:lnTo>
                  <a:pt x="36808" y="521336"/>
                </a:lnTo>
                <a:lnTo>
                  <a:pt x="36808" y="621500"/>
                </a:lnTo>
                <a:lnTo>
                  <a:pt x="0" y="621500"/>
                </a:lnTo>
                <a:close/>
                <a:moveTo>
                  <a:pt x="2670039" y="432047"/>
                </a:moveTo>
                <a:lnTo>
                  <a:pt x="2706849" y="432047"/>
                </a:lnTo>
                <a:lnTo>
                  <a:pt x="2706849" y="529320"/>
                </a:lnTo>
                <a:lnTo>
                  <a:pt x="2670039" y="529320"/>
                </a:lnTo>
                <a:close/>
                <a:moveTo>
                  <a:pt x="2879" y="377322"/>
                </a:moveTo>
                <a:lnTo>
                  <a:pt x="39689" y="377322"/>
                </a:lnTo>
                <a:lnTo>
                  <a:pt x="39689" y="474595"/>
                </a:lnTo>
                <a:lnTo>
                  <a:pt x="2879" y="474595"/>
                </a:lnTo>
                <a:close/>
                <a:moveTo>
                  <a:pt x="2670039" y="288032"/>
                </a:moveTo>
                <a:lnTo>
                  <a:pt x="2706849" y="288032"/>
                </a:lnTo>
                <a:lnTo>
                  <a:pt x="2706849" y="385300"/>
                </a:lnTo>
                <a:lnTo>
                  <a:pt x="2670039" y="385300"/>
                </a:lnTo>
                <a:close/>
                <a:moveTo>
                  <a:pt x="2879" y="233307"/>
                </a:moveTo>
                <a:lnTo>
                  <a:pt x="39689" y="233307"/>
                </a:lnTo>
                <a:lnTo>
                  <a:pt x="39689" y="330580"/>
                </a:lnTo>
                <a:lnTo>
                  <a:pt x="2879" y="330580"/>
                </a:lnTo>
                <a:close/>
                <a:moveTo>
                  <a:pt x="2670039" y="144017"/>
                </a:moveTo>
                <a:lnTo>
                  <a:pt x="2706849" y="144017"/>
                </a:lnTo>
                <a:lnTo>
                  <a:pt x="2706849" y="241290"/>
                </a:lnTo>
                <a:lnTo>
                  <a:pt x="2670039" y="241290"/>
                </a:lnTo>
                <a:close/>
                <a:moveTo>
                  <a:pt x="2879" y="89292"/>
                </a:moveTo>
                <a:lnTo>
                  <a:pt x="39689" y="89292"/>
                </a:lnTo>
                <a:lnTo>
                  <a:pt x="39689" y="186565"/>
                </a:lnTo>
                <a:lnTo>
                  <a:pt x="2879" y="186565"/>
                </a:lnTo>
                <a:close/>
                <a:moveTo>
                  <a:pt x="2670039" y="2"/>
                </a:moveTo>
                <a:lnTo>
                  <a:pt x="2706849" y="2"/>
                </a:lnTo>
                <a:lnTo>
                  <a:pt x="2706849" y="97275"/>
                </a:lnTo>
                <a:lnTo>
                  <a:pt x="2670039" y="97275"/>
                </a:lnTo>
                <a:close/>
                <a:moveTo>
                  <a:pt x="2520265" y="0"/>
                </a:moveTo>
                <a:lnTo>
                  <a:pt x="2617537" y="0"/>
                </a:lnTo>
                <a:lnTo>
                  <a:pt x="2617537" y="36810"/>
                </a:lnTo>
                <a:lnTo>
                  <a:pt x="2520265" y="36810"/>
                </a:lnTo>
                <a:close/>
                <a:moveTo>
                  <a:pt x="2373369" y="0"/>
                </a:moveTo>
                <a:lnTo>
                  <a:pt x="2470641" y="0"/>
                </a:lnTo>
                <a:lnTo>
                  <a:pt x="2470641" y="36810"/>
                </a:lnTo>
                <a:lnTo>
                  <a:pt x="2373369" y="36810"/>
                </a:lnTo>
                <a:close/>
                <a:moveTo>
                  <a:pt x="2232233" y="0"/>
                </a:moveTo>
                <a:lnTo>
                  <a:pt x="2329507" y="0"/>
                </a:lnTo>
                <a:lnTo>
                  <a:pt x="2329507" y="36810"/>
                </a:lnTo>
                <a:lnTo>
                  <a:pt x="2232233" y="36810"/>
                </a:lnTo>
                <a:close/>
                <a:moveTo>
                  <a:pt x="2105501" y="0"/>
                </a:moveTo>
                <a:lnTo>
                  <a:pt x="2185493" y="0"/>
                </a:lnTo>
                <a:lnTo>
                  <a:pt x="2185493" y="36799"/>
                </a:lnTo>
                <a:lnTo>
                  <a:pt x="2105501" y="36799"/>
                </a:lnTo>
                <a:close/>
                <a:moveTo>
                  <a:pt x="1987409" y="0"/>
                </a:moveTo>
                <a:lnTo>
                  <a:pt x="2067401" y="0"/>
                </a:lnTo>
                <a:lnTo>
                  <a:pt x="2067401" y="36799"/>
                </a:lnTo>
                <a:lnTo>
                  <a:pt x="1987409" y="36799"/>
                </a:lnTo>
                <a:close/>
                <a:moveTo>
                  <a:pt x="1866435" y="0"/>
                </a:moveTo>
                <a:lnTo>
                  <a:pt x="1946427" y="0"/>
                </a:lnTo>
                <a:lnTo>
                  <a:pt x="1946427" y="36799"/>
                </a:lnTo>
                <a:lnTo>
                  <a:pt x="1866435" y="36799"/>
                </a:lnTo>
                <a:close/>
                <a:moveTo>
                  <a:pt x="1748341" y="0"/>
                </a:moveTo>
                <a:lnTo>
                  <a:pt x="1828329" y="0"/>
                </a:lnTo>
                <a:lnTo>
                  <a:pt x="1828329" y="36799"/>
                </a:lnTo>
                <a:lnTo>
                  <a:pt x="1748341" y="36799"/>
                </a:lnTo>
                <a:close/>
                <a:moveTo>
                  <a:pt x="1630251" y="0"/>
                </a:moveTo>
                <a:lnTo>
                  <a:pt x="1710243" y="0"/>
                </a:lnTo>
                <a:lnTo>
                  <a:pt x="1710243" y="36799"/>
                </a:lnTo>
                <a:lnTo>
                  <a:pt x="1630251" y="36799"/>
                </a:lnTo>
                <a:close/>
                <a:moveTo>
                  <a:pt x="1512157" y="0"/>
                </a:moveTo>
                <a:lnTo>
                  <a:pt x="1592149" y="0"/>
                </a:lnTo>
                <a:lnTo>
                  <a:pt x="1592149" y="36799"/>
                </a:lnTo>
                <a:lnTo>
                  <a:pt x="1512157" y="36799"/>
                </a:lnTo>
                <a:close/>
                <a:moveTo>
                  <a:pt x="1394065" y="0"/>
                </a:moveTo>
                <a:lnTo>
                  <a:pt x="1474059" y="0"/>
                </a:lnTo>
                <a:lnTo>
                  <a:pt x="1474059" y="36799"/>
                </a:lnTo>
                <a:lnTo>
                  <a:pt x="1394065" y="36799"/>
                </a:lnTo>
                <a:close/>
                <a:moveTo>
                  <a:pt x="1275973" y="0"/>
                </a:moveTo>
                <a:lnTo>
                  <a:pt x="1355965" y="0"/>
                </a:lnTo>
                <a:lnTo>
                  <a:pt x="1355965" y="36799"/>
                </a:lnTo>
                <a:lnTo>
                  <a:pt x="1275973" y="36799"/>
                </a:lnTo>
                <a:close/>
                <a:moveTo>
                  <a:pt x="1157881" y="0"/>
                </a:moveTo>
                <a:lnTo>
                  <a:pt x="1237867" y="0"/>
                </a:lnTo>
                <a:lnTo>
                  <a:pt x="1237867" y="36799"/>
                </a:lnTo>
                <a:lnTo>
                  <a:pt x="1157881" y="36799"/>
                </a:lnTo>
                <a:close/>
                <a:moveTo>
                  <a:pt x="1036909" y="0"/>
                </a:moveTo>
                <a:lnTo>
                  <a:pt x="1116901" y="0"/>
                </a:lnTo>
                <a:lnTo>
                  <a:pt x="1116901" y="36799"/>
                </a:lnTo>
                <a:lnTo>
                  <a:pt x="1036909" y="36799"/>
                </a:lnTo>
                <a:close/>
                <a:moveTo>
                  <a:pt x="918815" y="0"/>
                </a:moveTo>
                <a:lnTo>
                  <a:pt x="998813" y="0"/>
                </a:lnTo>
                <a:lnTo>
                  <a:pt x="998813" y="36799"/>
                </a:lnTo>
                <a:lnTo>
                  <a:pt x="918815" y="36799"/>
                </a:lnTo>
                <a:close/>
                <a:moveTo>
                  <a:pt x="800724" y="0"/>
                </a:moveTo>
                <a:lnTo>
                  <a:pt x="880716" y="0"/>
                </a:lnTo>
                <a:lnTo>
                  <a:pt x="880716" y="36799"/>
                </a:lnTo>
                <a:lnTo>
                  <a:pt x="800724" y="36799"/>
                </a:lnTo>
                <a:close/>
                <a:moveTo>
                  <a:pt x="682630" y="0"/>
                </a:moveTo>
                <a:lnTo>
                  <a:pt x="762622" y="0"/>
                </a:lnTo>
                <a:lnTo>
                  <a:pt x="762622" y="36799"/>
                </a:lnTo>
                <a:lnTo>
                  <a:pt x="682630" y="36799"/>
                </a:lnTo>
                <a:close/>
                <a:moveTo>
                  <a:pt x="561658" y="0"/>
                </a:moveTo>
                <a:lnTo>
                  <a:pt x="641656" y="0"/>
                </a:lnTo>
                <a:lnTo>
                  <a:pt x="641656" y="36799"/>
                </a:lnTo>
                <a:lnTo>
                  <a:pt x="561658" y="36799"/>
                </a:lnTo>
                <a:close/>
                <a:moveTo>
                  <a:pt x="434925" y="0"/>
                </a:moveTo>
                <a:lnTo>
                  <a:pt x="532193" y="0"/>
                </a:lnTo>
                <a:lnTo>
                  <a:pt x="532193" y="36799"/>
                </a:lnTo>
                <a:lnTo>
                  <a:pt x="434925" y="36799"/>
                </a:lnTo>
                <a:close/>
                <a:moveTo>
                  <a:pt x="290910" y="0"/>
                </a:moveTo>
                <a:lnTo>
                  <a:pt x="388183" y="0"/>
                </a:lnTo>
                <a:lnTo>
                  <a:pt x="388183" y="36799"/>
                </a:lnTo>
                <a:lnTo>
                  <a:pt x="290910" y="36799"/>
                </a:lnTo>
                <a:close/>
                <a:moveTo>
                  <a:pt x="146895" y="0"/>
                </a:moveTo>
                <a:lnTo>
                  <a:pt x="244168" y="0"/>
                </a:lnTo>
                <a:lnTo>
                  <a:pt x="244168" y="36799"/>
                </a:lnTo>
                <a:lnTo>
                  <a:pt x="146895" y="36799"/>
                </a:lnTo>
                <a:close/>
                <a:moveTo>
                  <a:pt x="2880" y="0"/>
                </a:moveTo>
                <a:lnTo>
                  <a:pt x="100153" y="0"/>
                </a:lnTo>
                <a:lnTo>
                  <a:pt x="100153" y="36799"/>
                </a:lnTo>
                <a:lnTo>
                  <a:pt x="2880" y="36799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65" name="Freeform 82">
            <a:extLst>
              <a:ext uri="{FF2B5EF4-FFF2-40B4-BE49-F238E27FC236}">
                <a16:creationId xmlns:a16="http://schemas.microsoft.com/office/drawing/2014/main" id="{BF6BD63A-21B6-4142-B045-5777C3C1B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985" y="4344951"/>
            <a:ext cx="566059" cy="439518"/>
          </a:xfrm>
          <a:custGeom>
            <a:avLst/>
            <a:gdLst>
              <a:gd name="T0" fmla="*/ 0 w 850"/>
              <a:gd name="T1" fmla="*/ 425 h 850"/>
              <a:gd name="T2" fmla="*/ 424 w 850"/>
              <a:gd name="T3" fmla="*/ 0 h 850"/>
              <a:gd name="T4" fmla="*/ 424 w 850"/>
              <a:gd name="T5" fmla="*/ 0 h 850"/>
              <a:gd name="T6" fmla="*/ 424 w 850"/>
              <a:gd name="T7" fmla="*/ 0 h 850"/>
              <a:gd name="T8" fmla="*/ 849 w 850"/>
              <a:gd name="T9" fmla="*/ 425 h 850"/>
              <a:gd name="T10" fmla="*/ 849 w 850"/>
              <a:gd name="T11" fmla="*/ 425 h 850"/>
              <a:gd name="T12" fmla="*/ 849 w 850"/>
              <a:gd name="T13" fmla="*/ 425 h 850"/>
              <a:gd name="T14" fmla="*/ 424 w 850"/>
              <a:gd name="T15" fmla="*/ 849 h 850"/>
              <a:gd name="T16" fmla="*/ 424 w 850"/>
              <a:gd name="T17" fmla="*/ 849 h 850"/>
              <a:gd name="T18" fmla="*/ 424 w 850"/>
              <a:gd name="T19" fmla="*/ 849 h 850"/>
              <a:gd name="T20" fmla="*/ 0 w 850"/>
              <a:gd name="T21" fmla="*/ 425 h 850"/>
              <a:gd name="T22" fmla="*/ 0 w 850"/>
              <a:gd name="T23" fmla="*/ 425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0" h="850">
                <a:moveTo>
                  <a:pt x="0" y="425"/>
                </a:moveTo>
                <a:cubicBezTo>
                  <a:pt x="0" y="190"/>
                  <a:pt x="189" y="0"/>
                  <a:pt x="424" y="0"/>
                </a:cubicBezTo>
                <a:lnTo>
                  <a:pt x="424" y="0"/>
                </a:lnTo>
                <a:lnTo>
                  <a:pt x="424" y="0"/>
                </a:lnTo>
                <a:cubicBezTo>
                  <a:pt x="658" y="0"/>
                  <a:pt x="849" y="190"/>
                  <a:pt x="849" y="425"/>
                </a:cubicBezTo>
                <a:lnTo>
                  <a:pt x="849" y="425"/>
                </a:lnTo>
                <a:lnTo>
                  <a:pt x="849" y="425"/>
                </a:lnTo>
                <a:cubicBezTo>
                  <a:pt x="849" y="659"/>
                  <a:pt x="658" y="849"/>
                  <a:pt x="424" y="849"/>
                </a:cubicBezTo>
                <a:lnTo>
                  <a:pt x="424" y="849"/>
                </a:lnTo>
                <a:lnTo>
                  <a:pt x="424" y="849"/>
                </a:lnTo>
                <a:cubicBezTo>
                  <a:pt x="189" y="849"/>
                  <a:pt x="0" y="659"/>
                  <a:pt x="0" y="425"/>
                </a:cubicBezTo>
                <a:lnTo>
                  <a:pt x="0" y="425"/>
                </a:lnTo>
              </a:path>
            </a:pathLst>
          </a:custGeom>
          <a:solidFill>
            <a:srgbClr val="FF7F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 useBgFill="1">
        <p:nvSpPr>
          <p:cNvPr id="67" name="Freeform 83">
            <a:extLst>
              <a:ext uri="{FF2B5EF4-FFF2-40B4-BE49-F238E27FC236}">
                <a16:creationId xmlns:a16="http://schemas.microsoft.com/office/drawing/2014/main" id="{FC79949A-522E-4EA9-AC95-4E3C96C81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400" y="4413529"/>
            <a:ext cx="413546" cy="321100"/>
          </a:xfrm>
          <a:custGeom>
            <a:avLst/>
            <a:gdLst>
              <a:gd name="T0" fmla="*/ 0 w 623"/>
              <a:gd name="T1" fmla="*/ 311 h 622"/>
              <a:gd name="T2" fmla="*/ 311 w 623"/>
              <a:gd name="T3" fmla="*/ 0 h 622"/>
              <a:gd name="T4" fmla="*/ 311 w 623"/>
              <a:gd name="T5" fmla="*/ 0 h 622"/>
              <a:gd name="T6" fmla="*/ 622 w 623"/>
              <a:gd name="T7" fmla="*/ 311 h 622"/>
              <a:gd name="T8" fmla="*/ 622 w 623"/>
              <a:gd name="T9" fmla="*/ 311 h 622"/>
              <a:gd name="T10" fmla="*/ 311 w 623"/>
              <a:gd name="T11" fmla="*/ 621 h 622"/>
              <a:gd name="T12" fmla="*/ 311 w 623"/>
              <a:gd name="T13" fmla="*/ 621 h 622"/>
              <a:gd name="T14" fmla="*/ 0 w 623"/>
              <a:gd name="T15" fmla="*/ 311 h 622"/>
              <a:gd name="T16" fmla="*/ 0 w 623"/>
              <a:gd name="T17" fmla="*/ 311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3" h="622">
                <a:moveTo>
                  <a:pt x="0" y="311"/>
                </a:moveTo>
                <a:cubicBezTo>
                  <a:pt x="0" y="139"/>
                  <a:pt x="140" y="0"/>
                  <a:pt x="311" y="0"/>
                </a:cubicBezTo>
                <a:lnTo>
                  <a:pt x="311" y="0"/>
                </a:lnTo>
                <a:cubicBezTo>
                  <a:pt x="483" y="0"/>
                  <a:pt x="622" y="139"/>
                  <a:pt x="622" y="311"/>
                </a:cubicBezTo>
                <a:lnTo>
                  <a:pt x="622" y="311"/>
                </a:lnTo>
                <a:cubicBezTo>
                  <a:pt x="622" y="482"/>
                  <a:pt x="483" y="621"/>
                  <a:pt x="311" y="621"/>
                </a:cubicBezTo>
                <a:lnTo>
                  <a:pt x="311" y="621"/>
                </a:lnTo>
                <a:cubicBezTo>
                  <a:pt x="140" y="621"/>
                  <a:pt x="0" y="482"/>
                  <a:pt x="0" y="311"/>
                </a:cubicBezTo>
                <a:lnTo>
                  <a:pt x="0" y="311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69" name="TextBox 57">
            <a:extLst>
              <a:ext uri="{FF2B5EF4-FFF2-40B4-BE49-F238E27FC236}">
                <a16:creationId xmlns:a16="http://schemas.microsoft.com/office/drawing/2014/main" id="{C2EA8174-095A-41EE-8713-E269CC8031D4}"/>
              </a:ext>
            </a:extLst>
          </p:cNvPr>
          <p:cNvSpPr txBox="1"/>
          <p:nvPr/>
        </p:nvSpPr>
        <p:spPr>
          <a:xfrm>
            <a:off x="5280680" y="4868901"/>
            <a:ext cx="280988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¿Quién  causa la malaria?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5B02C906-7BAA-4D32-9723-8A0049BE5FB3}"/>
              </a:ext>
            </a:extLst>
          </p:cNvPr>
          <p:cNvSpPr txBox="1">
            <a:spLocks/>
          </p:cNvSpPr>
          <p:nvPr/>
        </p:nvSpPr>
        <p:spPr>
          <a:xfrm>
            <a:off x="5266314" y="5267410"/>
            <a:ext cx="2765342" cy="82176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es-CO"/>
            </a:defPPr>
            <a:lvl1pPr indent="0" algn="ctr" defTabSz="1087636">
              <a:lnSpc>
                <a:spcPts val="2050"/>
              </a:lnSpc>
              <a:spcBef>
                <a:spcPct val="20000"/>
              </a:spcBef>
              <a:buFont typeface="Arial"/>
              <a:buNone/>
              <a:defRPr sz="1250"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  <a:t>Parásito del género </a:t>
            </a:r>
            <a:r>
              <a:rPr lang="es-SV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Plasmodium</a:t>
            </a:r>
            <a:r>
              <a:rPr lang="es-SV" sz="12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  <a:t> existen más de 150 especies  pero solo 5 infectan a los seres humanos </a:t>
            </a:r>
          </a:p>
        </p:txBody>
      </p:sp>
      <p:sp>
        <p:nvSpPr>
          <p:cNvPr id="73" name="TextBox 67">
            <a:extLst>
              <a:ext uri="{FF2B5EF4-FFF2-40B4-BE49-F238E27FC236}">
                <a16:creationId xmlns:a16="http://schemas.microsoft.com/office/drawing/2014/main" id="{CC82FCF0-4CED-44B0-9043-9AA06E045DE0}"/>
              </a:ext>
            </a:extLst>
          </p:cNvPr>
          <p:cNvSpPr txBox="1"/>
          <p:nvPr/>
        </p:nvSpPr>
        <p:spPr>
          <a:xfrm>
            <a:off x="6799564" y="4365297"/>
            <a:ext cx="3016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fr-FR">
                <a:ea typeface="+mn-lt"/>
                <a:cs typeface="+mn-lt"/>
              </a:rPr>
              <a:t>3</a:t>
            </a:r>
            <a:endParaRPr lang="fr-FR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47541B41-81BF-468F-9F2E-0B6854B3A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369" y="4384806"/>
            <a:ext cx="2178411" cy="34573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77" name="Freeform 34">
            <a:extLst>
              <a:ext uri="{FF2B5EF4-FFF2-40B4-BE49-F238E27FC236}">
                <a16:creationId xmlns:a16="http://schemas.microsoft.com/office/drawing/2014/main" id="{071142C4-726D-44DE-A614-E24390B99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276" y="4100997"/>
            <a:ext cx="2838278" cy="1271731"/>
          </a:xfrm>
          <a:custGeom>
            <a:avLst/>
            <a:gdLst>
              <a:gd name="connsiteX0" fmla="*/ 2065175 w 2706849"/>
              <a:gd name="connsiteY0" fmla="*/ 2056537 h 2096189"/>
              <a:gd name="connsiteX1" fmla="*/ 2145161 w 2706849"/>
              <a:gd name="connsiteY1" fmla="*/ 2056537 h 2096189"/>
              <a:gd name="connsiteX2" fmla="*/ 2145161 w 2706849"/>
              <a:gd name="connsiteY2" fmla="*/ 2096189 h 2096189"/>
              <a:gd name="connsiteX3" fmla="*/ 2065175 w 2706849"/>
              <a:gd name="connsiteY3" fmla="*/ 2096189 h 2096189"/>
              <a:gd name="connsiteX4" fmla="*/ 1947085 w 2706849"/>
              <a:gd name="connsiteY4" fmla="*/ 2056537 h 2096189"/>
              <a:gd name="connsiteX5" fmla="*/ 2027077 w 2706849"/>
              <a:gd name="connsiteY5" fmla="*/ 2056537 h 2096189"/>
              <a:gd name="connsiteX6" fmla="*/ 2027077 w 2706849"/>
              <a:gd name="connsiteY6" fmla="*/ 2096189 h 2096189"/>
              <a:gd name="connsiteX7" fmla="*/ 1947085 w 2706849"/>
              <a:gd name="connsiteY7" fmla="*/ 2096189 h 2096189"/>
              <a:gd name="connsiteX8" fmla="*/ 1828991 w 2706849"/>
              <a:gd name="connsiteY8" fmla="*/ 2056537 h 2096189"/>
              <a:gd name="connsiteX9" fmla="*/ 1908983 w 2706849"/>
              <a:gd name="connsiteY9" fmla="*/ 2056537 h 2096189"/>
              <a:gd name="connsiteX10" fmla="*/ 1908983 w 2706849"/>
              <a:gd name="connsiteY10" fmla="*/ 2096189 h 2096189"/>
              <a:gd name="connsiteX11" fmla="*/ 1828991 w 2706849"/>
              <a:gd name="connsiteY11" fmla="*/ 2096189 h 2096189"/>
              <a:gd name="connsiteX12" fmla="*/ 1710899 w 2706849"/>
              <a:gd name="connsiteY12" fmla="*/ 2056537 h 2096189"/>
              <a:gd name="connsiteX13" fmla="*/ 1790891 w 2706849"/>
              <a:gd name="connsiteY13" fmla="*/ 2056537 h 2096189"/>
              <a:gd name="connsiteX14" fmla="*/ 1790891 w 2706849"/>
              <a:gd name="connsiteY14" fmla="*/ 2096189 h 2096189"/>
              <a:gd name="connsiteX15" fmla="*/ 1710899 w 2706849"/>
              <a:gd name="connsiteY15" fmla="*/ 2096189 h 2096189"/>
              <a:gd name="connsiteX16" fmla="*/ 1592805 w 2706849"/>
              <a:gd name="connsiteY16" fmla="*/ 2056537 h 2096189"/>
              <a:gd name="connsiteX17" fmla="*/ 1672799 w 2706849"/>
              <a:gd name="connsiteY17" fmla="*/ 2056537 h 2096189"/>
              <a:gd name="connsiteX18" fmla="*/ 1672799 w 2706849"/>
              <a:gd name="connsiteY18" fmla="*/ 2096189 h 2096189"/>
              <a:gd name="connsiteX19" fmla="*/ 1592805 w 2706849"/>
              <a:gd name="connsiteY19" fmla="*/ 2096189 h 2096189"/>
              <a:gd name="connsiteX20" fmla="*/ 1474713 w 2706849"/>
              <a:gd name="connsiteY20" fmla="*/ 2056537 h 2096189"/>
              <a:gd name="connsiteX21" fmla="*/ 1554707 w 2706849"/>
              <a:gd name="connsiteY21" fmla="*/ 2056537 h 2096189"/>
              <a:gd name="connsiteX22" fmla="*/ 1554707 w 2706849"/>
              <a:gd name="connsiteY22" fmla="*/ 2096189 h 2096189"/>
              <a:gd name="connsiteX23" fmla="*/ 1474713 w 2706849"/>
              <a:gd name="connsiteY23" fmla="*/ 2096189 h 2096189"/>
              <a:gd name="connsiteX24" fmla="*/ 1353741 w 2706849"/>
              <a:gd name="connsiteY24" fmla="*/ 2056537 h 2096189"/>
              <a:gd name="connsiteX25" fmla="*/ 1433735 w 2706849"/>
              <a:gd name="connsiteY25" fmla="*/ 2056537 h 2096189"/>
              <a:gd name="connsiteX26" fmla="*/ 1433735 w 2706849"/>
              <a:gd name="connsiteY26" fmla="*/ 2096189 h 2096189"/>
              <a:gd name="connsiteX27" fmla="*/ 1353741 w 2706849"/>
              <a:gd name="connsiteY27" fmla="*/ 2096189 h 2096189"/>
              <a:gd name="connsiteX28" fmla="*/ 1235649 w 2706849"/>
              <a:gd name="connsiteY28" fmla="*/ 2056537 h 2096189"/>
              <a:gd name="connsiteX29" fmla="*/ 1315645 w 2706849"/>
              <a:gd name="connsiteY29" fmla="*/ 2056537 h 2096189"/>
              <a:gd name="connsiteX30" fmla="*/ 1315645 w 2706849"/>
              <a:gd name="connsiteY30" fmla="*/ 2096189 h 2096189"/>
              <a:gd name="connsiteX31" fmla="*/ 1235649 w 2706849"/>
              <a:gd name="connsiteY31" fmla="*/ 2096189 h 2096189"/>
              <a:gd name="connsiteX32" fmla="*/ 1117557 w 2706849"/>
              <a:gd name="connsiteY32" fmla="*/ 2056537 h 2096189"/>
              <a:gd name="connsiteX33" fmla="*/ 1197549 w 2706849"/>
              <a:gd name="connsiteY33" fmla="*/ 2056537 h 2096189"/>
              <a:gd name="connsiteX34" fmla="*/ 1197549 w 2706849"/>
              <a:gd name="connsiteY34" fmla="*/ 2096189 h 2096189"/>
              <a:gd name="connsiteX35" fmla="*/ 1117557 w 2706849"/>
              <a:gd name="connsiteY35" fmla="*/ 2096189 h 2096189"/>
              <a:gd name="connsiteX36" fmla="*/ 999465 w 2706849"/>
              <a:gd name="connsiteY36" fmla="*/ 2056537 h 2096189"/>
              <a:gd name="connsiteX37" fmla="*/ 1079451 w 2706849"/>
              <a:gd name="connsiteY37" fmla="*/ 2056537 h 2096189"/>
              <a:gd name="connsiteX38" fmla="*/ 1079451 w 2706849"/>
              <a:gd name="connsiteY38" fmla="*/ 2096189 h 2096189"/>
              <a:gd name="connsiteX39" fmla="*/ 999465 w 2706849"/>
              <a:gd name="connsiteY39" fmla="*/ 2096189 h 2096189"/>
              <a:gd name="connsiteX40" fmla="*/ 881372 w 2706849"/>
              <a:gd name="connsiteY40" fmla="*/ 2056537 h 2096189"/>
              <a:gd name="connsiteX41" fmla="*/ 961365 w 2706849"/>
              <a:gd name="connsiteY41" fmla="*/ 2056537 h 2096189"/>
              <a:gd name="connsiteX42" fmla="*/ 961365 w 2706849"/>
              <a:gd name="connsiteY42" fmla="*/ 2096189 h 2096189"/>
              <a:gd name="connsiteX43" fmla="*/ 881372 w 2706849"/>
              <a:gd name="connsiteY43" fmla="*/ 2096189 h 2096189"/>
              <a:gd name="connsiteX44" fmla="*/ 760399 w 2706849"/>
              <a:gd name="connsiteY44" fmla="*/ 2056537 h 2096189"/>
              <a:gd name="connsiteX45" fmla="*/ 840391 w 2706849"/>
              <a:gd name="connsiteY45" fmla="*/ 2056537 h 2096189"/>
              <a:gd name="connsiteX46" fmla="*/ 840391 w 2706849"/>
              <a:gd name="connsiteY46" fmla="*/ 2096189 h 2096189"/>
              <a:gd name="connsiteX47" fmla="*/ 760399 w 2706849"/>
              <a:gd name="connsiteY47" fmla="*/ 2096189 h 2096189"/>
              <a:gd name="connsiteX48" fmla="*/ 642306 w 2706849"/>
              <a:gd name="connsiteY48" fmla="*/ 2056537 h 2096189"/>
              <a:gd name="connsiteX49" fmla="*/ 722298 w 2706849"/>
              <a:gd name="connsiteY49" fmla="*/ 2056537 h 2096189"/>
              <a:gd name="connsiteX50" fmla="*/ 722298 w 2706849"/>
              <a:gd name="connsiteY50" fmla="*/ 2096189 h 2096189"/>
              <a:gd name="connsiteX51" fmla="*/ 642306 w 2706849"/>
              <a:gd name="connsiteY51" fmla="*/ 2096189 h 2096189"/>
              <a:gd name="connsiteX52" fmla="*/ 524215 w 2706849"/>
              <a:gd name="connsiteY52" fmla="*/ 2056537 h 2096189"/>
              <a:gd name="connsiteX53" fmla="*/ 604207 w 2706849"/>
              <a:gd name="connsiteY53" fmla="*/ 2056537 h 2096189"/>
              <a:gd name="connsiteX54" fmla="*/ 604207 w 2706849"/>
              <a:gd name="connsiteY54" fmla="*/ 2096189 h 2096189"/>
              <a:gd name="connsiteX55" fmla="*/ 524215 w 2706849"/>
              <a:gd name="connsiteY55" fmla="*/ 2096189 h 2096189"/>
              <a:gd name="connsiteX56" fmla="*/ 2609553 w 2706849"/>
              <a:gd name="connsiteY56" fmla="*/ 2056536 h 2096189"/>
              <a:gd name="connsiteX57" fmla="*/ 2706823 w 2706849"/>
              <a:gd name="connsiteY57" fmla="*/ 2056536 h 2096189"/>
              <a:gd name="connsiteX58" fmla="*/ 2706823 w 2706849"/>
              <a:gd name="connsiteY58" fmla="*/ 2093347 h 2096189"/>
              <a:gd name="connsiteX59" fmla="*/ 2609553 w 2706849"/>
              <a:gd name="connsiteY59" fmla="*/ 2093347 h 2096189"/>
              <a:gd name="connsiteX60" fmla="*/ 2465539 w 2706849"/>
              <a:gd name="connsiteY60" fmla="*/ 2056536 h 2096189"/>
              <a:gd name="connsiteX61" fmla="*/ 2562807 w 2706849"/>
              <a:gd name="connsiteY61" fmla="*/ 2056536 h 2096189"/>
              <a:gd name="connsiteX62" fmla="*/ 2562807 w 2706849"/>
              <a:gd name="connsiteY62" fmla="*/ 2093347 h 2096189"/>
              <a:gd name="connsiteX63" fmla="*/ 2465539 w 2706849"/>
              <a:gd name="connsiteY63" fmla="*/ 2093347 h 2096189"/>
              <a:gd name="connsiteX64" fmla="*/ 2321525 w 2706849"/>
              <a:gd name="connsiteY64" fmla="*/ 2056536 h 2096189"/>
              <a:gd name="connsiteX65" fmla="*/ 2418797 w 2706849"/>
              <a:gd name="connsiteY65" fmla="*/ 2056536 h 2096189"/>
              <a:gd name="connsiteX66" fmla="*/ 2418797 w 2706849"/>
              <a:gd name="connsiteY66" fmla="*/ 2093347 h 2096189"/>
              <a:gd name="connsiteX67" fmla="*/ 2321525 w 2706849"/>
              <a:gd name="connsiteY67" fmla="*/ 2093347 h 2096189"/>
              <a:gd name="connsiteX68" fmla="*/ 2177509 w 2706849"/>
              <a:gd name="connsiteY68" fmla="*/ 2056536 h 2096189"/>
              <a:gd name="connsiteX69" fmla="*/ 2274787 w 2706849"/>
              <a:gd name="connsiteY69" fmla="*/ 2056536 h 2096189"/>
              <a:gd name="connsiteX70" fmla="*/ 2274787 w 2706849"/>
              <a:gd name="connsiteY70" fmla="*/ 2093347 h 2096189"/>
              <a:gd name="connsiteX71" fmla="*/ 2177509 w 2706849"/>
              <a:gd name="connsiteY71" fmla="*/ 2093347 h 2096189"/>
              <a:gd name="connsiteX72" fmla="*/ 380200 w 2706849"/>
              <a:gd name="connsiteY72" fmla="*/ 2056536 h 2096189"/>
              <a:gd name="connsiteX73" fmla="*/ 477473 w 2706849"/>
              <a:gd name="connsiteY73" fmla="*/ 2056536 h 2096189"/>
              <a:gd name="connsiteX74" fmla="*/ 477473 w 2706849"/>
              <a:gd name="connsiteY74" fmla="*/ 2093347 h 2096189"/>
              <a:gd name="connsiteX75" fmla="*/ 380200 w 2706849"/>
              <a:gd name="connsiteY75" fmla="*/ 2093347 h 2096189"/>
              <a:gd name="connsiteX76" fmla="*/ 236185 w 2706849"/>
              <a:gd name="connsiteY76" fmla="*/ 2056536 h 2096189"/>
              <a:gd name="connsiteX77" fmla="*/ 333458 w 2706849"/>
              <a:gd name="connsiteY77" fmla="*/ 2056536 h 2096189"/>
              <a:gd name="connsiteX78" fmla="*/ 333458 w 2706849"/>
              <a:gd name="connsiteY78" fmla="*/ 2093347 h 2096189"/>
              <a:gd name="connsiteX79" fmla="*/ 236185 w 2706849"/>
              <a:gd name="connsiteY79" fmla="*/ 2093347 h 2096189"/>
              <a:gd name="connsiteX80" fmla="*/ 92170 w 2706849"/>
              <a:gd name="connsiteY80" fmla="*/ 2056536 h 2096189"/>
              <a:gd name="connsiteX81" fmla="*/ 189443 w 2706849"/>
              <a:gd name="connsiteY81" fmla="*/ 2056536 h 2096189"/>
              <a:gd name="connsiteX82" fmla="*/ 189443 w 2706849"/>
              <a:gd name="connsiteY82" fmla="*/ 2093347 h 2096189"/>
              <a:gd name="connsiteX83" fmla="*/ 92170 w 2706849"/>
              <a:gd name="connsiteY83" fmla="*/ 2093347 h 2096189"/>
              <a:gd name="connsiteX84" fmla="*/ 2879 w 2706849"/>
              <a:gd name="connsiteY84" fmla="*/ 1996052 h 2096189"/>
              <a:gd name="connsiteX85" fmla="*/ 39678 w 2706849"/>
              <a:gd name="connsiteY85" fmla="*/ 1996052 h 2096189"/>
              <a:gd name="connsiteX86" fmla="*/ 39678 w 2706849"/>
              <a:gd name="connsiteY86" fmla="*/ 2093325 h 2096189"/>
              <a:gd name="connsiteX87" fmla="*/ 2879 w 2706849"/>
              <a:gd name="connsiteY87" fmla="*/ 2093325 h 2096189"/>
              <a:gd name="connsiteX88" fmla="*/ 2670039 w 2706849"/>
              <a:gd name="connsiteY88" fmla="*/ 1906762 h 2096189"/>
              <a:gd name="connsiteX89" fmla="*/ 2706849 w 2706849"/>
              <a:gd name="connsiteY89" fmla="*/ 1906762 h 2096189"/>
              <a:gd name="connsiteX90" fmla="*/ 2706849 w 2706849"/>
              <a:gd name="connsiteY90" fmla="*/ 2004035 h 2096189"/>
              <a:gd name="connsiteX91" fmla="*/ 2670039 w 2706849"/>
              <a:gd name="connsiteY91" fmla="*/ 2004035 h 2096189"/>
              <a:gd name="connsiteX92" fmla="*/ 2879 w 2706849"/>
              <a:gd name="connsiteY92" fmla="*/ 1852037 h 2096189"/>
              <a:gd name="connsiteX93" fmla="*/ 39678 w 2706849"/>
              <a:gd name="connsiteY93" fmla="*/ 1852037 h 2096189"/>
              <a:gd name="connsiteX94" fmla="*/ 39678 w 2706849"/>
              <a:gd name="connsiteY94" fmla="*/ 1949314 h 2096189"/>
              <a:gd name="connsiteX95" fmla="*/ 2879 w 2706849"/>
              <a:gd name="connsiteY95" fmla="*/ 1949314 h 2096189"/>
              <a:gd name="connsiteX96" fmla="*/ 2670039 w 2706849"/>
              <a:gd name="connsiteY96" fmla="*/ 1759867 h 2096189"/>
              <a:gd name="connsiteX97" fmla="*/ 2706849 w 2706849"/>
              <a:gd name="connsiteY97" fmla="*/ 1759867 h 2096189"/>
              <a:gd name="connsiteX98" fmla="*/ 2706849 w 2706849"/>
              <a:gd name="connsiteY98" fmla="*/ 1857140 h 2096189"/>
              <a:gd name="connsiteX99" fmla="*/ 2670039 w 2706849"/>
              <a:gd name="connsiteY99" fmla="*/ 1857140 h 2096189"/>
              <a:gd name="connsiteX100" fmla="*/ 2879 w 2706849"/>
              <a:gd name="connsiteY100" fmla="*/ 1708022 h 2096189"/>
              <a:gd name="connsiteX101" fmla="*/ 39678 w 2706849"/>
              <a:gd name="connsiteY101" fmla="*/ 1708022 h 2096189"/>
              <a:gd name="connsiteX102" fmla="*/ 39678 w 2706849"/>
              <a:gd name="connsiteY102" fmla="*/ 1805295 h 2096189"/>
              <a:gd name="connsiteX103" fmla="*/ 2879 w 2706849"/>
              <a:gd name="connsiteY103" fmla="*/ 1805295 h 2096189"/>
              <a:gd name="connsiteX104" fmla="*/ 2670039 w 2706849"/>
              <a:gd name="connsiteY104" fmla="*/ 1618732 h 2096189"/>
              <a:gd name="connsiteX105" fmla="*/ 2706849 w 2706849"/>
              <a:gd name="connsiteY105" fmla="*/ 1618732 h 2096189"/>
              <a:gd name="connsiteX106" fmla="*/ 2706849 w 2706849"/>
              <a:gd name="connsiteY106" fmla="*/ 1716005 h 2096189"/>
              <a:gd name="connsiteX107" fmla="*/ 2670039 w 2706849"/>
              <a:gd name="connsiteY107" fmla="*/ 1716005 h 2096189"/>
              <a:gd name="connsiteX108" fmla="*/ 2879 w 2706849"/>
              <a:gd name="connsiteY108" fmla="*/ 1566886 h 2096189"/>
              <a:gd name="connsiteX109" fmla="*/ 39678 w 2706849"/>
              <a:gd name="connsiteY109" fmla="*/ 1566886 h 2096189"/>
              <a:gd name="connsiteX110" fmla="*/ 39678 w 2706849"/>
              <a:gd name="connsiteY110" fmla="*/ 1664159 h 2096189"/>
              <a:gd name="connsiteX111" fmla="*/ 2879 w 2706849"/>
              <a:gd name="connsiteY111" fmla="*/ 1664159 h 2096189"/>
              <a:gd name="connsiteX112" fmla="*/ 2670039 w 2706849"/>
              <a:gd name="connsiteY112" fmla="*/ 1471836 h 2096189"/>
              <a:gd name="connsiteX113" fmla="*/ 2706849 w 2706849"/>
              <a:gd name="connsiteY113" fmla="*/ 1471836 h 2096189"/>
              <a:gd name="connsiteX114" fmla="*/ 2706849 w 2706849"/>
              <a:gd name="connsiteY114" fmla="*/ 1571995 h 2096189"/>
              <a:gd name="connsiteX115" fmla="*/ 2670039 w 2706849"/>
              <a:gd name="connsiteY115" fmla="*/ 1571995 h 2096189"/>
              <a:gd name="connsiteX116" fmla="*/ 0 w 2706849"/>
              <a:gd name="connsiteY116" fmla="*/ 1422871 h 2096189"/>
              <a:gd name="connsiteX117" fmla="*/ 36808 w 2706849"/>
              <a:gd name="connsiteY117" fmla="*/ 1422871 h 2096189"/>
              <a:gd name="connsiteX118" fmla="*/ 36808 w 2706849"/>
              <a:gd name="connsiteY118" fmla="*/ 1523031 h 2096189"/>
              <a:gd name="connsiteX119" fmla="*/ 0 w 2706849"/>
              <a:gd name="connsiteY119" fmla="*/ 1523031 h 2096189"/>
              <a:gd name="connsiteX120" fmla="*/ 2670039 w 2706849"/>
              <a:gd name="connsiteY120" fmla="*/ 1322060 h 2096189"/>
              <a:gd name="connsiteX121" fmla="*/ 2706849 w 2706849"/>
              <a:gd name="connsiteY121" fmla="*/ 1322060 h 2096189"/>
              <a:gd name="connsiteX122" fmla="*/ 2706849 w 2706849"/>
              <a:gd name="connsiteY122" fmla="*/ 1422224 h 2096189"/>
              <a:gd name="connsiteX123" fmla="*/ 2670039 w 2706849"/>
              <a:gd name="connsiteY123" fmla="*/ 1422224 h 2096189"/>
              <a:gd name="connsiteX124" fmla="*/ 0 w 2706849"/>
              <a:gd name="connsiteY124" fmla="*/ 1270215 h 2096189"/>
              <a:gd name="connsiteX125" fmla="*/ 36808 w 2706849"/>
              <a:gd name="connsiteY125" fmla="*/ 1270215 h 2096189"/>
              <a:gd name="connsiteX126" fmla="*/ 36808 w 2706849"/>
              <a:gd name="connsiteY126" fmla="*/ 1370379 h 2096189"/>
              <a:gd name="connsiteX127" fmla="*/ 0 w 2706849"/>
              <a:gd name="connsiteY127" fmla="*/ 1370379 h 2096189"/>
              <a:gd name="connsiteX128" fmla="*/ 2670039 w 2706849"/>
              <a:gd name="connsiteY128" fmla="*/ 1172284 h 2096189"/>
              <a:gd name="connsiteX129" fmla="*/ 2706849 w 2706849"/>
              <a:gd name="connsiteY129" fmla="*/ 1172284 h 2096189"/>
              <a:gd name="connsiteX130" fmla="*/ 2706849 w 2706849"/>
              <a:gd name="connsiteY130" fmla="*/ 1272439 h 2096189"/>
              <a:gd name="connsiteX131" fmla="*/ 2670039 w 2706849"/>
              <a:gd name="connsiteY131" fmla="*/ 1272439 h 2096189"/>
              <a:gd name="connsiteX132" fmla="*/ 0 w 2706849"/>
              <a:gd name="connsiteY132" fmla="*/ 1120439 h 2096189"/>
              <a:gd name="connsiteX133" fmla="*/ 36808 w 2706849"/>
              <a:gd name="connsiteY133" fmla="*/ 1120439 h 2096189"/>
              <a:gd name="connsiteX134" fmla="*/ 36808 w 2706849"/>
              <a:gd name="connsiteY134" fmla="*/ 1220598 h 2096189"/>
              <a:gd name="connsiteX135" fmla="*/ 0 w 2706849"/>
              <a:gd name="connsiteY135" fmla="*/ 1220598 h 2096189"/>
              <a:gd name="connsiteX136" fmla="*/ 2670039 w 2706849"/>
              <a:gd name="connsiteY136" fmla="*/ 1019629 h 2096189"/>
              <a:gd name="connsiteX137" fmla="*/ 2706849 w 2706849"/>
              <a:gd name="connsiteY137" fmla="*/ 1019629 h 2096189"/>
              <a:gd name="connsiteX138" fmla="*/ 2706849 w 2706849"/>
              <a:gd name="connsiteY138" fmla="*/ 1119789 h 2096189"/>
              <a:gd name="connsiteX139" fmla="*/ 2670039 w 2706849"/>
              <a:gd name="connsiteY139" fmla="*/ 1119789 h 2096189"/>
              <a:gd name="connsiteX140" fmla="*/ 0 w 2706849"/>
              <a:gd name="connsiteY140" fmla="*/ 970663 h 2096189"/>
              <a:gd name="connsiteX141" fmla="*/ 36808 w 2706849"/>
              <a:gd name="connsiteY141" fmla="*/ 970663 h 2096189"/>
              <a:gd name="connsiteX142" fmla="*/ 36808 w 2706849"/>
              <a:gd name="connsiteY142" fmla="*/ 1070822 h 2096189"/>
              <a:gd name="connsiteX143" fmla="*/ 0 w 2706849"/>
              <a:gd name="connsiteY143" fmla="*/ 1070822 h 2096189"/>
              <a:gd name="connsiteX144" fmla="*/ 2670039 w 2706849"/>
              <a:gd name="connsiteY144" fmla="*/ 869853 h 2096189"/>
              <a:gd name="connsiteX145" fmla="*/ 2706849 w 2706849"/>
              <a:gd name="connsiteY145" fmla="*/ 869853 h 2096189"/>
              <a:gd name="connsiteX146" fmla="*/ 2706849 w 2706849"/>
              <a:gd name="connsiteY146" fmla="*/ 970013 h 2096189"/>
              <a:gd name="connsiteX147" fmla="*/ 2670039 w 2706849"/>
              <a:gd name="connsiteY147" fmla="*/ 970013 h 2096189"/>
              <a:gd name="connsiteX148" fmla="*/ 0 w 2706849"/>
              <a:gd name="connsiteY148" fmla="*/ 820887 h 2096189"/>
              <a:gd name="connsiteX149" fmla="*/ 36808 w 2706849"/>
              <a:gd name="connsiteY149" fmla="*/ 820887 h 2096189"/>
              <a:gd name="connsiteX150" fmla="*/ 36808 w 2706849"/>
              <a:gd name="connsiteY150" fmla="*/ 921046 h 2096189"/>
              <a:gd name="connsiteX151" fmla="*/ 0 w 2706849"/>
              <a:gd name="connsiteY151" fmla="*/ 921046 h 2096189"/>
              <a:gd name="connsiteX152" fmla="*/ 2670039 w 2706849"/>
              <a:gd name="connsiteY152" fmla="*/ 720077 h 2096189"/>
              <a:gd name="connsiteX153" fmla="*/ 2706849 w 2706849"/>
              <a:gd name="connsiteY153" fmla="*/ 720077 h 2096189"/>
              <a:gd name="connsiteX154" fmla="*/ 2706849 w 2706849"/>
              <a:gd name="connsiteY154" fmla="*/ 820237 h 2096189"/>
              <a:gd name="connsiteX155" fmla="*/ 2670039 w 2706849"/>
              <a:gd name="connsiteY155" fmla="*/ 820237 h 2096189"/>
              <a:gd name="connsiteX156" fmla="*/ 0 w 2706849"/>
              <a:gd name="connsiteY156" fmla="*/ 671112 h 2096189"/>
              <a:gd name="connsiteX157" fmla="*/ 36808 w 2706849"/>
              <a:gd name="connsiteY157" fmla="*/ 671112 h 2096189"/>
              <a:gd name="connsiteX158" fmla="*/ 36808 w 2706849"/>
              <a:gd name="connsiteY158" fmla="*/ 771271 h 2096189"/>
              <a:gd name="connsiteX159" fmla="*/ 0 w 2706849"/>
              <a:gd name="connsiteY159" fmla="*/ 771271 h 2096189"/>
              <a:gd name="connsiteX160" fmla="*/ 2670039 w 2706849"/>
              <a:gd name="connsiteY160" fmla="*/ 570302 h 2096189"/>
              <a:gd name="connsiteX161" fmla="*/ 2706849 w 2706849"/>
              <a:gd name="connsiteY161" fmla="*/ 570302 h 2096189"/>
              <a:gd name="connsiteX162" fmla="*/ 2706849 w 2706849"/>
              <a:gd name="connsiteY162" fmla="*/ 670462 h 2096189"/>
              <a:gd name="connsiteX163" fmla="*/ 2670039 w 2706849"/>
              <a:gd name="connsiteY163" fmla="*/ 670462 h 2096189"/>
              <a:gd name="connsiteX164" fmla="*/ 0 w 2706849"/>
              <a:gd name="connsiteY164" fmla="*/ 521336 h 2096189"/>
              <a:gd name="connsiteX165" fmla="*/ 36808 w 2706849"/>
              <a:gd name="connsiteY165" fmla="*/ 521336 h 2096189"/>
              <a:gd name="connsiteX166" fmla="*/ 36808 w 2706849"/>
              <a:gd name="connsiteY166" fmla="*/ 621500 h 2096189"/>
              <a:gd name="connsiteX167" fmla="*/ 0 w 2706849"/>
              <a:gd name="connsiteY167" fmla="*/ 621500 h 2096189"/>
              <a:gd name="connsiteX168" fmla="*/ 2670039 w 2706849"/>
              <a:gd name="connsiteY168" fmla="*/ 432047 h 2096189"/>
              <a:gd name="connsiteX169" fmla="*/ 2706849 w 2706849"/>
              <a:gd name="connsiteY169" fmla="*/ 432047 h 2096189"/>
              <a:gd name="connsiteX170" fmla="*/ 2706849 w 2706849"/>
              <a:gd name="connsiteY170" fmla="*/ 529320 h 2096189"/>
              <a:gd name="connsiteX171" fmla="*/ 2670039 w 2706849"/>
              <a:gd name="connsiteY171" fmla="*/ 529320 h 2096189"/>
              <a:gd name="connsiteX172" fmla="*/ 2879 w 2706849"/>
              <a:gd name="connsiteY172" fmla="*/ 377322 h 2096189"/>
              <a:gd name="connsiteX173" fmla="*/ 39689 w 2706849"/>
              <a:gd name="connsiteY173" fmla="*/ 377322 h 2096189"/>
              <a:gd name="connsiteX174" fmla="*/ 39689 w 2706849"/>
              <a:gd name="connsiteY174" fmla="*/ 474595 h 2096189"/>
              <a:gd name="connsiteX175" fmla="*/ 2879 w 2706849"/>
              <a:gd name="connsiteY175" fmla="*/ 474595 h 2096189"/>
              <a:gd name="connsiteX176" fmla="*/ 2670039 w 2706849"/>
              <a:gd name="connsiteY176" fmla="*/ 288032 h 2096189"/>
              <a:gd name="connsiteX177" fmla="*/ 2706849 w 2706849"/>
              <a:gd name="connsiteY177" fmla="*/ 288032 h 2096189"/>
              <a:gd name="connsiteX178" fmla="*/ 2706849 w 2706849"/>
              <a:gd name="connsiteY178" fmla="*/ 385300 h 2096189"/>
              <a:gd name="connsiteX179" fmla="*/ 2670039 w 2706849"/>
              <a:gd name="connsiteY179" fmla="*/ 385300 h 2096189"/>
              <a:gd name="connsiteX180" fmla="*/ 2879 w 2706849"/>
              <a:gd name="connsiteY180" fmla="*/ 233307 h 2096189"/>
              <a:gd name="connsiteX181" fmla="*/ 39689 w 2706849"/>
              <a:gd name="connsiteY181" fmla="*/ 233307 h 2096189"/>
              <a:gd name="connsiteX182" fmla="*/ 39689 w 2706849"/>
              <a:gd name="connsiteY182" fmla="*/ 330580 h 2096189"/>
              <a:gd name="connsiteX183" fmla="*/ 2879 w 2706849"/>
              <a:gd name="connsiteY183" fmla="*/ 330580 h 2096189"/>
              <a:gd name="connsiteX184" fmla="*/ 2670039 w 2706849"/>
              <a:gd name="connsiteY184" fmla="*/ 144017 h 2096189"/>
              <a:gd name="connsiteX185" fmla="*/ 2706849 w 2706849"/>
              <a:gd name="connsiteY185" fmla="*/ 144017 h 2096189"/>
              <a:gd name="connsiteX186" fmla="*/ 2706849 w 2706849"/>
              <a:gd name="connsiteY186" fmla="*/ 241290 h 2096189"/>
              <a:gd name="connsiteX187" fmla="*/ 2670039 w 2706849"/>
              <a:gd name="connsiteY187" fmla="*/ 241290 h 2096189"/>
              <a:gd name="connsiteX188" fmla="*/ 2879 w 2706849"/>
              <a:gd name="connsiteY188" fmla="*/ 89292 h 2096189"/>
              <a:gd name="connsiteX189" fmla="*/ 39689 w 2706849"/>
              <a:gd name="connsiteY189" fmla="*/ 89292 h 2096189"/>
              <a:gd name="connsiteX190" fmla="*/ 39689 w 2706849"/>
              <a:gd name="connsiteY190" fmla="*/ 186565 h 2096189"/>
              <a:gd name="connsiteX191" fmla="*/ 2879 w 2706849"/>
              <a:gd name="connsiteY191" fmla="*/ 186565 h 2096189"/>
              <a:gd name="connsiteX192" fmla="*/ 2670039 w 2706849"/>
              <a:gd name="connsiteY192" fmla="*/ 2 h 2096189"/>
              <a:gd name="connsiteX193" fmla="*/ 2706849 w 2706849"/>
              <a:gd name="connsiteY193" fmla="*/ 2 h 2096189"/>
              <a:gd name="connsiteX194" fmla="*/ 2706849 w 2706849"/>
              <a:gd name="connsiteY194" fmla="*/ 97275 h 2096189"/>
              <a:gd name="connsiteX195" fmla="*/ 2670039 w 2706849"/>
              <a:gd name="connsiteY195" fmla="*/ 97275 h 2096189"/>
              <a:gd name="connsiteX196" fmla="*/ 2520265 w 2706849"/>
              <a:gd name="connsiteY196" fmla="*/ 0 h 2096189"/>
              <a:gd name="connsiteX197" fmla="*/ 2617537 w 2706849"/>
              <a:gd name="connsiteY197" fmla="*/ 0 h 2096189"/>
              <a:gd name="connsiteX198" fmla="*/ 2617537 w 2706849"/>
              <a:gd name="connsiteY198" fmla="*/ 36810 h 2096189"/>
              <a:gd name="connsiteX199" fmla="*/ 2520265 w 2706849"/>
              <a:gd name="connsiteY199" fmla="*/ 36810 h 2096189"/>
              <a:gd name="connsiteX200" fmla="*/ 2373369 w 2706849"/>
              <a:gd name="connsiteY200" fmla="*/ 0 h 2096189"/>
              <a:gd name="connsiteX201" fmla="*/ 2470641 w 2706849"/>
              <a:gd name="connsiteY201" fmla="*/ 0 h 2096189"/>
              <a:gd name="connsiteX202" fmla="*/ 2470641 w 2706849"/>
              <a:gd name="connsiteY202" fmla="*/ 36810 h 2096189"/>
              <a:gd name="connsiteX203" fmla="*/ 2373369 w 2706849"/>
              <a:gd name="connsiteY203" fmla="*/ 36810 h 2096189"/>
              <a:gd name="connsiteX204" fmla="*/ 2232233 w 2706849"/>
              <a:gd name="connsiteY204" fmla="*/ 0 h 2096189"/>
              <a:gd name="connsiteX205" fmla="*/ 2329507 w 2706849"/>
              <a:gd name="connsiteY205" fmla="*/ 0 h 2096189"/>
              <a:gd name="connsiteX206" fmla="*/ 2329507 w 2706849"/>
              <a:gd name="connsiteY206" fmla="*/ 36810 h 2096189"/>
              <a:gd name="connsiteX207" fmla="*/ 2232233 w 2706849"/>
              <a:gd name="connsiteY207" fmla="*/ 36810 h 2096189"/>
              <a:gd name="connsiteX208" fmla="*/ 2105501 w 2706849"/>
              <a:gd name="connsiteY208" fmla="*/ 0 h 2096189"/>
              <a:gd name="connsiteX209" fmla="*/ 2185493 w 2706849"/>
              <a:gd name="connsiteY209" fmla="*/ 0 h 2096189"/>
              <a:gd name="connsiteX210" fmla="*/ 2185493 w 2706849"/>
              <a:gd name="connsiteY210" fmla="*/ 36799 h 2096189"/>
              <a:gd name="connsiteX211" fmla="*/ 2105501 w 2706849"/>
              <a:gd name="connsiteY211" fmla="*/ 36799 h 2096189"/>
              <a:gd name="connsiteX212" fmla="*/ 1987409 w 2706849"/>
              <a:gd name="connsiteY212" fmla="*/ 0 h 2096189"/>
              <a:gd name="connsiteX213" fmla="*/ 2067401 w 2706849"/>
              <a:gd name="connsiteY213" fmla="*/ 0 h 2096189"/>
              <a:gd name="connsiteX214" fmla="*/ 2067401 w 2706849"/>
              <a:gd name="connsiteY214" fmla="*/ 36799 h 2096189"/>
              <a:gd name="connsiteX215" fmla="*/ 1987409 w 2706849"/>
              <a:gd name="connsiteY215" fmla="*/ 36799 h 2096189"/>
              <a:gd name="connsiteX216" fmla="*/ 1866435 w 2706849"/>
              <a:gd name="connsiteY216" fmla="*/ 0 h 2096189"/>
              <a:gd name="connsiteX217" fmla="*/ 1946427 w 2706849"/>
              <a:gd name="connsiteY217" fmla="*/ 0 h 2096189"/>
              <a:gd name="connsiteX218" fmla="*/ 1946427 w 2706849"/>
              <a:gd name="connsiteY218" fmla="*/ 36799 h 2096189"/>
              <a:gd name="connsiteX219" fmla="*/ 1866435 w 2706849"/>
              <a:gd name="connsiteY219" fmla="*/ 36799 h 2096189"/>
              <a:gd name="connsiteX220" fmla="*/ 1748341 w 2706849"/>
              <a:gd name="connsiteY220" fmla="*/ 0 h 2096189"/>
              <a:gd name="connsiteX221" fmla="*/ 1828329 w 2706849"/>
              <a:gd name="connsiteY221" fmla="*/ 0 h 2096189"/>
              <a:gd name="connsiteX222" fmla="*/ 1828329 w 2706849"/>
              <a:gd name="connsiteY222" fmla="*/ 36799 h 2096189"/>
              <a:gd name="connsiteX223" fmla="*/ 1748341 w 2706849"/>
              <a:gd name="connsiteY223" fmla="*/ 36799 h 2096189"/>
              <a:gd name="connsiteX224" fmla="*/ 1630251 w 2706849"/>
              <a:gd name="connsiteY224" fmla="*/ 0 h 2096189"/>
              <a:gd name="connsiteX225" fmla="*/ 1710243 w 2706849"/>
              <a:gd name="connsiteY225" fmla="*/ 0 h 2096189"/>
              <a:gd name="connsiteX226" fmla="*/ 1710243 w 2706849"/>
              <a:gd name="connsiteY226" fmla="*/ 36799 h 2096189"/>
              <a:gd name="connsiteX227" fmla="*/ 1630251 w 2706849"/>
              <a:gd name="connsiteY227" fmla="*/ 36799 h 2096189"/>
              <a:gd name="connsiteX228" fmla="*/ 1512157 w 2706849"/>
              <a:gd name="connsiteY228" fmla="*/ 0 h 2096189"/>
              <a:gd name="connsiteX229" fmla="*/ 1592149 w 2706849"/>
              <a:gd name="connsiteY229" fmla="*/ 0 h 2096189"/>
              <a:gd name="connsiteX230" fmla="*/ 1592149 w 2706849"/>
              <a:gd name="connsiteY230" fmla="*/ 36799 h 2096189"/>
              <a:gd name="connsiteX231" fmla="*/ 1512157 w 2706849"/>
              <a:gd name="connsiteY231" fmla="*/ 36799 h 2096189"/>
              <a:gd name="connsiteX232" fmla="*/ 1394065 w 2706849"/>
              <a:gd name="connsiteY232" fmla="*/ 0 h 2096189"/>
              <a:gd name="connsiteX233" fmla="*/ 1474059 w 2706849"/>
              <a:gd name="connsiteY233" fmla="*/ 0 h 2096189"/>
              <a:gd name="connsiteX234" fmla="*/ 1474059 w 2706849"/>
              <a:gd name="connsiteY234" fmla="*/ 36799 h 2096189"/>
              <a:gd name="connsiteX235" fmla="*/ 1394065 w 2706849"/>
              <a:gd name="connsiteY235" fmla="*/ 36799 h 2096189"/>
              <a:gd name="connsiteX236" fmla="*/ 1275973 w 2706849"/>
              <a:gd name="connsiteY236" fmla="*/ 0 h 2096189"/>
              <a:gd name="connsiteX237" fmla="*/ 1355965 w 2706849"/>
              <a:gd name="connsiteY237" fmla="*/ 0 h 2096189"/>
              <a:gd name="connsiteX238" fmla="*/ 1355965 w 2706849"/>
              <a:gd name="connsiteY238" fmla="*/ 36799 h 2096189"/>
              <a:gd name="connsiteX239" fmla="*/ 1275973 w 2706849"/>
              <a:gd name="connsiteY239" fmla="*/ 36799 h 2096189"/>
              <a:gd name="connsiteX240" fmla="*/ 1157881 w 2706849"/>
              <a:gd name="connsiteY240" fmla="*/ 0 h 2096189"/>
              <a:gd name="connsiteX241" fmla="*/ 1237867 w 2706849"/>
              <a:gd name="connsiteY241" fmla="*/ 0 h 2096189"/>
              <a:gd name="connsiteX242" fmla="*/ 1237867 w 2706849"/>
              <a:gd name="connsiteY242" fmla="*/ 36799 h 2096189"/>
              <a:gd name="connsiteX243" fmla="*/ 1157881 w 2706849"/>
              <a:gd name="connsiteY243" fmla="*/ 36799 h 2096189"/>
              <a:gd name="connsiteX244" fmla="*/ 1036909 w 2706849"/>
              <a:gd name="connsiteY244" fmla="*/ 0 h 2096189"/>
              <a:gd name="connsiteX245" fmla="*/ 1116901 w 2706849"/>
              <a:gd name="connsiteY245" fmla="*/ 0 h 2096189"/>
              <a:gd name="connsiteX246" fmla="*/ 1116901 w 2706849"/>
              <a:gd name="connsiteY246" fmla="*/ 36799 h 2096189"/>
              <a:gd name="connsiteX247" fmla="*/ 1036909 w 2706849"/>
              <a:gd name="connsiteY247" fmla="*/ 36799 h 2096189"/>
              <a:gd name="connsiteX248" fmla="*/ 918815 w 2706849"/>
              <a:gd name="connsiteY248" fmla="*/ 0 h 2096189"/>
              <a:gd name="connsiteX249" fmla="*/ 998813 w 2706849"/>
              <a:gd name="connsiteY249" fmla="*/ 0 h 2096189"/>
              <a:gd name="connsiteX250" fmla="*/ 998813 w 2706849"/>
              <a:gd name="connsiteY250" fmla="*/ 36799 h 2096189"/>
              <a:gd name="connsiteX251" fmla="*/ 918815 w 2706849"/>
              <a:gd name="connsiteY251" fmla="*/ 36799 h 2096189"/>
              <a:gd name="connsiteX252" fmla="*/ 800724 w 2706849"/>
              <a:gd name="connsiteY252" fmla="*/ 0 h 2096189"/>
              <a:gd name="connsiteX253" fmla="*/ 880716 w 2706849"/>
              <a:gd name="connsiteY253" fmla="*/ 0 h 2096189"/>
              <a:gd name="connsiteX254" fmla="*/ 880716 w 2706849"/>
              <a:gd name="connsiteY254" fmla="*/ 36799 h 2096189"/>
              <a:gd name="connsiteX255" fmla="*/ 800724 w 2706849"/>
              <a:gd name="connsiteY255" fmla="*/ 36799 h 2096189"/>
              <a:gd name="connsiteX256" fmla="*/ 682630 w 2706849"/>
              <a:gd name="connsiteY256" fmla="*/ 0 h 2096189"/>
              <a:gd name="connsiteX257" fmla="*/ 762622 w 2706849"/>
              <a:gd name="connsiteY257" fmla="*/ 0 h 2096189"/>
              <a:gd name="connsiteX258" fmla="*/ 762622 w 2706849"/>
              <a:gd name="connsiteY258" fmla="*/ 36799 h 2096189"/>
              <a:gd name="connsiteX259" fmla="*/ 682630 w 2706849"/>
              <a:gd name="connsiteY259" fmla="*/ 36799 h 2096189"/>
              <a:gd name="connsiteX260" fmla="*/ 561658 w 2706849"/>
              <a:gd name="connsiteY260" fmla="*/ 0 h 2096189"/>
              <a:gd name="connsiteX261" fmla="*/ 641656 w 2706849"/>
              <a:gd name="connsiteY261" fmla="*/ 0 h 2096189"/>
              <a:gd name="connsiteX262" fmla="*/ 641656 w 2706849"/>
              <a:gd name="connsiteY262" fmla="*/ 36799 h 2096189"/>
              <a:gd name="connsiteX263" fmla="*/ 561658 w 2706849"/>
              <a:gd name="connsiteY263" fmla="*/ 36799 h 2096189"/>
              <a:gd name="connsiteX264" fmla="*/ 434925 w 2706849"/>
              <a:gd name="connsiteY264" fmla="*/ 0 h 2096189"/>
              <a:gd name="connsiteX265" fmla="*/ 532193 w 2706849"/>
              <a:gd name="connsiteY265" fmla="*/ 0 h 2096189"/>
              <a:gd name="connsiteX266" fmla="*/ 532193 w 2706849"/>
              <a:gd name="connsiteY266" fmla="*/ 36799 h 2096189"/>
              <a:gd name="connsiteX267" fmla="*/ 434925 w 2706849"/>
              <a:gd name="connsiteY267" fmla="*/ 36799 h 2096189"/>
              <a:gd name="connsiteX268" fmla="*/ 290910 w 2706849"/>
              <a:gd name="connsiteY268" fmla="*/ 0 h 2096189"/>
              <a:gd name="connsiteX269" fmla="*/ 388183 w 2706849"/>
              <a:gd name="connsiteY269" fmla="*/ 0 h 2096189"/>
              <a:gd name="connsiteX270" fmla="*/ 388183 w 2706849"/>
              <a:gd name="connsiteY270" fmla="*/ 36799 h 2096189"/>
              <a:gd name="connsiteX271" fmla="*/ 290910 w 2706849"/>
              <a:gd name="connsiteY271" fmla="*/ 36799 h 2096189"/>
              <a:gd name="connsiteX272" fmla="*/ 146895 w 2706849"/>
              <a:gd name="connsiteY272" fmla="*/ 0 h 2096189"/>
              <a:gd name="connsiteX273" fmla="*/ 244168 w 2706849"/>
              <a:gd name="connsiteY273" fmla="*/ 0 h 2096189"/>
              <a:gd name="connsiteX274" fmla="*/ 244168 w 2706849"/>
              <a:gd name="connsiteY274" fmla="*/ 36799 h 2096189"/>
              <a:gd name="connsiteX275" fmla="*/ 146895 w 2706849"/>
              <a:gd name="connsiteY275" fmla="*/ 36799 h 2096189"/>
              <a:gd name="connsiteX276" fmla="*/ 2880 w 2706849"/>
              <a:gd name="connsiteY276" fmla="*/ 0 h 2096189"/>
              <a:gd name="connsiteX277" fmla="*/ 100153 w 2706849"/>
              <a:gd name="connsiteY277" fmla="*/ 0 h 2096189"/>
              <a:gd name="connsiteX278" fmla="*/ 100153 w 2706849"/>
              <a:gd name="connsiteY278" fmla="*/ 36799 h 2096189"/>
              <a:gd name="connsiteX279" fmla="*/ 2880 w 2706849"/>
              <a:gd name="connsiteY279" fmla="*/ 36799 h 209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2706849" h="2096189">
                <a:moveTo>
                  <a:pt x="2065175" y="2056537"/>
                </a:moveTo>
                <a:lnTo>
                  <a:pt x="2145161" y="2056537"/>
                </a:lnTo>
                <a:lnTo>
                  <a:pt x="2145161" y="2096189"/>
                </a:lnTo>
                <a:lnTo>
                  <a:pt x="2065175" y="2096189"/>
                </a:lnTo>
                <a:close/>
                <a:moveTo>
                  <a:pt x="1947085" y="2056537"/>
                </a:moveTo>
                <a:lnTo>
                  <a:pt x="2027077" y="2056537"/>
                </a:lnTo>
                <a:lnTo>
                  <a:pt x="2027077" y="2096189"/>
                </a:lnTo>
                <a:lnTo>
                  <a:pt x="1947085" y="2096189"/>
                </a:lnTo>
                <a:close/>
                <a:moveTo>
                  <a:pt x="1828991" y="2056537"/>
                </a:moveTo>
                <a:lnTo>
                  <a:pt x="1908983" y="2056537"/>
                </a:lnTo>
                <a:lnTo>
                  <a:pt x="1908983" y="2096189"/>
                </a:lnTo>
                <a:lnTo>
                  <a:pt x="1828991" y="2096189"/>
                </a:lnTo>
                <a:close/>
                <a:moveTo>
                  <a:pt x="1710899" y="2056537"/>
                </a:moveTo>
                <a:lnTo>
                  <a:pt x="1790891" y="2056537"/>
                </a:lnTo>
                <a:lnTo>
                  <a:pt x="1790891" y="2096189"/>
                </a:lnTo>
                <a:lnTo>
                  <a:pt x="1710899" y="2096189"/>
                </a:lnTo>
                <a:close/>
                <a:moveTo>
                  <a:pt x="1592805" y="2056537"/>
                </a:moveTo>
                <a:lnTo>
                  <a:pt x="1672799" y="2056537"/>
                </a:lnTo>
                <a:lnTo>
                  <a:pt x="1672799" y="2096189"/>
                </a:lnTo>
                <a:lnTo>
                  <a:pt x="1592805" y="2096189"/>
                </a:lnTo>
                <a:close/>
                <a:moveTo>
                  <a:pt x="1474713" y="2056537"/>
                </a:moveTo>
                <a:lnTo>
                  <a:pt x="1554707" y="2056537"/>
                </a:lnTo>
                <a:lnTo>
                  <a:pt x="1554707" y="2096189"/>
                </a:lnTo>
                <a:lnTo>
                  <a:pt x="1474713" y="2096189"/>
                </a:lnTo>
                <a:close/>
                <a:moveTo>
                  <a:pt x="1353741" y="2056537"/>
                </a:moveTo>
                <a:lnTo>
                  <a:pt x="1433735" y="2056537"/>
                </a:lnTo>
                <a:lnTo>
                  <a:pt x="1433735" y="2096189"/>
                </a:lnTo>
                <a:lnTo>
                  <a:pt x="1353741" y="2096189"/>
                </a:lnTo>
                <a:close/>
                <a:moveTo>
                  <a:pt x="1235649" y="2056537"/>
                </a:moveTo>
                <a:lnTo>
                  <a:pt x="1315645" y="2056537"/>
                </a:lnTo>
                <a:lnTo>
                  <a:pt x="1315645" y="2096189"/>
                </a:lnTo>
                <a:lnTo>
                  <a:pt x="1235649" y="2096189"/>
                </a:lnTo>
                <a:close/>
                <a:moveTo>
                  <a:pt x="1117557" y="2056537"/>
                </a:moveTo>
                <a:lnTo>
                  <a:pt x="1197549" y="2056537"/>
                </a:lnTo>
                <a:lnTo>
                  <a:pt x="1197549" y="2096189"/>
                </a:lnTo>
                <a:lnTo>
                  <a:pt x="1117557" y="2096189"/>
                </a:lnTo>
                <a:close/>
                <a:moveTo>
                  <a:pt x="999465" y="2056537"/>
                </a:moveTo>
                <a:lnTo>
                  <a:pt x="1079451" y="2056537"/>
                </a:lnTo>
                <a:lnTo>
                  <a:pt x="1079451" y="2096189"/>
                </a:lnTo>
                <a:lnTo>
                  <a:pt x="999465" y="2096189"/>
                </a:lnTo>
                <a:close/>
                <a:moveTo>
                  <a:pt x="881372" y="2056537"/>
                </a:moveTo>
                <a:lnTo>
                  <a:pt x="961365" y="2056537"/>
                </a:lnTo>
                <a:lnTo>
                  <a:pt x="961365" y="2096189"/>
                </a:lnTo>
                <a:lnTo>
                  <a:pt x="881372" y="2096189"/>
                </a:lnTo>
                <a:close/>
                <a:moveTo>
                  <a:pt x="760399" y="2056537"/>
                </a:moveTo>
                <a:lnTo>
                  <a:pt x="840391" y="2056537"/>
                </a:lnTo>
                <a:lnTo>
                  <a:pt x="840391" y="2096189"/>
                </a:lnTo>
                <a:lnTo>
                  <a:pt x="760399" y="2096189"/>
                </a:lnTo>
                <a:close/>
                <a:moveTo>
                  <a:pt x="642306" y="2056537"/>
                </a:moveTo>
                <a:lnTo>
                  <a:pt x="722298" y="2056537"/>
                </a:lnTo>
                <a:lnTo>
                  <a:pt x="722298" y="2096189"/>
                </a:lnTo>
                <a:lnTo>
                  <a:pt x="642306" y="2096189"/>
                </a:lnTo>
                <a:close/>
                <a:moveTo>
                  <a:pt x="524215" y="2056537"/>
                </a:moveTo>
                <a:lnTo>
                  <a:pt x="604207" y="2056537"/>
                </a:lnTo>
                <a:lnTo>
                  <a:pt x="604207" y="2096189"/>
                </a:lnTo>
                <a:lnTo>
                  <a:pt x="524215" y="2096189"/>
                </a:lnTo>
                <a:close/>
                <a:moveTo>
                  <a:pt x="2609553" y="2056536"/>
                </a:moveTo>
                <a:lnTo>
                  <a:pt x="2706823" y="2056536"/>
                </a:lnTo>
                <a:lnTo>
                  <a:pt x="2706823" y="2093347"/>
                </a:lnTo>
                <a:lnTo>
                  <a:pt x="2609553" y="2093347"/>
                </a:lnTo>
                <a:close/>
                <a:moveTo>
                  <a:pt x="2465539" y="2056536"/>
                </a:moveTo>
                <a:lnTo>
                  <a:pt x="2562807" y="2056536"/>
                </a:lnTo>
                <a:lnTo>
                  <a:pt x="2562807" y="2093347"/>
                </a:lnTo>
                <a:lnTo>
                  <a:pt x="2465539" y="2093347"/>
                </a:lnTo>
                <a:close/>
                <a:moveTo>
                  <a:pt x="2321525" y="2056536"/>
                </a:moveTo>
                <a:lnTo>
                  <a:pt x="2418797" y="2056536"/>
                </a:lnTo>
                <a:lnTo>
                  <a:pt x="2418797" y="2093347"/>
                </a:lnTo>
                <a:lnTo>
                  <a:pt x="2321525" y="2093347"/>
                </a:lnTo>
                <a:close/>
                <a:moveTo>
                  <a:pt x="2177509" y="2056536"/>
                </a:moveTo>
                <a:lnTo>
                  <a:pt x="2274787" y="2056536"/>
                </a:lnTo>
                <a:lnTo>
                  <a:pt x="2274787" y="2093347"/>
                </a:lnTo>
                <a:lnTo>
                  <a:pt x="2177509" y="2093347"/>
                </a:lnTo>
                <a:close/>
                <a:moveTo>
                  <a:pt x="380200" y="2056536"/>
                </a:moveTo>
                <a:lnTo>
                  <a:pt x="477473" y="2056536"/>
                </a:lnTo>
                <a:lnTo>
                  <a:pt x="477473" y="2093347"/>
                </a:lnTo>
                <a:lnTo>
                  <a:pt x="380200" y="2093347"/>
                </a:lnTo>
                <a:close/>
                <a:moveTo>
                  <a:pt x="236185" y="2056536"/>
                </a:moveTo>
                <a:lnTo>
                  <a:pt x="333458" y="2056536"/>
                </a:lnTo>
                <a:lnTo>
                  <a:pt x="333458" y="2093347"/>
                </a:lnTo>
                <a:lnTo>
                  <a:pt x="236185" y="2093347"/>
                </a:lnTo>
                <a:close/>
                <a:moveTo>
                  <a:pt x="92170" y="2056536"/>
                </a:moveTo>
                <a:lnTo>
                  <a:pt x="189443" y="2056536"/>
                </a:lnTo>
                <a:lnTo>
                  <a:pt x="189443" y="2093347"/>
                </a:lnTo>
                <a:lnTo>
                  <a:pt x="92170" y="2093347"/>
                </a:lnTo>
                <a:close/>
                <a:moveTo>
                  <a:pt x="2879" y="1996052"/>
                </a:moveTo>
                <a:lnTo>
                  <a:pt x="39678" y="1996052"/>
                </a:lnTo>
                <a:lnTo>
                  <a:pt x="39678" y="2093325"/>
                </a:lnTo>
                <a:lnTo>
                  <a:pt x="2879" y="2093325"/>
                </a:lnTo>
                <a:close/>
                <a:moveTo>
                  <a:pt x="2670039" y="1906762"/>
                </a:moveTo>
                <a:lnTo>
                  <a:pt x="2706849" y="1906762"/>
                </a:lnTo>
                <a:lnTo>
                  <a:pt x="2706849" y="2004035"/>
                </a:lnTo>
                <a:lnTo>
                  <a:pt x="2670039" y="2004035"/>
                </a:lnTo>
                <a:close/>
                <a:moveTo>
                  <a:pt x="2879" y="1852037"/>
                </a:moveTo>
                <a:lnTo>
                  <a:pt x="39678" y="1852037"/>
                </a:lnTo>
                <a:lnTo>
                  <a:pt x="39678" y="1949314"/>
                </a:lnTo>
                <a:lnTo>
                  <a:pt x="2879" y="1949314"/>
                </a:lnTo>
                <a:close/>
                <a:moveTo>
                  <a:pt x="2670039" y="1759867"/>
                </a:moveTo>
                <a:lnTo>
                  <a:pt x="2706849" y="1759867"/>
                </a:lnTo>
                <a:lnTo>
                  <a:pt x="2706849" y="1857140"/>
                </a:lnTo>
                <a:lnTo>
                  <a:pt x="2670039" y="1857140"/>
                </a:lnTo>
                <a:close/>
                <a:moveTo>
                  <a:pt x="2879" y="1708022"/>
                </a:moveTo>
                <a:lnTo>
                  <a:pt x="39678" y="1708022"/>
                </a:lnTo>
                <a:lnTo>
                  <a:pt x="39678" y="1805295"/>
                </a:lnTo>
                <a:lnTo>
                  <a:pt x="2879" y="1805295"/>
                </a:lnTo>
                <a:close/>
                <a:moveTo>
                  <a:pt x="2670039" y="1618732"/>
                </a:moveTo>
                <a:lnTo>
                  <a:pt x="2706849" y="1618732"/>
                </a:lnTo>
                <a:lnTo>
                  <a:pt x="2706849" y="1716005"/>
                </a:lnTo>
                <a:lnTo>
                  <a:pt x="2670039" y="1716005"/>
                </a:lnTo>
                <a:close/>
                <a:moveTo>
                  <a:pt x="2879" y="1566886"/>
                </a:moveTo>
                <a:lnTo>
                  <a:pt x="39678" y="1566886"/>
                </a:lnTo>
                <a:lnTo>
                  <a:pt x="39678" y="1664159"/>
                </a:lnTo>
                <a:lnTo>
                  <a:pt x="2879" y="1664159"/>
                </a:lnTo>
                <a:close/>
                <a:moveTo>
                  <a:pt x="2670039" y="1471836"/>
                </a:moveTo>
                <a:lnTo>
                  <a:pt x="2706849" y="1471836"/>
                </a:lnTo>
                <a:lnTo>
                  <a:pt x="2706849" y="1571995"/>
                </a:lnTo>
                <a:lnTo>
                  <a:pt x="2670039" y="1571995"/>
                </a:lnTo>
                <a:close/>
                <a:moveTo>
                  <a:pt x="0" y="1422871"/>
                </a:moveTo>
                <a:lnTo>
                  <a:pt x="36808" y="1422871"/>
                </a:lnTo>
                <a:lnTo>
                  <a:pt x="36808" y="1523031"/>
                </a:lnTo>
                <a:lnTo>
                  <a:pt x="0" y="1523031"/>
                </a:lnTo>
                <a:close/>
                <a:moveTo>
                  <a:pt x="2670039" y="1322060"/>
                </a:moveTo>
                <a:lnTo>
                  <a:pt x="2706849" y="1322060"/>
                </a:lnTo>
                <a:lnTo>
                  <a:pt x="2706849" y="1422224"/>
                </a:lnTo>
                <a:lnTo>
                  <a:pt x="2670039" y="1422224"/>
                </a:lnTo>
                <a:close/>
                <a:moveTo>
                  <a:pt x="0" y="1270215"/>
                </a:moveTo>
                <a:lnTo>
                  <a:pt x="36808" y="1270215"/>
                </a:lnTo>
                <a:lnTo>
                  <a:pt x="36808" y="1370379"/>
                </a:lnTo>
                <a:lnTo>
                  <a:pt x="0" y="1370379"/>
                </a:lnTo>
                <a:close/>
                <a:moveTo>
                  <a:pt x="2670039" y="1172284"/>
                </a:moveTo>
                <a:lnTo>
                  <a:pt x="2706849" y="1172284"/>
                </a:lnTo>
                <a:lnTo>
                  <a:pt x="2706849" y="1272439"/>
                </a:lnTo>
                <a:lnTo>
                  <a:pt x="2670039" y="1272439"/>
                </a:lnTo>
                <a:close/>
                <a:moveTo>
                  <a:pt x="0" y="1120439"/>
                </a:moveTo>
                <a:lnTo>
                  <a:pt x="36808" y="1120439"/>
                </a:lnTo>
                <a:lnTo>
                  <a:pt x="36808" y="1220598"/>
                </a:lnTo>
                <a:lnTo>
                  <a:pt x="0" y="1220598"/>
                </a:lnTo>
                <a:close/>
                <a:moveTo>
                  <a:pt x="2670039" y="1019629"/>
                </a:moveTo>
                <a:lnTo>
                  <a:pt x="2706849" y="1019629"/>
                </a:lnTo>
                <a:lnTo>
                  <a:pt x="2706849" y="1119789"/>
                </a:lnTo>
                <a:lnTo>
                  <a:pt x="2670039" y="1119789"/>
                </a:lnTo>
                <a:close/>
                <a:moveTo>
                  <a:pt x="0" y="970663"/>
                </a:moveTo>
                <a:lnTo>
                  <a:pt x="36808" y="970663"/>
                </a:lnTo>
                <a:lnTo>
                  <a:pt x="36808" y="1070822"/>
                </a:lnTo>
                <a:lnTo>
                  <a:pt x="0" y="1070822"/>
                </a:lnTo>
                <a:close/>
                <a:moveTo>
                  <a:pt x="2670039" y="869853"/>
                </a:moveTo>
                <a:lnTo>
                  <a:pt x="2706849" y="869853"/>
                </a:lnTo>
                <a:lnTo>
                  <a:pt x="2706849" y="970013"/>
                </a:lnTo>
                <a:lnTo>
                  <a:pt x="2670039" y="970013"/>
                </a:lnTo>
                <a:close/>
                <a:moveTo>
                  <a:pt x="0" y="820887"/>
                </a:moveTo>
                <a:lnTo>
                  <a:pt x="36808" y="820887"/>
                </a:lnTo>
                <a:lnTo>
                  <a:pt x="36808" y="921046"/>
                </a:lnTo>
                <a:lnTo>
                  <a:pt x="0" y="921046"/>
                </a:lnTo>
                <a:close/>
                <a:moveTo>
                  <a:pt x="2670039" y="720077"/>
                </a:moveTo>
                <a:lnTo>
                  <a:pt x="2706849" y="720077"/>
                </a:lnTo>
                <a:lnTo>
                  <a:pt x="2706849" y="820237"/>
                </a:lnTo>
                <a:lnTo>
                  <a:pt x="2670039" y="820237"/>
                </a:lnTo>
                <a:close/>
                <a:moveTo>
                  <a:pt x="0" y="671112"/>
                </a:moveTo>
                <a:lnTo>
                  <a:pt x="36808" y="671112"/>
                </a:lnTo>
                <a:lnTo>
                  <a:pt x="36808" y="771271"/>
                </a:lnTo>
                <a:lnTo>
                  <a:pt x="0" y="771271"/>
                </a:lnTo>
                <a:close/>
                <a:moveTo>
                  <a:pt x="2670039" y="570302"/>
                </a:moveTo>
                <a:lnTo>
                  <a:pt x="2706849" y="570302"/>
                </a:lnTo>
                <a:lnTo>
                  <a:pt x="2706849" y="670462"/>
                </a:lnTo>
                <a:lnTo>
                  <a:pt x="2670039" y="670462"/>
                </a:lnTo>
                <a:close/>
                <a:moveTo>
                  <a:pt x="0" y="521336"/>
                </a:moveTo>
                <a:lnTo>
                  <a:pt x="36808" y="521336"/>
                </a:lnTo>
                <a:lnTo>
                  <a:pt x="36808" y="621500"/>
                </a:lnTo>
                <a:lnTo>
                  <a:pt x="0" y="621500"/>
                </a:lnTo>
                <a:close/>
                <a:moveTo>
                  <a:pt x="2670039" y="432047"/>
                </a:moveTo>
                <a:lnTo>
                  <a:pt x="2706849" y="432047"/>
                </a:lnTo>
                <a:lnTo>
                  <a:pt x="2706849" y="529320"/>
                </a:lnTo>
                <a:lnTo>
                  <a:pt x="2670039" y="529320"/>
                </a:lnTo>
                <a:close/>
                <a:moveTo>
                  <a:pt x="2879" y="377322"/>
                </a:moveTo>
                <a:lnTo>
                  <a:pt x="39689" y="377322"/>
                </a:lnTo>
                <a:lnTo>
                  <a:pt x="39689" y="474595"/>
                </a:lnTo>
                <a:lnTo>
                  <a:pt x="2879" y="474595"/>
                </a:lnTo>
                <a:close/>
                <a:moveTo>
                  <a:pt x="2670039" y="288032"/>
                </a:moveTo>
                <a:lnTo>
                  <a:pt x="2706849" y="288032"/>
                </a:lnTo>
                <a:lnTo>
                  <a:pt x="2706849" y="385300"/>
                </a:lnTo>
                <a:lnTo>
                  <a:pt x="2670039" y="385300"/>
                </a:lnTo>
                <a:close/>
                <a:moveTo>
                  <a:pt x="2879" y="233307"/>
                </a:moveTo>
                <a:lnTo>
                  <a:pt x="39689" y="233307"/>
                </a:lnTo>
                <a:lnTo>
                  <a:pt x="39689" y="330580"/>
                </a:lnTo>
                <a:lnTo>
                  <a:pt x="2879" y="330580"/>
                </a:lnTo>
                <a:close/>
                <a:moveTo>
                  <a:pt x="2670039" y="144017"/>
                </a:moveTo>
                <a:lnTo>
                  <a:pt x="2706849" y="144017"/>
                </a:lnTo>
                <a:lnTo>
                  <a:pt x="2706849" y="241290"/>
                </a:lnTo>
                <a:lnTo>
                  <a:pt x="2670039" y="241290"/>
                </a:lnTo>
                <a:close/>
                <a:moveTo>
                  <a:pt x="2879" y="89292"/>
                </a:moveTo>
                <a:lnTo>
                  <a:pt x="39689" y="89292"/>
                </a:lnTo>
                <a:lnTo>
                  <a:pt x="39689" y="186565"/>
                </a:lnTo>
                <a:lnTo>
                  <a:pt x="2879" y="186565"/>
                </a:lnTo>
                <a:close/>
                <a:moveTo>
                  <a:pt x="2670039" y="2"/>
                </a:moveTo>
                <a:lnTo>
                  <a:pt x="2706849" y="2"/>
                </a:lnTo>
                <a:lnTo>
                  <a:pt x="2706849" y="97275"/>
                </a:lnTo>
                <a:lnTo>
                  <a:pt x="2670039" y="97275"/>
                </a:lnTo>
                <a:close/>
                <a:moveTo>
                  <a:pt x="2520265" y="0"/>
                </a:moveTo>
                <a:lnTo>
                  <a:pt x="2617537" y="0"/>
                </a:lnTo>
                <a:lnTo>
                  <a:pt x="2617537" y="36810"/>
                </a:lnTo>
                <a:lnTo>
                  <a:pt x="2520265" y="36810"/>
                </a:lnTo>
                <a:close/>
                <a:moveTo>
                  <a:pt x="2373369" y="0"/>
                </a:moveTo>
                <a:lnTo>
                  <a:pt x="2470641" y="0"/>
                </a:lnTo>
                <a:lnTo>
                  <a:pt x="2470641" y="36810"/>
                </a:lnTo>
                <a:lnTo>
                  <a:pt x="2373369" y="36810"/>
                </a:lnTo>
                <a:close/>
                <a:moveTo>
                  <a:pt x="2232233" y="0"/>
                </a:moveTo>
                <a:lnTo>
                  <a:pt x="2329507" y="0"/>
                </a:lnTo>
                <a:lnTo>
                  <a:pt x="2329507" y="36810"/>
                </a:lnTo>
                <a:lnTo>
                  <a:pt x="2232233" y="36810"/>
                </a:lnTo>
                <a:close/>
                <a:moveTo>
                  <a:pt x="2105501" y="0"/>
                </a:moveTo>
                <a:lnTo>
                  <a:pt x="2185493" y="0"/>
                </a:lnTo>
                <a:lnTo>
                  <a:pt x="2185493" y="36799"/>
                </a:lnTo>
                <a:lnTo>
                  <a:pt x="2105501" y="36799"/>
                </a:lnTo>
                <a:close/>
                <a:moveTo>
                  <a:pt x="1987409" y="0"/>
                </a:moveTo>
                <a:lnTo>
                  <a:pt x="2067401" y="0"/>
                </a:lnTo>
                <a:lnTo>
                  <a:pt x="2067401" y="36799"/>
                </a:lnTo>
                <a:lnTo>
                  <a:pt x="1987409" y="36799"/>
                </a:lnTo>
                <a:close/>
                <a:moveTo>
                  <a:pt x="1866435" y="0"/>
                </a:moveTo>
                <a:lnTo>
                  <a:pt x="1946427" y="0"/>
                </a:lnTo>
                <a:lnTo>
                  <a:pt x="1946427" y="36799"/>
                </a:lnTo>
                <a:lnTo>
                  <a:pt x="1866435" y="36799"/>
                </a:lnTo>
                <a:close/>
                <a:moveTo>
                  <a:pt x="1748341" y="0"/>
                </a:moveTo>
                <a:lnTo>
                  <a:pt x="1828329" y="0"/>
                </a:lnTo>
                <a:lnTo>
                  <a:pt x="1828329" y="36799"/>
                </a:lnTo>
                <a:lnTo>
                  <a:pt x="1748341" y="36799"/>
                </a:lnTo>
                <a:close/>
                <a:moveTo>
                  <a:pt x="1630251" y="0"/>
                </a:moveTo>
                <a:lnTo>
                  <a:pt x="1710243" y="0"/>
                </a:lnTo>
                <a:lnTo>
                  <a:pt x="1710243" y="36799"/>
                </a:lnTo>
                <a:lnTo>
                  <a:pt x="1630251" y="36799"/>
                </a:lnTo>
                <a:close/>
                <a:moveTo>
                  <a:pt x="1512157" y="0"/>
                </a:moveTo>
                <a:lnTo>
                  <a:pt x="1592149" y="0"/>
                </a:lnTo>
                <a:lnTo>
                  <a:pt x="1592149" y="36799"/>
                </a:lnTo>
                <a:lnTo>
                  <a:pt x="1512157" y="36799"/>
                </a:lnTo>
                <a:close/>
                <a:moveTo>
                  <a:pt x="1394065" y="0"/>
                </a:moveTo>
                <a:lnTo>
                  <a:pt x="1474059" y="0"/>
                </a:lnTo>
                <a:lnTo>
                  <a:pt x="1474059" y="36799"/>
                </a:lnTo>
                <a:lnTo>
                  <a:pt x="1394065" y="36799"/>
                </a:lnTo>
                <a:close/>
                <a:moveTo>
                  <a:pt x="1275973" y="0"/>
                </a:moveTo>
                <a:lnTo>
                  <a:pt x="1355965" y="0"/>
                </a:lnTo>
                <a:lnTo>
                  <a:pt x="1355965" y="36799"/>
                </a:lnTo>
                <a:lnTo>
                  <a:pt x="1275973" y="36799"/>
                </a:lnTo>
                <a:close/>
                <a:moveTo>
                  <a:pt x="1157881" y="0"/>
                </a:moveTo>
                <a:lnTo>
                  <a:pt x="1237867" y="0"/>
                </a:lnTo>
                <a:lnTo>
                  <a:pt x="1237867" y="36799"/>
                </a:lnTo>
                <a:lnTo>
                  <a:pt x="1157881" y="36799"/>
                </a:lnTo>
                <a:close/>
                <a:moveTo>
                  <a:pt x="1036909" y="0"/>
                </a:moveTo>
                <a:lnTo>
                  <a:pt x="1116901" y="0"/>
                </a:lnTo>
                <a:lnTo>
                  <a:pt x="1116901" y="36799"/>
                </a:lnTo>
                <a:lnTo>
                  <a:pt x="1036909" y="36799"/>
                </a:lnTo>
                <a:close/>
                <a:moveTo>
                  <a:pt x="918815" y="0"/>
                </a:moveTo>
                <a:lnTo>
                  <a:pt x="998813" y="0"/>
                </a:lnTo>
                <a:lnTo>
                  <a:pt x="998813" y="36799"/>
                </a:lnTo>
                <a:lnTo>
                  <a:pt x="918815" y="36799"/>
                </a:lnTo>
                <a:close/>
                <a:moveTo>
                  <a:pt x="800724" y="0"/>
                </a:moveTo>
                <a:lnTo>
                  <a:pt x="880716" y="0"/>
                </a:lnTo>
                <a:lnTo>
                  <a:pt x="880716" y="36799"/>
                </a:lnTo>
                <a:lnTo>
                  <a:pt x="800724" y="36799"/>
                </a:lnTo>
                <a:close/>
                <a:moveTo>
                  <a:pt x="682630" y="0"/>
                </a:moveTo>
                <a:lnTo>
                  <a:pt x="762622" y="0"/>
                </a:lnTo>
                <a:lnTo>
                  <a:pt x="762622" y="36799"/>
                </a:lnTo>
                <a:lnTo>
                  <a:pt x="682630" y="36799"/>
                </a:lnTo>
                <a:close/>
                <a:moveTo>
                  <a:pt x="561658" y="0"/>
                </a:moveTo>
                <a:lnTo>
                  <a:pt x="641656" y="0"/>
                </a:lnTo>
                <a:lnTo>
                  <a:pt x="641656" y="36799"/>
                </a:lnTo>
                <a:lnTo>
                  <a:pt x="561658" y="36799"/>
                </a:lnTo>
                <a:close/>
                <a:moveTo>
                  <a:pt x="434925" y="0"/>
                </a:moveTo>
                <a:lnTo>
                  <a:pt x="532193" y="0"/>
                </a:lnTo>
                <a:lnTo>
                  <a:pt x="532193" y="36799"/>
                </a:lnTo>
                <a:lnTo>
                  <a:pt x="434925" y="36799"/>
                </a:lnTo>
                <a:close/>
                <a:moveTo>
                  <a:pt x="290910" y="0"/>
                </a:moveTo>
                <a:lnTo>
                  <a:pt x="388183" y="0"/>
                </a:lnTo>
                <a:lnTo>
                  <a:pt x="388183" y="36799"/>
                </a:lnTo>
                <a:lnTo>
                  <a:pt x="290910" y="36799"/>
                </a:lnTo>
                <a:close/>
                <a:moveTo>
                  <a:pt x="146895" y="0"/>
                </a:moveTo>
                <a:lnTo>
                  <a:pt x="244168" y="0"/>
                </a:lnTo>
                <a:lnTo>
                  <a:pt x="244168" y="36799"/>
                </a:lnTo>
                <a:lnTo>
                  <a:pt x="146895" y="36799"/>
                </a:lnTo>
                <a:close/>
                <a:moveTo>
                  <a:pt x="2880" y="0"/>
                </a:moveTo>
                <a:lnTo>
                  <a:pt x="100153" y="0"/>
                </a:lnTo>
                <a:lnTo>
                  <a:pt x="100153" y="36799"/>
                </a:lnTo>
                <a:lnTo>
                  <a:pt x="2880" y="367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79" name="Freeform 86">
            <a:extLst>
              <a:ext uri="{FF2B5EF4-FFF2-40B4-BE49-F238E27FC236}">
                <a16:creationId xmlns:a16="http://schemas.microsoft.com/office/drawing/2014/main" id="{DBFC0B0D-1453-4E4E-B22E-B5887E099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662" y="3805103"/>
            <a:ext cx="573233" cy="480872"/>
          </a:xfrm>
          <a:custGeom>
            <a:avLst/>
            <a:gdLst>
              <a:gd name="T0" fmla="*/ 0 w 850"/>
              <a:gd name="T1" fmla="*/ 425 h 850"/>
              <a:gd name="T2" fmla="*/ 424 w 850"/>
              <a:gd name="T3" fmla="*/ 0 h 850"/>
              <a:gd name="T4" fmla="*/ 424 w 850"/>
              <a:gd name="T5" fmla="*/ 0 h 850"/>
              <a:gd name="T6" fmla="*/ 424 w 850"/>
              <a:gd name="T7" fmla="*/ 0 h 850"/>
              <a:gd name="T8" fmla="*/ 849 w 850"/>
              <a:gd name="T9" fmla="*/ 425 h 850"/>
              <a:gd name="T10" fmla="*/ 849 w 850"/>
              <a:gd name="T11" fmla="*/ 425 h 850"/>
              <a:gd name="T12" fmla="*/ 849 w 850"/>
              <a:gd name="T13" fmla="*/ 425 h 850"/>
              <a:gd name="T14" fmla="*/ 424 w 850"/>
              <a:gd name="T15" fmla="*/ 849 h 850"/>
              <a:gd name="T16" fmla="*/ 424 w 850"/>
              <a:gd name="T17" fmla="*/ 849 h 850"/>
              <a:gd name="T18" fmla="*/ 424 w 850"/>
              <a:gd name="T19" fmla="*/ 849 h 850"/>
              <a:gd name="T20" fmla="*/ 0 w 850"/>
              <a:gd name="T21" fmla="*/ 425 h 850"/>
              <a:gd name="T22" fmla="*/ 0 w 850"/>
              <a:gd name="T23" fmla="*/ 425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0" h="850">
                <a:moveTo>
                  <a:pt x="0" y="425"/>
                </a:moveTo>
                <a:cubicBezTo>
                  <a:pt x="0" y="190"/>
                  <a:pt x="190" y="0"/>
                  <a:pt x="424" y="0"/>
                </a:cubicBezTo>
                <a:lnTo>
                  <a:pt x="424" y="0"/>
                </a:lnTo>
                <a:lnTo>
                  <a:pt x="424" y="0"/>
                </a:lnTo>
                <a:cubicBezTo>
                  <a:pt x="659" y="0"/>
                  <a:pt x="849" y="190"/>
                  <a:pt x="849" y="425"/>
                </a:cubicBezTo>
                <a:lnTo>
                  <a:pt x="849" y="425"/>
                </a:lnTo>
                <a:lnTo>
                  <a:pt x="849" y="425"/>
                </a:lnTo>
                <a:cubicBezTo>
                  <a:pt x="849" y="659"/>
                  <a:pt x="659" y="849"/>
                  <a:pt x="424" y="849"/>
                </a:cubicBezTo>
                <a:lnTo>
                  <a:pt x="424" y="849"/>
                </a:lnTo>
                <a:lnTo>
                  <a:pt x="424" y="849"/>
                </a:lnTo>
                <a:cubicBezTo>
                  <a:pt x="190" y="849"/>
                  <a:pt x="0" y="659"/>
                  <a:pt x="0" y="425"/>
                </a:cubicBezTo>
                <a:lnTo>
                  <a:pt x="0" y="425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 useBgFill="1">
        <p:nvSpPr>
          <p:cNvPr id="81" name="Freeform 87">
            <a:extLst>
              <a:ext uri="{FF2B5EF4-FFF2-40B4-BE49-F238E27FC236}">
                <a16:creationId xmlns:a16="http://schemas.microsoft.com/office/drawing/2014/main" id="{DB59FD3A-F450-44DD-9B5F-F43F21A16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6398" y="3868520"/>
            <a:ext cx="418787" cy="351311"/>
          </a:xfrm>
          <a:custGeom>
            <a:avLst/>
            <a:gdLst>
              <a:gd name="T0" fmla="*/ 0 w 622"/>
              <a:gd name="T1" fmla="*/ 311 h 623"/>
              <a:gd name="T2" fmla="*/ 310 w 622"/>
              <a:gd name="T3" fmla="*/ 0 h 623"/>
              <a:gd name="T4" fmla="*/ 310 w 622"/>
              <a:gd name="T5" fmla="*/ 0 h 623"/>
              <a:gd name="T6" fmla="*/ 621 w 622"/>
              <a:gd name="T7" fmla="*/ 311 h 623"/>
              <a:gd name="T8" fmla="*/ 621 w 622"/>
              <a:gd name="T9" fmla="*/ 311 h 623"/>
              <a:gd name="T10" fmla="*/ 310 w 622"/>
              <a:gd name="T11" fmla="*/ 622 h 623"/>
              <a:gd name="T12" fmla="*/ 310 w 622"/>
              <a:gd name="T13" fmla="*/ 622 h 623"/>
              <a:gd name="T14" fmla="*/ 0 w 622"/>
              <a:gd name="T15" fmla="*/ 311 h 623"/>
              <a:gd name="T16" fmla="*/ 0 w 622"/>
              <a:gd name="T17" fmla="*/ 311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2" h="623">
                <a:moveTo>
                  <a:pt x="0" y="311"/>
                </a:moveTo>
                <a:cubicBezTo>
                  <a:pt x="0" y="139"/>
                  <a:pt x="139" y="0"/>
                  <a:pt x="310" y="0"/>
                </a:cubicBezTo>
                <a:lnTo>
                  <a:pt x="310" y="0"/>
                </a:lnTo>
                <a:cubicBezTo>
                  <a:pt x="482" y="0"/>
                  <a:pt x="621" y="139"/>
                  <a:pt x="621" y="311"/>
                </a:cubicBezTo>
                <a:lnTo>
                  <a:pt x="621" y="311"/>
                </a:lnTo>
                <a:cubicBezTo>
                  <a:pt x="621" y="482"/>
                  <a:pt x="482" y="622"/>
                  <a:pt x="310" y="622"/>
                </a:cubicBezTo>
                <a:lnTo>
                  <a:pt x="310" y="622"/>
                </a:lnTo>
                <a:cubicBezTo>
                  <a:pt x="139" y="622"/>
                  <a:pt x="0" y="482"/>
                  <a:pt x="0" y="311"/>
                </a:cubicBezTo>
                <a:lnTo>
                  <a:pt x="0" y="311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>
              <a:latin typeface="Open Sans Light" panose="020B0306030504020204" pitchFamily="34" charset="0"/>
            </a:endParaRPr>
          </a:p>
        </p:txBody>
      </p:sp>
      <p:sp>
        <p:nvSpPr>
          <p:cNvPr id="83" name="TextBox 48">
            <a:extLst>
              <a:ext uri="{FF2B5EF4-FFF2-40B4-BE49-F238E27FC236}">
                <a16:creationId xmlns:a16="http://schemas.microsoft.com/office/drawing/2014/main" id="{583E422F-B173-4CD1-BF9B-A542EFCBA2FF}"/>
              </a:ext>
            </a:extLst>
          </p:cNvPr>
          <p:cNvSpPr txBox="1"/>
          <p:nvPr/>
        </p:nvSpPr>
        <p:spPr>
          <a:xfrm>
            <a:off x="9020122" y="4412592"/>
            <a:ext cx="1255473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spAutoFit/>
          </a:bodyPr>
          <a:lstStyle/>
          <a:p>
            <a:pPr algn="r"/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Reservorio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ADEF5941-5E80-4699-A020-AA33D585A05A}"/>
              </a:ext>
            </a:extLst>
          </p:cNvPr>
          <p:cNvSpPr txBox="1">
            <a:spLocks/>
          </p:cNvSpPr>
          <p:nvPr/>
        </p:nvSpPr>
        <p:spPr>
          <a:xfrm>
            <a:off x="8825310" y="4811301"/>
            <a:ext cx="1800527" cy="28899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El humano</a:t>
            </a:r>
          </a:p>
        </p:txBody>
      </p:sp>
      <p:sp>
        <p:nvSpPr>
          <p:cNvPr id="87" name="TextBox 67">
            <a:extLst>
              <a:ext uri="{FF2B5EF4-FFF2-40B4-BE49-F238E27FC236}">
                <a16:creationId xmlns:a16="http://schemas.microsoft.com/office/drawing/2014/main" id="{D96B5FB9-F951-4700-A8D4-E589958D6034}"/>
              </a:ext>
            </a:extLst>
          </p:cNvPr>
          <p:cNvSpPr txBox="1"/>
          <p:nvPr/>
        </p:nvSpPr>
        <p:spPr>
          <a:xfrm>
            <a:off x="9450473" y="3842250"/>
            <a:ext cx="3016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fr-FR">
                <a:ea typeface="+mn-lt"/>
                <a:cs typeface="+mn-lt"/>
              </a:rPr>
              <a:t>4</a:t>
            </a:r>
            <a:endParaRPr lang="fr-FR"/>
          </a:p>
        </p:txBody>
      </p:sp>
      <p:pic>
        <p:nvPicPr>
          <p:cNvPr id="90" name="Gráfico 89" descr="causa y efecto">
            <a:extLst>
              <a:ext uri="{FF2B5EF4-FFF2-40B4-BE49-F238E27FC236}">
                <a16:creationId xmlns:a16="http://schemas.microsoft.com/office/drawing/2014/main" id="{24B36A3F-D089-48EF-A700-CF6E665C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5305" y="3725721"/>
            <a:ext cx="914400" cy="914400"/>
          </a:xfrm>
          <a:prstGeom prst="rect">
            <a:avLst/>
          </a:prstGeom>
        </p:spPr>
      </p:pic>
      <p:pic>
        <p:nvPicPr>
          <p:cNvPr id="92" name="Gráfico 91" descr="Lupa">
            <a:extLst>
              <a:ext uri="{FF2B5EF4-FFF2-40B4-BE49-F238E27FC236}">
                <a16:creationId xmlns:a16="http://schemas.microsoft.com/office/drawing/2014/main" id="{2F22D39A-A860-420C-B15D-938FE8614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4212" y="3292184"/>
            <a:ext cx="914400" cy="914400"/>
          </a:xfrm>
          <a:prstGeom prst="rect">
            <a:avLst/>
          </a:prstGeom>
        </p:spPr>
      </p:pic>
      <p:pic>
        <p:nvPicPr>
          <p:cNvPr id="94" name="Gráfico 93" descr="Niños">
            <a:extLst>
              <a:ext uri="{FF2B5EF4-FFF2-40B4-BE49-F238E27FC236}">
                <a16:creationId xmlns:a16="http://schemas.microsoft.com/office/drawing/2014/main" id="{700B02BE-AB37-461F-8936-F827AA9AE8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63827" y="2396023"/>
            <a:ext cx="1004855" cy="1004855"/>
          </a:xfrm>
          <a:prstGeom prst="rect">
            <a:avLst/>
          </a:prstGeom>
        </p:spPr>
      </p:pic>
      <p:sp>
        <p:nvSpPr>
          <p:cNvPr id="66" name="Título 3">
            <a:extLst>
              <a:ext uri="{FF2B5EF4-FFF2-40B4-BE49-F238E27FC236}">
                <a16:creationId xmlns:a16="http://schemas.microsoft.com/office/drawing/2014/main" id="{A2571D2B-EAF7-CD4D-B54F-66E323FC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713" y="658175"/>
            <a:ext cx="9970841" cy="707886"/>
          </a:xfrm>
        </p:spPr>
        <p:txBody>
          <a:bodyPr anchor="ctr">
            <a:normAutofit/>
          </a:bodyPr>
          <a:lstStyle/>
          <a:p>
            <a:pPr algn="l"/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¿Qué es malaria o paludismo?</a:t>
            </a:r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9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02D7A33-7E36-44C2-AE3C-60F3174E6C7D}"/>
              </a:ext>
            </a:extLst>
          </p:cNvPr>
          <p:cNvSpPr txBox="1"/>
          <p:nvPr/>
        </p:nvSpPr>
        <p:spPr>
          <a:xfrm>
            <a:off x="3594641" y="6292090"/>
            <a:ext cx="464240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1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Fotografías: Fuente Grupo de Parasitología-LNR-DRSP-INS</a:t>
            </a:r>
            <a:endParaRPr lang="es-ES_tradn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4FDF74D4-FF08-4AF4-B501-91F36504A081}"/>
              </a:ext>
            </a:extLst>
          </p:cNvPr>
          <p:cNvCxnSpPr/>
          <p:nvPr/>
        </p:nvCxnSpPr>
        <p:spPr>
          <a:xfrm>
            <a:off x="6445710" y="4861319"/>
            <a:ext cx="0" cy="58299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3A75BF1-B749-472F-A3F7-C92EF4AFA244}"/>
              </a:ext>
            </a:extLst>
          </p:cNvPr>
          <p:cNvCxnSpPr/>
          <p:nvPr/>
        </p:nvCxnSpPr>
        <p:spPr>
          <a:xfrm>
            <a:off x="5368828" y="3870895"/>
            <a:ext cx="0" cy="76989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8309022-27B0-426D-86F0-3BF52A5EAF07}"/>
              </a:ext>
            </a:extLst>
          </p:cNvPr>
          <p:cNvCxnSpPr/>
          <p:nvPr/>
        </p:nvCxnSpPr>
        <p:spPr>
          <a:xfrm>
            <a:off x="5799104" y="2799264"/>
            <a:ext cx="0" cy="76989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330635D-C922-4E0B-A5AA-E530E90F9816}"/>
              </a:ext>
            </a:extLst>
          </p:cNvPr>
          <p:cNvCxnSpPr/>
          <p:nvPr/>
        </p:nvCxnSpPr>
        <p:spPr>
          <a:xfrm>
            <a:off x="5368828" y="1701925"/>
            <a:ext cx="0" cy="76989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69453EE-0EE2-4AB8-A685-0D0C1CFA9DD9}"/>
              </a:ext>
            </a:extLst>
          </p:cNvPr>
          <p:cNvCxnSpPr/>
          <p:nvPr/>
        </p:nvCxnSpPr>
        <p:spPr>
          <a:xfrm>
            <a:off x="6448577" y="750892"/>
            <a:ext cx="0" cy="58299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57770CA-B222-461C-8422-CD5099E93A30}"/>
              </a:ext>
            </a:extLst>
          </p:cNvPr>
          <p:cNvCxnSpPr>
            <a:cxnSpLocks/>
          </p:cNvCxnSpPr>
          <p:nvPr/>
        </p:nvCxnSpPr>
        <p:spPr>
          <a:xfrm flipV="1">
            <a:off x="3995464" y="3179269"/>
            <a:ext cx="299557" cy="20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176678F-8A1C-4C97-B52E-97BDD116DD64}"/>
              </a:ext>
            </a:extLst>
          </p:cNvPr>
          <p:cNvCxnSpPr/>
          <p:nvPr/>
        </p:nvCxnSpPr>
        <p:spPr>
          <a:xfrm>
            <a:off x="6164432" y="5416099"/>
            <a:ext cx="21378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353A80F-7709-49A4-BB17-816E12500DE7}"/>
              </a:ext>
            </a:extLst>
          </p:cNvPr>
          <p:cNvCxnSpPr/>
          <p:nvPr/>
        </p:nvCxnSpPr>
        <p:spPr>
          <a:xfrm>
            <a:off x="5106332" y="4635377"/>
            <a:ext cx="21378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1">
            <a:extLst>
              <a:ext uri="{FF2B5EF4-FFF2-40B4-BE49-F238E27FC236}">
                <a16:creationId xmlns:a16="http://schemas.microsoft.com/office/drawing/2014/main" id="{138A090F-B40D-425B-82A3-7969A9DF357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64167" y="2109876"/>
            <a:ext cx="3105292" cy="2132437"/>
          </a:xfrm>
          <a:custGeom>
            <a:avLst/>
            <a:gdLst>
              <a:gd name="T0" fmla="*/ 2147483646 w 10120"/>
              <a:gd name="T1" fmla="*/ 2147483646 h 6948"/>
              <a:gd name="T2" fmla="*/ 0 w 10120"/>
              <a:gd name="T3" fmla="*/ 2147483646 h 6948"/>
              <a:gd name="T4" fmla="*/ 2147483646 w 10120"/>
              <a:gd name="T5" fmla="*/ 0 h 6948"/>
              <a:gd name="T6" fmla="*/ 2147483646 w 10120"/>
              <a:gd name="T7" fmla="*/ 2147483646 h 6948"/>
              <a:gd name="T8" fmla="*/ 2147483646 w 10120"/>
              <a:gd name="T9" fmla="*/ 2147483646 h 6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120" h="6948">
                <a:moveTo>
                  <a:pt x="333" y="6871"/>
                </a:moveTo>
                <a:cubicBezTo>
                  <a:pt x="93" y="6281"/>
                  <a:pt x="0" y="5736"/>
                  <a:pt x="0" y="5060"/>
                </a:cubicBezTo>
                <a:cubicBezTo>
                  <a:pt x="0" y="2265"/>
                  <a:pt x="2265" y="0"/>
                  <a:pt x="5060" y="0"/>
                </a:cubicBezTo>
                <a:cubicBezTo>
                  <a:pt x="7854" y="0"/>
                  <a:pt x="10119" y="2265"/>
                  <a:pt x="10119" y="5060"/>
                </a:cubicBezTo>
                <a:cubicBezTo>
                  <a:pt x="10119" y="5736"/>
                  <a:pt x="9995" y="6358"/>
                  <a:pt x="9755" y="6947"/>
                </a:cubicBezTo>
              </a:path>
            </a:pathLst>
          </a:custGeom>
          <a:noFill/>
          <a:ln w="57150" cap="flat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C97AC3EE-C7B1-4420-B10C-B7300CF216F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02053" y="2150468"/>
            <a:ext cx="2932100" cy="2051252"/>
          </a:xfrm>
          <a:custGeom>
            <a:avLst/>
            <a:gdLst>
              <a:gd name="T0" fmla="*/ 2147483646 w 9555"/>
              <a:gd name="T1" fmla="*/ 2147483646 h 6683"/>
              <a:gd name="T2" fmla="*/ 2147483646 w 9555"/>
              <a:gd name="T3" fmla="*/ 0 h 6683"/>
              <a:gd name="T4" fmla="*/ 0 w 9555"/>
              <a:gd name="T5" fmla="*/ 2147483646 h 6683"/>
              <a:gd name="T6" fmla="*/ 2147483646 w 9555"/>
              <a:gd name="T7" fmla="*/ 2147483646 h 6683"/>
              <a:gd name="T8" fmla="*/ 2147483646 w 9555"/>
              <a:gd name="T9" fmla="*/ 2147483646 h 6683"/>
              <a:gd name="T10" fmla="*/ 2147483646 w 9555"/>
              <a:gd name="T11" fmla="*/ 2147483646 h 66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555" h="6683">
                <a:moveTo>
                  <a:pt x="9554" y="4776"/>
                </a:moveTo>
                <a:cubicBezTo>
                  <a:pt x="9554" y="2138"/>
                  <a:pt x="7415" y="0"/>
                  <a:pt x="4777" y="0"/>
                </a:cubicBezTo>
                <a:cubicBezTo>
                  <a:pt x="2139" y="0"/>
                  <a:pt x="0" y="2138"/>
                  <a:pt x="0" y="4776"/>
                </a:cubicBezTo>
                <a:cubicBezTo>
                  <a:pt x="0" y="5453"/>
                  <a:pt x="141" y="6098"/>
                  <a:pt x="395" y="6682"/>
                </a:cubicBezTo>
                <a:lnTo>
                  <a:pt x="9158" y="6682"/>
                </a:lnTo>
                <a:cubicBezTo>
                  <a:pt x="9413" y="6098"/>
                  <a:pt x="9554" y="5453"/>
                  <a:pt x="9554" y="4776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C1E767FE-6093-4DA3-8AE0-E11F25F1DE5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55170" y="545051"/>
            <a:ext cx="784780" cy="784780"/>
          </a:xfrm>
          <a:custGeom>
            <a:avLst/>
            <a:gdLst>
              <a:gd name="T0" fmla="*/ 2147483646 w 2556"/>
              <a:gd name="T1" fmla="*/ 2147483646 h 2556"/>
              <a:gd name="T2" fmla="*/ 2147483646 w 2556"/>
              <a:gd name="T3" fmla="*/ 2147483646 h 2556"/>
              <a:gd name="T4" fmla="*/ 0 w 2556"/>
              <a:gd name="T5" fmla="*/ 2147483646 h 2556"/>
              <a:gd name="T6" fmla="*/ 2147483646 w 2556"/>
              <a:gd name="T7" fmla="*/ 0 h 2556"/>
              <a:gd name="T8" fmla="*/ 2147483646 w 2556"/>
              <a:gd name="T9" fmla="*/ 2147483646 h 2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56" h="2556">
                <a:moveTo>
                  <a:pt x="2555" y="1277"/>
                </a:moveTo>
                <a:cubicBezTo>
                  <a:pt x="2555" y="1983"/>
                  <a:pt x="1982" y="2555"/>
                  <a:pt x="1277" y="2555"/>
                </a:cubicBezTo>
                <a:cubicBezTo>
                  <a:pt x="572" y="2555"/>
                  <a:pt x="0" y="1983"/>
                  <a:pt x="0" y="1277"/>
                </a:cubicBezTo>
                <a:cubicBezTo>
                  <a:pt x="0" y="572"/>
                  <a:pt x="572" y="0"/>
                  <a:pt x="1277" y="0"/>
                </a:cubicBezTo>
                <a:cubicBezTo>
                  <a:pt x="1982" y="0"/>
                  <a:pt x="2555" y="572"/>
                  <a:pt x="2555" y="127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7" name="Freeform 4">
            <a:extLst>
              <a:ext uri="{FF2B5EF4-FFF2-40B4-BE49-F238E27FC236}">
                <a16:creationId xmlns:a16="http://schemas.microsoft.com/office/drawing/2014/main" id="{385194C8-F334-4CAF-A4BF-F1C9452AB7B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33390" y="-72624"/>
            <a:ext cx="458691" cy="2495059"/>
          </a:xfrm>
          <a:custGeom>
            <a:avLst/>
            <a:gdLst>
              <a:gd name="T0" fmla="*/ 2147483646 w 1497"/>
              <a:gd name="T1" fmla="*/ 2147483646 h 8130"/>
              <a:gd name="T2" fmla="*/ 0 w 1497"/>
              <a:gd name="T3" fmla="*/ 2147483646 h 8130"/>
              <a:gd name="T4" fmla="*/ 0 w 1497"/>
              <a:gd name="T5" fmla="*/ 0 h 81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7" h="8130">
                <a:moveTo>
                  <a:pt x="1496" y="8129"/>
                </a:moveTo>
                <a:lnTo>
                  <a:pt x="0" y="8129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C7C7ABD8-980A-4E32-808C-C3C417E2FB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73986" y="463868"/>
            <a:ext cx="948502" cy="948502"/>
          </a:xfrm>
          <a:custGeom>
            <a:avLst/>
            <a:gdLst>
              <a:gd name="T0" fmla="*/ 0 w 3091"/>
              <a:gd name="T1" fmla="*/ 2147483646 h 3092"/>
              <a:gd name="T2" fmla="*/ 2147483646 w 3091"/>
              <a:gd name="T3" fmla="*/ 2147483646 h 3092"/>
              <a:gd name="T4" fmla="*/ 2147483646 w 3091"/>
              <a:gd name="T5" fmla="*/ 2147483646 h 3092"/>
              <a:gd name="T6" fmla="*/ 2147483646 w 3091"/>
              <a:gd name="T7" fmla="*/ 0 h 3092"/>
              <a:gd name="T8" fmla="*/ 0 w 3091"/>
              <a:gd name="T9" fmla="*/ 2147483646 h 30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1" h="3092">
                <a:moveTo>
                  <a:pt x="0" y="1545"/>
                </a:moveTo>
                <a:cubicBezTo>
                  <a:pt x="0" y="2398"/>
                  <a:pt x="692" y="3091"/>
                  <a:pt x="1545" y="3091"/>
                </a:cubicBezTo>
                <a:cubicBezTo>
                  <a:pt x="2398" y="3091"/>
                  <a:pt x="3090" y="2398"/>
                  <a:pt x="3090" y="1545"/>
                </a:cubicBezTo>
                <a:cubicBezTo>
                  <a:pt x="3090" y="692"/>
                  <a:pt x="2398" y="0"/>
                  <a:pt x="1545" y="0"/>
                </a:cubicBezTo>
                <a:cubicBezTo>
                  <a:pt x="692" y="0"/>
                  <a:pt x="0" y="692"/>
                  <a:pt x="0" y="1545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4BADE9BD-4237-4C13-A333-E71FB9AF6A9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026502" y="898203"/>
            <a:ext cx="93362" cy="93362"/>
          </a:xfrm>
          <a:custGeom>
            <a:avLst/>
            <a:gdLst>
              <a:gd name="T0" fmla="*/ 2147483646 w 306"/>
              <a:gd name="T1" fmla="*/ 2147483646 h 306"/>
              <a:gd name="T2" fmla="*/ 0 w 306"/>
              <a:gd name="T3" fmla="*/ 2147483646 h 306"/>
              <a:gd name="T4" fmla="*/ 2147483646 w 306"/>
              <a:gd name="T5" fmla="*/ 0 h 306"/>
              <a:gd name="T6" fmla="*/ 2147483646 w 306"/>
              <a:gd name="T7" fmla="*/ 2147483646 h 306"/>
              <a:gd name="T8" fmla="*/ 2147483646 w 306"/>
              <a:gd name="T9" fmla="*/ 2147483646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" h="306">
                <a:moveTo>
                  <a:pt x="152" y="305"/>
                </a:moveTo>
                <a:cubicBezTo>
                  <a:pt x="68" y="305"/>
                  <a:pt x="0" y="237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237" y="0"/>
                  <a:pt x="305" y="68"/>
                  <a:pt x="305" y="152"/>
                </a:cubicBezTo>
                <a:cubicBezTo>
                  <a:pt x="305" y="237"/>
                  <a:pt x="237" y="305"/>
                  <a:pt x="152" y="30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FFA05506-8D5A-457B-97A9-F4F057CD3FD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69202" y="1465139"/>
            <a:ext cx="93363" cy="93362"/>
          </a:xfrm>
          <a:custGeom>
            <a:avLst/>
            <a:gdLst>
              <a:gd name="T0" fmla="*/ 2147483646 w 306"/>
              <a:gd name="T1" fmla="*/ 2147483646 h 306"/>
              <a:gd name="T2" fmla="*/ 0 w 306"/>
              <a:gd name="T3" fmla="*/ 2147483646 h 306"/>
              <a:gd name="T4" fmla="*/ 2147483646 w 306"/>
              <a:gd name="T5" fmla="*/ 0 h 306"/>
              <a:gd name="T6" fmla="*/ 2147483646 w 306"/>
              <a:gd name="T7" fmla="*/ 2147483646 h 306"/>
              <a:gd name="T8" fmla="*/ 2147483646 w 306"/>
              <a:gd name="T9" fmla="*/ 2147483646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" h="306">
                <a:moveTo>
                  <a:pt x="153" y="305"/>
                </a:moveTo>
                <a:cubicBezTo>
                  <a:pt x="68" y="305"/>
                  <a:pt x="0" y="237"/>
                  <a:pt x="0" y="152"/>
                </a:cubicBezTo>
                <a:cubicBezTo>
                  <a:pt x="0" y="68"/>
                  <a:pt x="68" y="0"/>
                  <a:pt x="153" y="0"/>
                </a:cubicBezTo>
                <a:cubicBezTo>
                  <a:pt x="237" y="0"/>
                  <a:pt x="305" y="68"/>
                  <a:pt x="305" y="152"/>
                </a:cubicBezTo>
                <a:cubicBezTo>
                  <a:pt x="305" y="237"/>
                  <a:pt x="237" y="305"/>
                  <a:pt x="153" y="30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id="{1EEB47F1-5E9D-4F5E-ACC0-49078C2D726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15337" y="1318331"/>
            <a:ext cx="783427" cy="784780"/>
          </a:xfrm>
          <a:custGeom>
            <a:avLst/>
            <a:gdLst>
              <a:gd name="T0" fmla="*/ 2147483646 w 2555"/>
              <a:gd name="T1" fmla="*/ 2147483646 h 2556"/>
              <a:gd name="T2" fmla="*/ 2147483646 w 2555"/>
              <a:gd name="T3" fmla="*/ 2147483646 h 2556"/>
              <a:gd name="T4" fmla="*/ 0 w 2555"/>
              <a:gd name="T5" fmla="*/ 2147483646 h 2556"/>
              <a:gd name="T6" fmla="*/ 2147483646 w 2555"/>
              <a:gd name="T7" fmla="*/ 0 h 2556"/>
              <a:gd name="T8" fmla="*/ 2147483646 w 2555"/>
              <a:gd name="T9" fmla="*/ 2147483646 h 2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55" h="2556">
                <a:moveTo>
                  <a:pt x="2554" y="1278"/>
                </a:moveTo>
                <a:cubicBezTo>
                  <a:pt x="2554" y="1983"/>
                  <a:pt x="1982" y="2555"/>
                  <a:pt x="1277" y="2555"/>
                </a:cubicBezTo>
                <a:cubicBezTo>
                  <a:pt x="571" y="2555"/>
                  <a:pt x="0" y="1983"/>
                  <a:pt x="0" y="1278"/>
                </a:cubicBezTo>
                <a:cubicBezTo>
                  <a:pt x="0" y="572"/>
                  <a:pt x="571" y="0"/>
                  <a:pt x="1277" y="0"/>
                </a:cubicBezTo>
                <a:cubicBezTo>
                  <a:pt x="1982" y="0"/>
                  <a:pt x="2554" y="572"/>
                  <a:pt x="2554" y="127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4F4E16F4-FD25-42A6-BEE8-C19587D4D0E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73983" y="1533469"/>
            <a:ext cx="236787" cy="579114"/>
          </a:xfrm>
          <a:custGeom>
            <a:avLst/>
            <a:gdLst>
              <a:gd name="T0" fmla="*/ 2147483646 w 772"/>
              <a:gd name="T1" fmla="*/ 2147483646 h 1888"/>
              <a:gd name="T2" fmla="*/ 0 w 772"/>
              <a:gd name="T3" fmla="*/ 2147483646 h 1888"/>
              <a:gd name="T4" fmla="*/ 0 w 772"/>
              <a:gd name="T5" fmla="*/ 0 h 18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72" h="1888">
                <a:moveTo>
                  <a:pt x="771" y="1887"/>
                </a:moveTo>
                <a:lnTo>
                  <a:pt x="0" y="1887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04D4C3CB-1E03-4488-9434-59488A5D966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57578" y="1658628"/>
            <a:ext cx="93362" cy="93362"/>
          </a:xfrm>
          <a:custGeom>
            <a:avLst/>
            <a:gdLst>
              <a:gd name="T0" fmla="*/ 2147483646 w 306"/>
              <a:gd name="T1" fmla="*/ 2147483646 h 306"/>
              <a:gd name="T2" fmla="*/ 0 w 306"/>
              <a:gd name="T3" fmla="*/ 2147483646 h 306"/>
              <a:gd name="T4" fmla="*/ 2147483646 w 306"/>
              <a:gd name="T5" fmla="*/ 0 h 306"/>
              <a:gd name="T6" fmla="*/ 2147483646 w 306"/>
              <a:gd name="T7" fmla="*/ 2147483646 h 306"/>
              <a:gd name="T8" fmla="*/ 2147483646 w 306"/>
              <a:gd name="T9" fmla="*/ 2147483646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" h="306">
                <a:moveTo>
                  <a:pt x="152" y="305"/>
                </a:moveTo>
                <a:cubicBezTo>
                  <a:pt x="68" y="305"/>
                  <a:pt x="0" y="237"/>
                  <a:pt x="0" y="153"/>
                </a:cubicBezTo>
                <a:cubicBezTo>
                  <a:pt x="0" y="69"/>
                  <a:pt x="68" y="0"/>
                  <a:pt x="152" y="0"/>
                </a:cubicBezTo>
                <a:cubicBezTo>
                  <a:pt x="236" y="0"/>
                  <a:pt x="305" y="69"/>
                  <a:pt x="305" y="153"/>
                </a:cubicBezTo>
                <a:cubicBezTo>
                  <a:pt x="305" y="237"/>
                  <a:pt x="236" y="305"/>
                  <a:pt x="152" y="30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7712FEB9-F588-4F3B-BC24-85753F6760F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56815" y="1896768"/>
            <a:ext cx="93362" cy="93362"/>
          </a:xfrm>
          <a:custGeom>
            <a:avLst/>
            <a:gdLst>
              <a:gd name="T0" fmla="*/ 2147483646 w 306"/>
              <a:gd name="T1" fmla="*/ 2147483646 h 306"/>
              <a:gd name="T2" fmla="*/ 0 w 306"/>
              <a:gd name="T3" fmla="*/ 2147483646 h 306"/>
              <a:gd name="T4" fmla="*/ 2147483646 w 306"/>
              <a:gd name="T5" fmla="*/ 0 h 306"/>
              <a:gd name="T6" fmla="*/ 2147483646 w 306"/>
              <a:gd name="T7" fmla="*/ 2147483646 h 306"/>
              <a:gd name="T8" fmla="*/ 2147483646 w 306"/>
              <a:gd name="T9" fmla="*/ 2147483646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" h="306">
                <a:moveTo>
                  <a:pt x="153" y="305"/>
                </a:moveTo>
                <a:cubicBezTo>
                  <a:pt x="68" y="305"/>
                  <a:pt x="0" y="237"/>
                  <a:pt x="0" y="153"/>
                </a:cubicBezTo>
                <a:cubicBezTo>
                  <a:pt x="0" y="68"/>
                  <a:pt x="68" y="0"/>
                  <a:pt x="153" y="0"/>
                </a:cubicBezTo>
                <a:cubicBezTo>
                  <a:pt x="237" y="0"/>
                  <a:pt x="305" y="68"/>
                  <a:pt x="305" y="153"/>
                </a:cubicBezTo>
                <a:cubicBezTo>
                  <a:pt x="305" y="237"/>
                  <a:pt x="237" y="305"/>
                  <a:pt x="153" y="30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43" name="Freeform 14">
            <a:extLst>
              <a:ext uri="{FF2B5EF4-FFF2-40B4-BE49-F238E27FC236}">
                <a16:creationId xmlns:a16="http://schemas.microsoft.com/office/drawing/2014/main" id="{B3019B5A-B5E8-447E-ABE1-D7DC0BD0844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32123" y="1236470"/>
            <a:ext cx="948501" cy="948502"/>
          </a:xfrm>
          <a:custGeom>
            <a:avLst/>
            <a:gdLst>
              <a:gd name="T0" fmla="*/ 0 w 3091"/>
              <a:gd name="T1" fmla="*/ 2147483646 h 3091"/>
              <a:gd name="T2" fmla="*/ 2147483646 w 3091"/>
              <a:gd name="T3" fmla="*/ 2147483646 h 3091"/>
              <a:gd name="T4" fmla="*/ 2147483646 w 3091"/>
              <a:gd name="T5" fmla="*/ 2147483646 h 3091"/>
              <a:gd name="T6" fmla="*/ 2147483646 w 3091"/>
              <a:gd name="T7" fmla="*/ 0 h 3091"/>
              <a:gd name="T8" fmla="*/ 0 w 3091"/>
              <a:gd name="T9" fmla="*/ 2147483646 h 30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1" h="3091">
                <a:moveTo>
                  <a:pt x="0" y="1545"/>
                </a:moveTo>
                <a:cubicBezTo>
                  <a:pt x="0" y="2398"/>
                  <a:pt x="692" y="3090"/>
                  <a:pt x="1546" y="3090"/>
                </a:cubicBezTo>
                <a:cubicBezTo>
                  <a:pt x="2399" y="3090"/>
                  <a:pt x="3090" y="2398"/>
                  <a:pt x="3090" y="1545"/>
                </a:cubicBezTo>
                <a:cubicBezTo>
                  <a:pt x="3090" y="691"/>
                  <a:pt x="2399" y="0"/>
                  <a:pt x="1546" y="0"/>
                </a:cubicBezTo>
                <a:cubicBezTo>
                  <a:pt x="692" y="0"/>
                  <a:pt x="0" y="691"/>
                  <a:pt x="0" y="1545"/>
                </a:cubicBezTo>
              </a:path>
            </a:pathLst>
          </a:custGeom>
          <a:noFill/>
          <a:ln w="381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45" name="Freeform 17">
            <a:extLst>
              <a:ext uri="{FF2B5EF4-FFF2-40B4-BE49-F238E27FC236}">
                <a16:creationId xmlns:a16="http://schemas.microsoft.com/office/drawing/2014/main" id="{F4522999-3608-447A-9806-B43DD215058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92167" y="2783027"/>
            <a:ext cx="784780" cy="784780"/>
          </a:xfrm>
          <a:custGeom>
            <a:avLst/>
            <a:gdLst>
              <a:gd name="T0" fmla="*/ 2147483646 w 2556"/>
              <a:gd name="T1" fmla="*/ 2147483646 h 2556"/>
              <a:gd name="T2" fmla="*/ 2147483646 w 2556"/>
              <a:gd name="T3" fmla="*/ 2147483646 h 2556"/>
              <a:gd name="T4" fmla="*/ 0 w 2556"/>
              <a:gd name="T5" fmla="*/ 2147483646 h 2556"/>
              <a:gd name="T6" fmla="*/ 2147483646 w 2556"/>
              <a:gd name="T7" fmla="*/ 0 h 2556"/>
              <a:gd name="T8" fmla="*/ 2147483646 w 2556"/>
              <a:gd name="T9" fmla="*/ 2147483646 h 2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56" h="2556">
                <a:moveTo>
                  <a:pt x="2555" y="1278"/>
                </a:moveTo>
                <a:cubicBezTo>
                  <a:pt x="2555" y="1983"/>
                  <a:pt x="1983" y="2555"/>
                  <a:pt x="1278" y="2555"/>
                </a:cubicBezTo>
                <a:cubicBezTo>
                  <a:pt x="572" y="2555"/>
                  <a:pt x="0" y="1983"/>
                  <a:pt x="0" y="1278"/>
                </a:cubicBezTo>
                <a:cubicBezTo>
                  <a:pt x="0" y="572"/>
                  <a:pt x="572" y="0"/>
                  <a:pt x="1278" y="0"/>
                </a:cubicBezTo>
                <a:cubicBezTo>
                  <a:pt x="1983" y="0"/>
                  <a:pt x="2555" y="572"/>
                  <a:pt x="2555" y="127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47" name="Freeform 19">
            <a:extLst>
              <a:ext uri="{FF2B5EF4-FFF2-40B4-BE49-F238E27FC236}">
                <a16:creationId xmlns:a16="http://schemas.microsoft.com/office/drawing/2014/main" id="{39B378A7-CE01-42CD-916C-B361FF52796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64851" y="3132119"/>
            <a:ext cx="93363" cy="93363"/>
          </a:xfrm>
          <a:custGeom>
            <a:avLst/>
            <a:gdLst>
              <a:gd name="T0" fmla="*/ 2147483646 w 306"/>
              <a:gd name="T1" fmla="*/ 2147483646 h 306"/>
              <a:gd name="T2" fmla="*/ 0 w 306"/>
              <a:gd name="T3" fmla="*/ 2147483646 h 306"/>
              <a:gd name="T4" fmla="*/ 2147483646 w 306"/>
              <a:gd name="T5" fmla="*/ 0 h 306"/>
              <a:gd name="T6" fmla="*/ 2147483646 w 306"/>
              <a:gd name="T7" fmla="*/ 2147483646 h 306"/>
              <a:gd name="T8" fmla="*/ 2147483646 w 306"/>
              <a:gd name="T9" fmla="*/ 2147483646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" h="306">
                <a:moveTo>
                  <a:pt x="152" y="305"/>
                </a:moveTo>
                <a:cubicBezTo>
                  <a:pt x="68" y="305"/>
                  <a:pt x="0" y="237"/>
                  <a:pt x="0" y="153"/>
                </a:cubicBezTo>
                <a:cubicBezTo>
                  <a:pt x="0" y="68"/>
                  <a:pt x="68" y="0"/>
                  <a:pt x="152" y="0"/>
                </a:cubicBezTo>
                <a:cubicBezTo>
                  <a:pt x="237" y="0"/>
                  <a:pt x="305" y="68"/>
                  <a:pt x="305" y="153"/>
                </a:cubicBezTo>
                <a:cubicBezTo>
                  <a:pt x="305" y="237"/>
                  <a:pt x="237" y="305"/>
                  <a:pt x="152" y="305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49" name="Freeform 20">
            <a:extLst>
              <a:ext uri="{FF2B5EF4-FFF2-40B4-BE49-F238E27FC236}">
                <a16:creationId xmlns:a16="http://schemas.microsoft.com/office/drawing/2014/main" id="{5203E967-5F9E-405C-919E-5C12F0E0A42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33095" y="3129413"/>
            <a:ext cx="92009" cy="92009"/>
          </a:xfrm>
          <a:custGeom>
            <a:avLst/>
            <a:gdLst>
              <a:gd name="T0" fmla="*/ 2147483646 w 301"/>
              <a:gd name="T1" fmla="*/ 2147483646 h 301"/>
              <a:gd name="T2" fmla="*/ 0 w 301"/>
              <a:gd name="T3" fmla="*/ 2147483646 h 301"/>
              <a:gd name="T4" fmla="*/ 2147483646 w 301"/>
              <a:gd name="T5" fmla="*/ 0 h 301"/>
              <a:gd name="T6" fmla="*/ 2147483646 w 301"/>
              <a:gd name="T7" fmla="*/ 2147483646 h 301"/>
              <a:gd name="T8" fmla="*/ 2147483646 w 301"/>
              <a:gd name="T9" fmla="*/ 2147483646 h 3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1" h="301">
                <a:moveTo>
                  <a:pt x="150" y="300"/>
                </a:moveTo>
                <a:cubicBezTo>
                  <a:pt x="67" y="300"/>
                  <a:pt x="0" y="233"/>
                  <a:pt x="0" y="150"/>
                </a:cubicBezTo>
                <a:cubicBezTo>
                  <a:pt x="0" y="67"/>
                  <a:pt x="67" y="0"/>
                  <a:pt x="150" y="0"/>
                </a:cubicBezTo>
                <a:cubicBezTo>
                  <a:pt x="233" y="0"/>
                  <a:pt x="300" y="67"/>
                  <a:pt x="300" y="150"/>
                </a:cubicBezTo>
                <a:cubicBezTo>
                  <a:pt x="300" y="233"/>
                  <a:pt x="233" y="300"/>
                  <a:pt x="150" y="30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51" name="Freeform 21">
            <a:extLst>
              <a:ext uri="{FF2B5EF4-FFF2-40B4-BE49-F238E27FC236}">
                <a16:creationId xmlns:a16="http://schemas.microsoft.com/office/drawing/2014/main" id="{0091E498-A7B2-4E29-80D0-0FA8D562C64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10983" y="2700490"/>
            <a:ext cx="948501" cy="948502"/>
          </a:xfrm>
          <a:custGeom>
            <a:avLst/>
            <a:gdLst>
              <a:gd name="T0" fmla="*/ 2147483646 w 3092"/>
              <a:gd name="T1" fmla="*/ 2147483646 h 3092"/>
              <a:gd name="T2" fmla="*/ 2147483646 w 3092"/>
              <a:gd name="T3" fmla="*/ 2147483646 h 3092"/>
              <a:gd name="T4" fmla="*/ 0 w 3092"/>
              <a:gd name="T5" fmla="*/ 2147483646 h 3092"/>
              <a:gd name="T6" fmla="*/ 2147483646 w 3092"/>
              <a:gd name="T7" fmla="*/ 0 h 3092"/>
              <a:gd name="T8" fmla="*/ 2147483646 w 3092"/>
              <a:gd name="T9" fmla="*/ 2147483646 h 30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2" h="3092">
                <a:moveTo>
                  <a:pt x="3091" y="1546"/>
                </a:moveTo>
                <a:cubicBezTo>
                  <a:pt x="3091" y="2399"/>
                  <a:pt x="2399" y="3091"/>
                  <a:pt x="1546" y="3091"/>
                </a:cubicBezTo>
                <a:cubicBezTo>
                  <a:pt x="692" y="3091"/>
                  <a:pt x="0" y="2399"/>
                  <a:pt x="0" y="1546"/>
                </a:cubicBezTo>
                <a:cubicBezTo>
                  <a:pt x="0" y="692"/>
                  <a:pt x="692" y="0"/>
                  <a:pt x="1546" y="0"/>
                </a:cubicBezTo>
                <a:cubicBezTo>
                  <a:pt x="2399" y="0"/>
                  <a:pt x="3091" y="692"/>
                  <a:pt x="3091" y="1546"/>
                </a:cubicBezTo>
              </a:path>
            </a:pathLst>
          </a:custGeom>
          <a:noFill/>
          <a:ln w="3810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6C8C1B4F-4F33-4BF2-B361-EE778770239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91658" y="4237577"/>
            <a:ext cx="784780" cy="784780"/>
          </a:xfrm>
          <a:custGeom>
            <a:avLst/>
            <a:gdLst>
              <a:gd name="T0" fmla="*/ 2147483646 w 2556"/>
              <a:gd name="T1" fmla="*/ 2147483646 h 2556"/>
              <a:gd name="T2" fmla="*/ 2147483646 w 2556"/>
              <a:gd name="T3" fmla="*/ 2147483646 h 2556"/>
              <a:gd name="T4" fmla="*/ 0 w 2556"/>
              <a:gd name="T5" fmla="*/ 2147483646 h 2556"/>
              <a:gd name="T6" fmla="*/ 2147483646 w 2556"/>
              <a:gd name="T7" fmla="*/ 0 h 2556"/>
              <a:gd name="T8" fmla="*/ 2147483646 w 2556"/>
              <a:gd name="T9" fmla="*/ 2147483646 h 2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56" h="2556">
                <a:moveTo>
                  <a:pt x="2555" y="1277"/>
                </a:moveTo>
                <a:cubicBezTo>
                  <a:pt x="2555" y="1983"/>
                  <a:pt x="1982" y="2555"/>
                  <a:pt x="1277" y="2555"/>
                </a:cubicBezTo>
                <a:cubicBezTo>
                  <a:pt x="572" y="2555"/>
                  <a:pt x="0" y="1983"/>
                  <a:pt x="0" y="1277"/>
                </a:cubicBezTo>
                <a:cubicBezTo>
                  <a:pt x="0" y="572"/>
                  <a:pt x="572" y="0"/>
                  <a:pt x="1277" y="0"/>
                </a:cubicBezTo>
                <a:cubicBezTo>
                  <a:pt x="1982" y="0"/>
                  <a:pt x="2555" y="572"/>
                  <a:pt x="2555" y="127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55" name="Freeform 25">
            <a:extLst>
              <a:ext uri="{FF2B5EF4-FFF2-40B4-BE49-F238E27FC236}">
                <a16:creationId xmlns:a16="http://schemas.microsoft.com/office/drawing/2014/main" id="{6AD0046A-9996-407E-B887-97FABCED61B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73983" y="4227429"/>
            <a:ext cx="236788" cy="579114"/>
          </a:xfrm>
          <a:custGeom>
            <a:avLst/>
            <a:gdLst>
              <a:gd name="T0" fmla="*/ 0 w 772"/>
              <a:gd name="T1" fmla="*/ 2147483646 h 1888"/>
              <a:gd name="T2" fmla="*/ 2147483646 w 772"/>
              <a:gd name="T3" fmla="*/ 2147483646 h 1888"/>
              <a:gd name="T4" fmla="*/ 2147483646 w 772"/>
              <a:gd name="T5" fmla="*/ 0 h 18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72" h="1888">
                <a:moveTo>
                  <a:pt x="0" y="1887"/>
                </a:moveTo>
                <a:lnTo>
                  <a:pt x="771" y="1887"/>
                </a:lnTo>
                <a:lnTo>
                  <a:pt x="771" y="0"/>
                </a:lnTo>
              </a:path>
            </a:pathLst>
          </a:custGeom>
          <a:noFill/>
          <a:ln w="38100" cap="flat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57" name="Freeform 26">
            <a:extLst>
              <a:ext uri="{FF2B5EF4-FFF2-40B4-BE49-F238E27FC236}">
                <a16:creationId xmlns:a16="http://schemas.microsoft.com/office/drawing/2014/main" id="{604F30D0-34C5-4C56-9437-1C53F2CB07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56224" y="4588020"/>
            <a:ext cx="93363" cy="93363"/>
          </a:xfrm>
          <a:custGeom>
            <a:avLst/>
            <a:gdLst>
              <a:gd name="T0" fmla="*/ 2147483646 w 306"/>
              <a:gd name="T1" fmla="*/ 2147483646 h 306"/>
              <a:gd name="T2" fmla="*/ 2147483646 w 306"/>
              <a:gd name="T3" fmla="*/ 2147483646 h 306"/>
              <a:gd name="T4" fmla="*/ 2147483646 w 306"/>
              <a:gd name="T5" fmla="*/ 0 h 306"/>
              <a:gd name="T6" fmla="*/ 0 w 306"/>
              <a:gd name="T7" fmla="*/ 2147483646 h 306"/>
              <a:gd name="T8" fmla="*/ 2147483646 w 306"/>
              <a:gd name="T9" fmla="*/ 2147483646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" h="306">
                <a:moveTo>
                  <a:pt x="153" y="305"/>
                </a:moveTo>
                <a:cubicBezTo>
                  <a:pt x="237" y="305"/>
                  <a:pt x="305" y="237"/>
                  <a:pt x="305" y="153"/>
                </a:cubicBezTo>
                <a:cubicBezTo>
                  <a:pt x="305" y="68"/>
                  <a:pt x="237" y="0"/>
                  <a:pt x="153" y="0"/>
                </a:cubicBezTo>
                <a:cubicBezTo>
                  <a:pt x="69" y="0"/>
                  <a:pt x="0" y="68"/>
                  <a:pt x="0" y="153"/>
                </a:cubicBezTo>
                <a:cubicBezTo>
                  <a:pt x="0" y="237"/>
                  <a:pt x="69" y="305"/>
                  <a:pt x="153" y="30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59" name="Freeform 27">
            <a:extLst>
              <a:ext uri="{FF2B5EF4-FFF2-40B4-BE49-F238E27FC236}">
                <a16:creationId xmlns:a16="http://schemas.microsoft.com/office/drawing/2014/main" id="{2034E9F8-0559-434D-81D0-2576059465B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56815" y="4362059"/>
            <a:ext cx="93362" cy="93362"/>
          </a:xfrm>
          <a:custGeom>
            <a:avLst/>
            <a:gdLst>
              <a:gd name="T0" fmla="*/ 2147483646 w 305"/>
              <a:gd name="T1" fmla="*/ 2147483646 h 306"/>
              <a:gd name="T2" fmla="*/ 2147483646 w 305"/>
              <a:gd name="T3" fmla="*/ 2147483646 h 306"/>
              <a:gd name="T4" fmla="*/ 2147483646 w 305"/>
              <a:gd name="T5" fmla="*/ 0 h 306"/>
              <a:gd name="T6" fmla="*/ 0 w 305"/>
              <a:gd name="T7" fmla="*/ 2147483646 h 306"/>
              <a:gd name="T8" fmla="*/ 2147483646 w 305"/>
              <a:gd name="T9" fmla="*/ 2147483646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5" h="306">
                <a:moveTo>
                  <a:pt x="152" y="305"/>
                </a:moveTo>
                <a:cubicBezTo>
                  <a:pt x="236" y="305"/>
                  <a:pt x="304" y="237"/>
                  <a:pt x="304" y="153"/>
                </a:cubicBezTo>
                <a:cubicBezTo>
                  <a:pt x="304" y="68"/>
                  <a:pt x="236" y="0"/>
                  <a:pt x="152" y="0"/>
                </a:cubicBezTo>
                <a:cubicBezTo>
                  <a:pt x="68" y="0"/>
                  <a:pt x="0" y="68"/>
                  <a:pt x="0" y="153"/>
                </a:cubicBezTo>
                <a:cubicBezTo>
                  <a:pt x="0" y="237"/>
                  <a:pt x="68" y="305"/>
                  <a:pt x="152" y="30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61" name="Freeform 28">
            <a:extLst>
              <a:ext uri="{FF2B5EF4-FFF2-40B4-BE49-F238E27FC236}">
                <a16:creationId xmlns:a16="http://schemas.microsoft.com/office/drawing/2014/main" id="{95DC38C1-7953-4473-AE72-D7647ADA46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09121" y="4155040"/>
            <a:ext cx="948502" cy="948501"/>
          </a:xfrm>
          <a:custGeom>
            <a:avLst/>
            <a:gdLst>
              <a:gd name="T0" fmla="*/ 2147483646 w 3091"/>
              <a:gd name="T1" fmla="*/ 2147483646 h 3092"/>
              <a:gd name="T2" fmla="*/ 2147483646 w 3091"/>
              <a:gd name="T3" fmla="*/ 2147483646 h 3092"/>
              <a:gd name="T4" fmla="*/ 0 w 3091"/>
              <a:gd name="T5" fmla="*/ 2147483646 h 3092"/>
              <a:gd name="T6" fmla="*/ 2147483646 w 3091"/>
              <a:gd name="T7" fmla="*/ 0 h 3092"/>
              <a:gd name="T8" fmla="*/ 2147483646 w 3091"/>
              <a:gd name="T9" fmla="*/ 2147483646 h 30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1" h="3092">
                <a:moveTo>
                  <a:pt x="3090" y="1545"/>
                </a:moveTo>
                <a:cubicBezTo>
                  <a:pt x="3090" y="2399"/>
                  <a:pt x="2399" y="3091"/>
                  <a:pt x="1545" y="3091"/>
                </a:cubicBezTo>
                <a:cubicBezTo>
                  <a:pt x="692" y="3091"/>
                  <a:pt x="0" y="2399"/>
                  <a:pt x="0" y="1545"/>
                </a:cubicBezTo>
                <a:cubicBezTo>
                  <a:pt x="0" y="692"/>
                  <a:pt x="692" y="0"/>
                  <a:pt x="1545" y="0"/>
                </a:cubicBezTo>
                <a:cubicBezTo>
                  <a:pt x="2399" y="0"/>
                  <a:pt x="3090" y="692"/>
                  <a:pt x="3090" y="154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65" name="Freeform 32">
            <a:extLst>
              <a:ext uri="{FF2B5EF4-FFF2-40B4-BE49-F238E27FC236}">
                <a16:creationId xmlns:a16="http://schemas.microsoft.com/office/drawing/2014/main" id="{41F5B4F8-F459-4D5C-BAC0-73D9F762D5C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30008" y="3939902"/>
            <a:ext cx="458690" cy="2493705"/>
          </a:xfrm>
          <a:custGeom>
            <a:avLst/>
            <a:gdLst>
              <a:gd name="T0" fmla="*/ 0 w 1497"/>
              <a:gd name="T1" fmla="*/ 2147483646 h 8129"/>
              <a:gd name="T2" fmla="*/ 2147483646 w 1497"/>
              <a:gd name="T3" fmla="*/ 2147483646 h 8129"/>
              <a:gd name="T4" fmla="*/ 2147483646 w 1497"/>
              <a:gd name="T5" fmla="*/ 0 h 81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7" h="8129">
                <a:moveTo>
                  <a:pt x="0" y="8128"/>
                </a:moveTo>
                <a:lnTo>
                  <a:pt x="1496" y="8128"/>
                </a:lnTo>
                <a:lnTo>
                  <a:pt x="1496" y="0"/>
                </a:lnTo>
              </a:path>
            </a:pathLst>
          </a:custGeom>
          <a:noFill/>
          <a:ln w="38100" cap="flat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67" name="Freeform 33">
            <a:extLst>
              <a:ext uri="{FF2B5EF4-FFF2-40B4-BE49-F238E27FC236}">
                <a16:creationId xmlns:a16="http://schemas.microsoft.com/office/drawing/2014/main" id="{9C86F620-BB42-4533-85B9-EC25E6807D0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69927" y="4942526"/>
            <a:ext cx="948502" cy="948501"/>
          </a:xfrm>
          <a:custGeom>
            <a:avLst/>
            <a:gdLst>
              <a:gd name="T0" fmla="*/ 2147483646 w 3091"/>
              <a:gd name="T1" fmla="*/ 2147483646 h 3092"/>
              <a:gd name="T2" fmla="*/ 2147483646 w 3091"/>
              <a:gd name="T3" fmla="*/ 2147483646 h 3092"/>
              <a:gd name="T4" fmla="*/ 0 w 3091"/>
              <a:gd name="T5" fmla="*/ 2147483646 h 3092"/>
              <a:gd name="T6" fmla="*/ 2147483646 w 3091"/>
              <a:gd name="T7" fmla="*/ 0 h 3092"/>
              <a:gd name="T8" fmla="*/ 2147483646 w 3091"/>
              <a:gd name="T9" fmla="*/ 2147483646 h 30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1" h="3092">
                <a:moveTo>
                  <a:pt x="3090" y="1545"/>
                </a:moveTo>
                <a:cubicBezTo>
                  <a:pt x="3090" y="2399"/>
                  <a:pt x="2398" y="3091"/>
                  <a:pt x="1545" y="3091"/>
                </a:cubicBezTo>
                <a:cubicBezTo>
                  <a:pt x="692" y="3091"/>
                  <a:pt x="0" y="2399"/>
                  <a:pt x="0" y="1545"/>
                </a:cubicBezTo>
                <a:cubicBezTo>
                  <a:pt x="0" y="692"/>
                  <a:pt x="692" y="0"/>
                  <a:pt x="1545" y="0"/>
                </a:cubicBezTo>
                <a:cubicBezTo>
                  <a:pt x="2398" y="0"/>
                  <a:pt x="3090" y="692"/>
                  <a:pt x="3090" y="1545"/>
                </a:cubicBezTo>
              </a:path>
            </a:pathLst>
          </a:custGeom>
          <a:noFill/>
          <a:ln w="38100" cap="flat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69" name="Freeform 35">
            <a:extLst>
              <a:ext uri="{FF2B5EF4-FFF2-40B4-BE49-F238E27FC236}">
                <a16:creationId xmlns:a16="http://schemas.microsoft.com/office/drawing/2014/main" id="{3D923394-7C24-4A5F-8289-014E811F357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034620" y="5368742"/>
            <a:ext cx="93362" cy="93362"/>
          </a:xfrm>
          <a:custGeom>
            <a:avLst/>
            <a:gdLst>
              <a:gd name="T0" fmla="*/ 2147483646 w 306"/>
              <a:gd name="T1" fmla="*/ 2147483646 h 306"/>
              <a:gd name="T2" fmla="*/ 2147483646 w 306"/>
              <a:gd name="T3" fmla="*/ 2147483646 h 306"/>
              <a:gd name="T4" fmla="*/ 2147483646 w 306"/>
              <a:gd name="T5" fmla="*/ 0 h 306"/>
              <a:gd name="T6" fmla="*/ 0 w 306"/>
              <a:gd name="T7" fmla="*/ 2147483646 h 306"/>
              <a:gd name="T8" fmla="*/ 2147483646 w 306"/>
              <a:gd name="T9" fmla="*/ 2147483646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" h="306">
                <a:moveTo>
                  <a:pt x="153" y="305"/>
                </a:moveTo>
                <a:cubicBezTo>
                  <a:pt x="237" y="305"/>
                  <a:pt x="305" y="237"/>
                  <a:pt x="305" y="153"/>
                </a:cubicBezTo>
                <a:cubicBezTo>
                  <a:pt x="305" y="68"/>
                  <a:pt x="237" y="0"/>
                  <a:pt x="153" y="0"/>
                </a:cubicBezTo>
                <a:cubicBezTo>
                  <a:pt x="68" y="0"/>
                  <a:pt x="0" y="68"/>
                  <a:pt x="0" y="153"/>
                </a:cubicBezTo>
                <a:cubicBezTo>
                  <a:pt x="0" y="237"/>
                  <a:pt x="68" y="305"/>
                  <a:pt x="153" y="305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71" name="Freeform 36">
            <a:extLst>
              <a:ext uri="{FF2B5EF4-FFF2-40B4-BE49-F238E27FC236}">
                <a16:creationId xmlns:a16="http://schemas.microsoft.com/office/drawing/2014/main" id="{AE2A0F58-925C-4B3B-A8BB-8197F0E4DF4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65143" y="4813984"/>
            <a:ext cx="93362" cy="93363"/>
          </a:xfrm>
          <a:custGeom>
            <a:avLst/>
            <a:gdLst>
              <a:gd name="T0" fmla="*/ 2147483646 w 306"/>
              <a:gd name="T1" fmla="*/ 2147483646 h 306"/>
              <a:gd name="T2" fmla="*/ 2147483646 w 306"/>
              <a:gd name="T3" fmla="*/ 2147483646 h 306"/>
              <a:gd name="T4" fmla="*/ 2147483646 w 306"/>
              <a:gd name="T5" fmla="*/ 0 h 306"/>
              <a:gd name="T6" fmla="*/ 0 w 306"/>
              <a:gd name="T7" fmla="*/ 2147483646 h 306"/>
              <a:gd name="T8" fmla="*/ 2147483646 w 306"/>
              <a:gd name="T9" fmla="*/ 2147483646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" h="306">
                <a:moveTo>
                  <a:pt x="153" y="305"/>
                </a:moveTo>
                <a:cubicBezTo>
                  <a:pt x="237" y="305"/>
                  <a:pt x="305" y="237"/>
                  <a:pt x="305" y="152"/>
                </a:cubicBezTo>
                <a:cubicBezTo>
                  <a:pt x="305" y="69"/>
                  <a:pt x="237" y="0"/>
                  <a:pt x="153" y="0"/>
                </a:cubicBezTo>
                <a:cubicBezTo>
                  <a:pt x="69" y="0"/>
                  <a:pt x="0" y="69"/>
                  <a:pt x="0" y="152"/>
                </a:cubicBezTo>
                <a:cubicBezTo>
                  <a:pt x="0" y="237"/>
                  <a:pt x="69" y="305"/>
                  <a:pt x="153" y="305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F07B2193-5DB8-41BC-AF70-05E0702095D3}"/>
              </a:ext>
            </a:extLst>
          </p:cNvPr>
          <p:cNvCxnSpPr/>
          <p:nvPr/>
        </p:nvCxnSpPr>
        <p:spPr>
          <a:xfrm>
            <a:off x="6160372" y="767620"/>
            <a:ext cx="21378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31E42AAC-6F13-45C4-B498-62368C432D2C}"/>
              </a:ext>
            </a:extLst>
          </p:cNvPr>
          <p:cNvCxnSpPr/>
          <p:nvPr/>
        </p:nvCxnSpPr>
        <p:spPr>
          <a:xfrm>
            <a:off x="5102272" y="1710044"/>
            <a:ext cx="21378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F083D18B-BC4A-4209-A955-D495320331EE}"/>
              </a:ext>
            </a:extLst>
          </p:cNvPr>
          <p:cNvCxnSpPr/>
          <p:nvPr/>
        </p:nvCxnSpPr>
        <p:spPr>
          <a:xfrm>
            <a:off x="5514958" y="3168323"/>
            <a:ext cx="21378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2">
            <a:extLst>
              <a:ext uri="{FF2B5EF4-FFF2-40B4-BE49-F238E27FC236}">
                <a16:creationId xmlns:a16="http://schemas.microsoft.com/office/drawing/2014/main" id="{667F50B7-1AC2-4A47-8FCD-1B822E253D3C}"/>
              </a:ext>
            </a:extLst>
          </p:cNvPr>
          <p:cNvSpPr txBox="1"/>
          <p:nvPr/>
        </p:nvSpPr>
        <p:spPr>
          <a:xfrm>
            <a:off x="1610032" y="2452854"/>
            <a:ext cx="1843288" cy="132286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CO" sz="3300" b="1">
                <a:solidFill>
                  <a:srgbClr val="FFFFFF"/>
                </a:solidFill>
                <a:latin typeface="Arial"/>
                <a:cs typeface="Arial"/>
              </a:rPr>
              <a:t>El parásito</a:t>
            </a:r>
            <a:endParaRPr lang="es-ES">
              <a:solidFill>
                <a:srgbClr val="FFFFFF"/>
              </a:solidFill>
            </a:endParaRPr>
          </a:p>
        </p:txBody>
      </p:sp>
      <p:sp>
        <p:nvSpPr>
          <p:cNvPr id="81" name="TextBox 55">
            <a:extLst>
              <a:ext uri="{FF2B5EF4-FFF2-40B4-BE49-F238E27FC236}">
                <a16:creationId xmlns:a16="http://schemas.microsoft.com/office/drawing/2014/main" id="{33476DB6-4359-48EC-B27E-7BF5A8CB3A9D}"/>
              </a:ext>
            </a:extLst>
          </p:cNvPr>
          <p:cNvSpPr txBox="1"/>
          <p:nvPr/>
        </p:nvSpPr>
        <p:spPr>
          <a:xfrm>
            <a:off x="5976638" y="1735422"/>
            <a:ext cx="204847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s-CO"/>
            </a:defPPr>
            <a:lvl1pPr>
              <a:defRPr sz="1600" b="1" i="1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defRPr>
            </a:lvl1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Plasmodium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malariae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55">
            <a:extLst>
              <a:ext uri="{FF2B5EF4-FFF2-40B4-BE49-F238E27FC236}">
                <a16:creationId xmlns:a16="http://schemas.microsoft.com/office/drawing/2014/main" id="{E432DDB6-8448-4E4E-947B-AD8479279276}"/>
              </a:ext>
            </a:extLst>
          </p:cNvPr>
          <p:cNvSpPr txBox="1"/>
          <p:nvPr/>
        </p:nvSpPr>
        <p:spPr>
          <a:xfrm>
            <a:off x="6267265" y="2884209"/>
            <a:ext cx="1975221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s-CO"/>
            </a:defPPr>
            <a:lvl1pPr>
              <a:defRPr sz="1600" b="1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defRPr>
            </a:lvl1pPr>
          </a:lstStyle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Plasmodium vivax</a:t>
            </a:r>
          </a:p>
        </p:txBody>
      </p:sp>
      <p:sp>
        <p:nvSpPr>
          <p:cNvPr id="93" name="TextBox 55">
            <a:extLst>
              <a:ext uri="{FF2B5EF4-FFF2-40B4-BE49-F238E27FC236}">
                <a16:creationId xmlns:a16="http://schemas.microsoft.com/office/drawing/2014/main" id="{78AEE513-91EC-42FC-85ED-A9515158B0C8}"/>
              </a:ext>
            </a:extLst>
          </p:cNvPr>
          <p:cNvSpPr txBox="1"/>
          <p:nvPr/>
        </p:nvSpPr>
        <p:spPr>
          <a:xfrm>
            <a:off x="5976638" y="3967479"/>
            <a:ext cx="1908578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s-CO"/>
            </a:defPPr>
            <a:lvl1pPr>
              <a:defRPr sz="1600" b="1" i="1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defRPr>
            </a:lvl1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Plasmodium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ovale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7" name="TextBox 55">
            <a:extLst>
              <a:ext uri="{FF2B5EF4-FFF2-40B4-BE49-F238E27FC236}">
                <a16:creationId xmlns:a16="http://schemas.microsoft.com/office/drawing/2014/main" id="{36D60BB2-EECF-4145-901B-043899CF9624}"/>
              </a:ext>
            </a:extLst>
          </p:cNvPr>
          <p:cNvSpPr txBox="1"/>
          <p:nvPr/>
        </p:nvSpPr>
        <p:spPr>
          <a:xfrm>
            <a:off x="6610153" y="5134319"/>
            <a:ext cx="204845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s-CO"/>
            </a:defPPr>
            <a:lvl1pPr>
              <a:defRPr sz="1600" b="1" i="1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defRPr>
            </a:lvl1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Plasmodium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knowlesi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11ED8742-AD44-4ACB-BBB4-F11AA8CEC6C5}"/>
              </a:ext>
            </a:extLst>
          </p:cNvPr>
          <p:cNvSpPr/>
          <p:nvPr/>
        </p:nvSpPr>
        <p:spPr>
          <a:xfrm>
            <a:off x="1523407" y="913481"/>
            <a:ext cx="119070" cy="45084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4" name="Gráfico 4" descr="Microscopio">
            <a:extLst>
              <a:ext uri="{FF2B5EF4-FFF2-40B4-BE49-F238E27FC236}">
                <a16:creationId xmlns:a16="http://schemas.microsoft.com/office/drawing/2014/main" id="{023BC8B7-F9C8-4A59-B33D-33F238884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6989" y="3745674"/>
            <a:ext cx="497457" cy="483080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771AB07B-ABFB-4A5F-A652-00441127B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9" t="14912" r="14912" b="14940"/>
          <a:stretch>
            <a:fillRect/>
          </a:stretch>
        </p:blipFill>
        <p:spPr bwMode="auto">
          <a:xfrm>
            <a:off x="5264110" y="550343"/>
            <a:ext cx="784473" cy="784473"/>
          </a:xfrm>
          <a:custGeom>
            <a:avLst/>
            <a:gdLst>
              <a:gd name="connsiteX0" fmla="*/ 392390 w 784473"/>
              <a:gd name="connsiteY0" fmla="*/ 0 h 784473"/>
              <a:gd name="connsiteX1" fmla="*/ 784473 w 784473"/>
              <a:gd name="connsiteY1" fmla="*/ 392083 h 784473"/>
              <a:gd name="connsiteX2" fmla="*/ 392390 w 784473"/>
              <a:gd name="connsiteY2" fmla="*/ 784473 h 784473"/>
              <a:gd name="connsiteX3" fmla="*/ 0 w 784473"/>
              <a:gd name="connsiteY3" fmla="*/ 392083 h 784473"/>
              <a:gd name="connsiteX4" fmla="*/ 392390 w 784473"/>
              <a:gd name="connsiteY4" fmla="*/ 0 h 78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473" h="784473">
                <a:moveTo>
                  <a:pt x="392390" y="0"/>
                </a:moveTo>
                <a:cubicBezTo>
                  <a:pt x="608849" y="0"/>
                  <a:pt x="784473" y="175624"/>
                  <a:pt x="784473" y="392083"/>
                </a:cubicBezTo>
                <a:cubicBezTo>
                  <a:pt x="784473" y="608542"/>
                  <a:pt x="608849" y="784473"/>
                  <a:pt x="392390" y="784473"/>
                </a:cubicBezTo>
                <a:cubicBezTo>
                  <a:pt x="175624" y="784473"/>
                  <a:pt x="0" y="608542"/>
                  <a:pt x="0" y="392083"/>
                </a:cubicBezTo>
                <a:cubicBezTo>
                  <a:pt x="0" y="175624"/>
                  <a:pt x="175624" y="0"/>
                  <a:pt x="392390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AA821A0C-7B7C-4CED-8215-648EC06F8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2" t="20555" r="24492" b="28536"/>
          <a:stretch>
            <a:fillRect/>
          </a:stretch>
        </p:blipFill>
        <p:spPr bwMode="auto">
          <a:xfrm>
            <a:off x="4222108" y="1320523"/>
            <a:ext cx="784473" cy="783120"/>
          </a:xfrm>
          <a:custGeom>
            <a:avLst/>
            <a:gdLst>
              <a:gd name="connsiteX0" fmla="*/ 392083 w 784473"/>
              <a:gd name="connsiteY0" fmla="*/ 0 h 783120"/>
              <a:gd name="connsiteX1" fmla="*/ 784473 w 784473"/>
              <a:gd name="connsiteY1" fmla="*/ 391560 h 783120"/>
              <a:gd name="connsiteX2" fmla="*/ 392083 w 784473"/>
              <a:gd name="connsiteY2" fmla="*/ 783120 h 783120"/>
              <a:gd name="connsiteX3" fmla="*/ 0 w 784473"/>
              <a:gd name="connsiteY3" fmla="*/ 391560 h 783120"/>
              <a:gd name="connsiteX4" fmla="*/ 392083 w 784473"/>
              <a:gd name="connsiteY4" fmla="*/ 0 h 78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473" h="783120">
                <a:moveTo>
                  <a:pt x="392083" y="0"/>
                </a:moveTo>
                <a:cubicBezTo>
                  <a:pt x="608849" y="0"/>
                  <a:pt x="784473" y="175083"/>
                  <a:pt x="784473" y="391560"/>
                </a:cubicBezTo>
                <a:cubicBezTo>
                  <a:pt x="784473" y="607731"/>
                  <a:pt x="608849" y="783120"/>
                  <a:pt x="392083" y="783120"/>
                </a:cubicBezTo>
                <a:cubicBezTo>
                  <a:pt x="175623" y="783120"/>
                  <a:pt x="0" y="607731"/>
                  <a:pt x="0" y="391560"/>
                </a:cubicBezTo>
                <a:cubicBezTo>
                  <a:pt x="0" y="175083"/>
                  <a:pt x="175623" y="0"/>
                  <a:pt x="392083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930B6BEC-7DD1-4FCD-AE5D-8EC319BA8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8" t="15430" r="17068" b="27767"/>
          <a:stretch>
            <a:fillRect/>
          </a:stretch>
        </p:blipFill>
        <p:spPr bwMode="auto">
          <a:xfrm>
            <a:off x="4606373" y="2785211"/>
            <a:ext cx="784473" cy="784473"/>
          </a:xfrm>
          <a:custGeom>
            <a:avLst/>
            <a:gdLst>
              <a:gd name="connsiteX0" fmla="*/ 392083 w 784473"/>
              <a:gd name="connsiteY0" fmla="*/ 0 h 784473"/>
              <a:gd name="connsiteX1" fmla="*/ 784473 w 784473"/>
              <a:gd name="connsiteY1" fmla="*/ 392390 h 784473"/>
              <a:gd name="connsiteX2" fmla="*/ 392083 w 784473"/>
              <a:gd name="connsiteY2" fmla="*/ 784473 h 784473"/>
              <a:gd name="connsiteX3" fmla="*/ 0 w 784473"/>
              <a:gd name="connsiteY3" fmla="*/ 392390 h 784473"/>
              <a:gd name="connsiteX4" fmla="*/ 392083 w 784473"/>
              <a:gd name="connsiteY4" fmla="*/ 0 h 78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473" h="784473">
                <a:moveTo>
                  <a:pt x="392083" y="0"/>
                </a:moveTo>
                <a:cubicBezTo>
                  <a:pt x="608849" y="0"/>
                  <a:pt x="784473" y="175624"/>
                  <a:pt x="784473" y="392390"/>
                </a:cubicBezTo>
                <a:cubicBezTo>
                  <a:pt x="784473" y="608849"/>
                  <a:pt x="608849" y="784473"/>
                  <a:pt x="392083" y="784473"/>
                </a:cubicBezTo>
                <a:cubicBezTo>
                  <a:pt x="175624" y="784473"/>
                  <a:pt x="0" y="608849"/>
                  <a:pt x="0" y="392390"/>
                </a:cubicBezTo>
                <a:cubicBezTo>
                  <a:pt x="0" y="175624"/>
                  <a:pt x="175624" y="0"/>
                  <a:pt x="392083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A235B195-B4A6-4F68-907C-75493CAF5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8" r="22222" b="40"/>
          <a:stretch>
            <a:fillRect/>
          </a:stretch>
        </p:blipFill>
        <p:spPr bwMode="auto">
          <a:xfrm>
            <a:off x="4191135" y="4257286"/>
            <a:ext cx="784473" cy="769715"/>
          </a:xfrm>
          <a:custGeom>
            <a:avLst/>
            <a:gdLst>
              <a:gd name="connsiteX0" fmla="*/ 291412 w 784473"/>
              <a:gd name="connsiteY0" fmla="*/ 0 h 769715"/>
              <a:gd name="connsiteX1" fmla="*/ 493244 w 784473"/>
              <a:gd name="connsiteY1" fmla="*/ 0 h 769715"/>
              <a:gd name="connsiteX2" fmla="*/ 544972 w 784473"/>
              <a:gd name="connsiteY2" fmla="*/ 16066 h 769715"/>
              <a:gd name="connsiteX3" fmla="*/ 784473 w 784473"/>
              <a:gd name="connsiteY3" fmla="*/ 377325 h 769715"/>
              <a:gd name="connsiteX4" fmla="*/ 392390 w 784473"/>
              <a:gd name="connsiteY4" fmla="*/ 769715 h 769715"/>
              <a:gd name="connsiteX5" fmla="*/ 0 w 784473"/>
              <a:gd name="connsiteY5" fmla="*/ 377325 h 769715"/>
              <a:gd name="connsiteX6" fmla="*/ 239631 w 784473"/>
              <a:gd name="connsiteY6" fmla="*/ 16066 h 76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473" h="769715">
                <a:moveTo>
                  <a:pt x="291412" y="0"/>
                </a:moveTo>
                <a:lnTo>
                  <a:pt x="493244" y="0"/>
                </a:lnTo>
                <a:lnTo>
                  <a:pt x="544972" y="16066"/>
                </a:lnTo>
                <a:cubicBezTo>
                  <a:pt x="685685" y="75606"/>
                  <a:pt x="784473" y="214981"/>
                  <a:pt x="784473" y="377325"/>
                </a:cubicBezTo>
                <a:cubicBezTo>
                  <a:pt x="784473" y="593784"/>
                  <a:pt x="608849" y="769715"/>
                  <a:pt x="392390" y="769715"/>
                </a:cubicBezTo>
                <a:cubicBezTo>
                  <a:pt x="175624" y="769715"/>
                  <a:pt x="0" y="593784"/>
                  <a:pt x="0" y="377325"/>
                </a:cubicBezTo>
                <a:cubicBezTo>
                  <a:pt x="0" y="214981"/>
                  <a:pt x="98789" y="75606"/>
                  <a:pt x="239631" y="16066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D0F15072-8389-41F7-B880-E6F028D7A36D}"/>
              </a:ext>
            </a:extLst>
          </p:cNvPr>
          <p:cNvSpPr txBox="1"/>
          <p:nvPr/>
        </p:nvSpPr>
        <p:spPr>
          <a:xfrm>
            <a:off x="6509750" y="787209"/>
            <a:ext cx="250100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s-CO"/>
            </a:defPPr>
            <a:lvl1pPr>
              <a:defRPr sz="1600" b="1" i="1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defRPr>
            </a:lvl1pPr>
          </a:lstStyle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Plasmodium falciparum</a:t>
            </a:r>
            <a:endParaRPr lang="es-CO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539C0AC4-924C-491A-A3C4-2572C0DCDCF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269329" y="1456186"/>
            <a:ext cx="598618" cy="2629890"/>
          </a:xfrm>
          <a:custGeom>
            <a:avLst/>
            <a:gdLst>
              <a:gd name="T0" fmla="*/ 2147483646 w 1497"/>
              <a:gd name="T1" fmla="*/ 2147483646 h 8130"/>
              <a:gd name="T2" fmla="*/ 0 w 1497"/>
              <a:gd name="T3" fmla="*/ 2147483646 h 8130"/>
              <a:gd name="T4" fmla="*/ 0 w 1497"/>
              <a:gd name="T5" fmla="*/ 0 h 81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7" h="8130">
                <a:moveTo>
                  <a:pt x="1496" y="8129"/>
                </a:moveTo>
                <a:lnTo>
                  <a:pt x="0" y="8129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26" name="Freeform 4">
            <a:extLst>
              <a:ext uri="{FF2B5EF4-FFF2-40B4-BE49-F238E27FC236}">
                <a16:creationId xmlns:a16="http://schemas.microsoft.com/office/drawing/2014/main" id="{A17A75C6-EFDB-4632-8912-482FACAE3B56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9674981" y="248606"/>
            <a:ext cx="527319" cy="1889888"/>
          </a:xfrm>
          <a:custGeom>
            <a:avLst/>
            <a:gdLst>
              <a:gd name="T0" fmla="*/ 2147483646 w 1497"/>
              <a:gd name="T1" fmla="*/ 2147483646 h 8130"/>
              <a:gd name="T2" fmla="*/ 0 w 1497"/>
              <a:gd name="T3" fmla="*/ 2147483646 h 8130"/>
              <a:gd name="T4" fmla="*/ 0 w 1497"/>
              <a:gd name="T5" fmla="*/ 0 h 81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7" h="8130">
                <a:moveTo>
                  <a:pt x="1496" y="8129"/>
                </a:moveTo>
                <a:lnTo>
                  <a:pt x="0" y="8129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/>
          </a:p>
        </p:txBody>
      </p:sp>
      <p:sp>
        <p:nvSpPr>
          <p:cNvPr id="28" name="TextBox 55">
            <a:extLst>
              <a:ext uri="{FF2B5EF4-FFF2-40B4-BE49-F238E27FC236}">
                <a16:creationId xmlns:a16="http://schemas.microsoft.com/office/drawing/2014/main" id="{A6581640-5E1E-467C-A637-A1D25A598B65}"/>
              </a:ext>
            </a:extLst>
          </p:cNvPr>
          <p:cNvSpPr txBox="1"/>
          <p:nvPr/>
        </p:nvSpPr>
        <p:spPr>
          <a:xfrm>
            <a:off x="9628515" y="1710587"/>
            <a:ext cx="2705462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es-CO"/>
            </a:defPPr>
            <a:lvl1pPr>
              <a:defRPr sz="1600" b="1" i="1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defRPr>
            </a:lvl1pPr>
          </a:lstStyle>
          <a:p>
            <a:pPr algn="ctr"/>
            <a:r>
              <a:rPr lang="en-US" sz="14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mas </a:t>
            </a:r>
            <a:r>
              <a:rPr lang="es-ES_tradnl" sz="14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común</a:t>
            </a:r>
            <a:r>
              <a:rPr lang="en-US" sz="14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</a:p>
          <a:p>
            <a:pPr algn="ctr"/>
            <a:r>
              <a:rPr lang="en-US" sz="14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Malaria </a:t>
            </a:r>
            <a:r>
              <a:rPr lang="en-US" sz="1400" i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mixta</a:t>
            </a:r>
            <a:r>
              <a:rPr lang="en-US" sz="14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Colombia</a:t>
            </a:r>
          </a:p>
        </p:txBody>
      </p:sp>
      <p:sp>
        <p:nvSpPr>
          <p:cNvPr id="30" name="Freeform 8">
            <a:extLst>
              <a:ext uri="{FF2B5EF4-FFF2-40B4-BE49-F238E27FC236}">
                <a16:creationId xmlns:a16="http://schemas.microsoft.com/office/drawing/2014/main" id="{DD072C0F-55E9-4B33-AFB9-6E8B4E3376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02433" y="883209"/>
            <a:ext cx="93363" cy="93362"/>
          </a:xfrm>
          <a:custGeom>
            <a:avLst/>
            <a:gdLst>
              <a:gd name="T0" fmla="*/ 2147483646 w 306"/>
              <a:gd name="T1" fmla="*/ 2147483646 h 306"/>
              <a:gd name="T2" fmla="*/ 0 w 306"/>
              <a:gd name="T3" fmla="*/ 2147483646 h 306"/>
              <a:gd name="T4" fmla="*/ 2147483646 w 306"/>
              <a:gd name="T5" fmla="*/ 0 h 306"/>
              <a:gd name="T6" fmla="*/ 2147483646 w 306"/>
              <a:gd name="T7" fmla="*/ 2147483646 h 306"/>
              <a:gd name="T8" fmla="*/ 2147483646 w 306"/>
              <a:gd name="T9" fmla="*/ 2147483646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" h="306">
                <a:moveTo>
                  <a:pt x="153" y="305"/>
                </a:moveTo>
                <a:cubicBezTo>
                  <a:pt x="68" y="305"/>
                  <a:pt x="0" y="237"/>
                  <a:pt x="0" y="152"/>
                </a:cubicBezTo>
                <a:cubicBezTo>
                  <a:pt x="0" y="68"/>
                  <a:pt x="68" y="0"/>
                  <a:pt x="153" y="0"/>
                </a:cubicBezTo>
                <a:cubicBezTo>
                  <a:pt x="237" y="0"/>
                  <a:pt x="305" y="68"/>
                  <a:pt x="305" y="152"/>
                </a:cubicBezTo>
                <a:cubicBezTo>
                  <a:pt x="305" y="237"/>
                  <a:pt x="237" y="305"/>
                  <a:pt x="153" y="305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622446BD-F8D0-4DBD-BA59-D4AF37F85B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36902" y="1532887"/>
            <a:ext cx="93363" cy="93362"/>
          </a:xfrm>
          <a:custGeom>
            <a:avLst/>
            <a:gdLst>
              <a:gd name="T0" fmla="*/ 2147483646 w 306"/>
              <a:gd name="T1" fmla="*/ 2147483646 h 306"/>
              <a:gd name="T2" fmla="*/ 0 w 306"/>
              <a:gd name="T3" fmla="*/ 2147483646 h 306"/>
              <a:gd name="T4" fmla="*/ 2147483646 w 306"/>
              <a:gd name="T5" fmla="*/ 0 h 306"/>
              <a:gd name="T6" fmla="*/ 2147483646 w 306"/>
              <a:gd name="T7" fmla="*/ 2147483646 h 306"/>
              <a:gd name="T8" fmla="*/ 2147483646 w 306"/>
              <a:gd name="T9" fmla="*/ 2147483646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" h="306">
                <a:moveTo>
                  <a:pt x="153" y="305"/>
                </a:moveTo>
                <a:cubicBezTo>
                  <a:pt x="68" y="305"/>
                  <a:pt x="0" y="237"/>
                  <a:pt x="0" y="152"/>
                </a:cubicBezTo>
                <a:cubicBezTo>
                  <a:pt x="0" y="68"/>
                  <a:pt x="68" y="0"/>
                  <a:pt x="153" y="0"/>
                </a:cubicBezTo>
                <a:cubicBezTo>
                  <a:pt x="237" y="0"/>
                  <a:pt x="305" y="68"/>
                  <a:pt x="305" y="152"/>
                </a:cubicBezTo>
                <a:cubicBezTo>
                  <a:pt x="305" y="237"/>
                  <a:pt x="237" y="305"/>
                  <a:pt x="153" y="305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34" name="Freeform 8">
            <a:extLst>
              <a:ext uri="{FF2B5EF4-FFF2-40B4-BE49-F238E27FC236}">
                <a16:creationId xmlns:a16="http://schemas.microsoft.com/office/drawing/2014/main" id="{FA2D6B50-973F-4134-BB67-51E37DEC20C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836902" y="2268397"/>
            <a:ext cx="93363" cy="93362"/>
          </a:xfrm>
          <a:custGeom>
            <a:avLst/>
            <a:gdLst>
              <a:gd name="T0" fmla="*/ 2147483646 w 306"/>
              <a:gd name="T1" fmla="*/ 2147483646 h 306"/>
              <a:gd name="T2" fmla="*/ 0 w 306"/>
              <a:gd name="T3" fmla="*/ 2147483646 h 306"/>
              <a:gd name="T4" fmla="*/ 2147483646 w 306"/>
              <a:gd name="T5" fmla="*/ 0 h 306"/>
              <a:gd name="T6" fmla="*/ 2147483646 w 306"/>
              <a:gd name="T7" fmla="*/ 2147483646 h 306"/>
              <a:gd name="T8" fmla="*/ 2147483646 w 306"/>
              <a:gd name="T9" fmla="*/ 2147483646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" h="306">
                <a:moveTo>
                  <a:pt x="153" y="305"/>
                </a:moveTo>
                <a:cubicBezTo>
                  <a:pt x="68" y="305"/>
                  <a:pt x="0" y="237"/>
                  <a:pt x="0" y="152"/>
                </a:cubicBezTo>
                <a:cubicBezTo>
                  <a:pt x="0" y="68"/>
                  <a:pt x="68" y="0"/>
                  <a:pt x="153" y="0"/>
                </a:cubicBezTo>
                <a:cubicBezTo>
                  <a:pt x="237" y="0"/>
                  <a:pt x="305" y="68"/>
                  <a:pt x="305" y="152"/>
                </a:cubicBezTo>
                <a:cubicBezTo>
                  <a:pt x="305" y="237"/>
                  <a:pt x="237" y="305"/>
                  <a:pt x="153" y="305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AE9166BE-E205-4FF9-987F-EC7D59405C3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75507" y="3025289"/>
            <a:ext cx="93363" cy="93362"/>
          </a:xfrm>
          <a:custGeom>
            <a:avLst/>
            <a:gdLst>
              <a:gd name="T0" fmla="*/ 2147483646 w 306"/>
              <a:gd name="T1" fmla="*/ 2147483646 h 306"/>
              <a:gd name="T2" fmla="*/ 0 w 306"/>
              <a:gd name="T3" fmla="*/ 2147483646 h 306"/>
              <a:gd name="T4" fmla="*/ 2147483646 w 306"/>
              <a:gd name="T5" fmla="*/ 0 h 306"/>
              <a:gd name="T6" fmla="*/ 2147483646 w 306"/>
              <a:gd name="T7" fmla="*/ 2147483646 h 306"/>
              <a:gd name="T8" fmla="*/ 2147483646 w 306"/>
              <a:gd name="T9" fmla="*/ 2147483646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" h="306">
                <a:moveTo>
                  <a:pt x="153" y="305"/>
                </a:moveTo>
                <a:cubicBezTo>
                  <a:pt x="68" y="305"/>
                  <a:pt x="0" y="237"/>
                  <a:pt x="0" y="152"/>
                </a:cubicBezTo>
                <a:cubicBezTo>
                  <a:pt x="0" y="68"/>
                  <a:pt x="68" y="0"/>
                  <a:pt x="153" y="0"/>
                </a:cubicBezTo>
                <a:cubicBezTo>
                  <a:pt x="237" y="0"/>
                  <a:pt x="305" y="68"/>
                  <a:pt x="305" y="152"/>
                </a:cubicBezTo>
                <a:cubicBezTo>
                  <a:pt x="305" y="237"/>
                  <a:pt x="237" y="305"/>
                  <a:pt x="153" y="305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wrap="none" anchor="ctr"/>
          <a:lstStyle/>
          <a:p>
            <a:endParaRPr lang="en-US" sz="9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C2BE0A-C0E4-AE4E-87A2-6239D30D4F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0815" y="5025565"/>
            <a:ext cx="826726" cy="7797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96632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2008</Words>
  <Application>Microsoft Macintosh PowerPoint</Application>
  <PresentationFormat>Panorámica</PresentationFormat>
  <Paragraphs>134</Paragraphs>
  <Slides>17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GSans</vt:lpstr>
      <vt:lpstr>Open Sans Light</vt:lpstr>
      <vt:lpstr>Open Sans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es un parasito?</vt:lpstr>
      <vt:lpstr>¿Qué es malaria o paludismo?</vt:lpstr>
      <vt:lpstr>¿Qué es malaria o paludismo?</vt:lpstr>
      <vt:lpstr>Presentación de PowerPoint</vt:lpstr>
      <vt:lpstr>Presentación de PowerPoint</vt:lpstr>
      <vt:lpstr>Presentación de PowerPoint</vt:lpstr>
      <vt:lpstr>Presentación de PowerPoint</vt:lpstr>
      <vt:lpstr>Signos y síntomas de la malaria o paludismo </vt:lpstr>
      <vt:lpstr>Sabias Qué…!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Salas Botero, Daniela</dc:creator>
  <cp:lastModifiedBy>JUAN DAVID ORTIZ GARZON</cp:lastModifiedBy>
  <cp:revision>22</cp:revision>
  <dcterms:created xsi:type="dcterms:W3CDTF">2021-01-16T00:04:17Z</dcterms:created>
  <dcterms:modified xsi:type="dcterms:W3CDTF">2021-02-03T18:49:23Z</dcterms:modified>
</cp:coreProperties>
</file>