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4426" r:id="rId4"/>
    <p:sldId id="4420" r:id="rId5"/>
    <p:sldId id="4396" r:id="rId6"/>
    <p:sldId id="4397" r:id="rId7"/>
    <p:sldId id="4398" r:id="rId8"/>
    <p:sldId id="4399" r:id="rId9"/>
    <p:sldId id="4422" r:id="rId10"/>
    <p:sldId id="4403" r:id="rId11"/>
    <p:sldId id="4427" r:id="rId12"/>
    <p:sldId id="4401" r:id="rId13"/>
    <p:sldId id="4428" r:id="rId14"/>
    <p:sldId id="4405" r:id="rId15"/>
    <p:sldId id="4425"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8" autoAdjust="0"/>
    <p:restoredTop sz="71067" autoAdjust="0"/>
  </p:normalViewPr>
  <p:slideViewPr>
    <p:cSldViewPr snapToGrid="0">
      <p:cViewPr varScale="1">
        <p:scale>
          <a:sx n="112" d="100"/>
          <a:sy n="112" d="100"/>
        </p:scale>
        <p:origin x="2048" y="184"/>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0.png"/></Relationships>
</file>

<file path=ppt/diagrams/_rels/data2.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F40B0-4A40-D445-A6A0-3CE0B60617FC}" type="doc">
      <dgm:prSet loTypeId="urn:microsoft.com/office/officeart/2005/8/layout/pList2" loCatId="" qsTypeId="urn:microsoft.com/office/officeart/2005/8/quickstyle/simple1" qsCatId="simple" csTypeId="urn:microsoft.com/office/officeart/2005/8/colors/colorful5" csCatId="colorful" phldr="1"/>
      <dgm:spPr/>
    </dgm:pt>
    <dgm:pt modelId="{29CC9A3E-F5E0-724E-A4AE-9099CC012529}">
      <dgm:prSet phldrT="[Texto]" custT="1"/>
      <dgm:spPr/>
      <dgm:t>
        <a:bodyPr/>
        <a:lstStyle/>
        <a:p>
          <a:r>
            <a:rPr lang="es-CO" sz="2400" kern="1200" dirty="0">
              <a:latin typeface="Arial" panose="020B0604020202020204" pitchFamily="34" charset="0"/>
              <a:cs typeface="Arial" panose="020B0604020202020204" pitchFamily="34" charset="0"/>
            </a:rPr>
            <a:t>RRI tiene la propiedad de matar al mosquito, una vez este ha ingerido sangre y se encuentra reposando en los muros al interior de la vivienda </a:t>
          </a:r>
          <a:endParaRPr lang="fr-FR" sz="2400" kern="1200" dirty="0">
            <a:latin typeface="Arial" panose="020B0604020202020204" pitchFamily="34" charset="0"/>
            <a:cs typeface="Arial" panose="020B0604020202020204" pitchFamily="34" charset="0"/>
          </a:endParaRPr>
        </a:p>
      </dgm:t>
    </dgm:pt>
    <dgm:pt modelId="{28E8FAB7-285E-4647-A62A-FF6E541864E9}" type="parTrans" cxnId="{3A2FF61C-1C59-6548-99A1-C49A07ACF578}">
      <dgm:prSet/>
      <dgm:spPr/>
      <dgm:t>
        <a:bodyPr/>
        <a:lstStyle/>
        <a:p>
          <a:endParaRPr lang="es-ES"/>
        </a:p>
      </dgm:t>
    </dgm:pt>
    <dgm:pt modelId="{225CA4CA-DF39-1F46-A233-93D08D5D3542}" type="sibTrans" cxnId="{3A2FF61C-1C59-6548-99A1-C49A07ACF578}">
      <dgm:prSet/>
      <dgm:spPr/>
      <dgm:t>
        <a:bodyPr/>
        <a:lstStyle/>
        <a:p>
          <a:endParaRPr lang="es-ES"/>
        </a:p>
      </dgm:t>
    </dgm:pt>
    <dgm:pt modelId="{7DFA6D62-E529-2D45-A110-D2E9DD7E1908}" type="pres">
      <dgm:prSet presAssocID="{0B6F40B0-4A40-D445-A6A0-3CE0B60617FC}" presName="Name0" presStyleCnt="0">
        <dgm:presLayoutVars>
          <dgm:dir/>
          <dgm:resizeHandles val="exact"/>
        </dgm:presLayoutVars>
      </dgm:prSet>
      <dgm:spPr/>
    </dgm:pt>
    <dgm:pt modelId="{1D0CB4DD-2B37-BD48-83D5-BCD485A8043D}" type="pres">
      <dgm:prSet presAssocID="{0B6F40B0-4A40-D445-A6A0-3CE0B60617FC}" presName="bkgdShp" presStyleLbl="alignAccFollowNode1" presStyleIdx="0" presStyleCnt="1"/>
      <dgm:spPr/>
    </dgm:pt>
    <dgm:pt modelId="{039BAB84-0485-0F46-8974-A4088E8FA8F8}" type="pres">
      <dgm:prSet presAssocID="{0B6F40B0-4A40-D445-A6A0-3CE0B60617FC}" presName="linComp" presStyleCnt="0"/>
      <dgm:spPr/>
    </dgm:pt>
    <dgm:pt modelId="{9A7D591C-A515-4E4F-87D0-FC1BD982618C}" type="pres">
      <dgm:prSet presAssocID="{29CC9A3E-F5E0-724E-A4AE-9099CC012529}" presName="compNode" presStyleCnt="0"/>
      <dgm:spPr/>
    </dgm:pt>
    <dgm:pt modelId="{2A09A3BF-8B38-EA41-A8AA-693D7D68775F}" type="pres">
      <dgm:prSet presAssocID="{29CC9A3E-F5E0-724E-A4AE-9099CC012529}" presName="node" presStyleLbl="node1" presStyleIdx="0" presStyleCnt="1" custScaleY="110968">
        <dgm:presLayoutVars>
          <dgm:bulletEnabled val="1"/>
        </dgm:presLayoutVars>
      </dgm:prSet>
      <dgm:spPr/>
    </dgm:pt>
    <dgm:pt modelId="{80EFFBC0-072E-6443-9EDA-052CB27FA993}" type="pres">
      <dgm:prSet presAssocID="{29CC9A3E-F5E0-724E-A4AE-9099CC012529}" presName="invisiNode" presStyleLbl="node1" presStyleIdx="0" presStyleCnt="1"/>
      <dgm:spPr/>
    </dgm:pt>
    <dgm:pt modelId="{C67791B9-4E8E-2A42-80C4-D08C5A9A0F6C}" type="pres">
      <dgm:prSet presAssocID="{29CC9A3E-F5E0-724E-A4AE-9099CC012529}" presName="imagNode" presStyleLbl="fgImgPlace1" presStyleIdx="0" presStyleCnt="1" custScaleX="86788" custScaleY="92832" custLinFactNeighborX="1808" custLinFactNeighborY="-5827"/>
      <dgm:spPr>
        <a:blipFill rotWithShape="1">
          <a:blip xmlns:r="http://schemas.openxmlformats.org/officeDocument/2006/relationships" r:embed="rId1"/>
          <a:srcRect/>
          <a:stretch>
            <a:fillRect t="-102000" b="-102000"/>
          </a:stretch>
        </a:blipFill>
      </dgm:spPr>
    </dgm:pt>
  </dgm:ptLst>
  <dgm:cxnLst>
    <dgm:cxn modelId="{3A2FF61C-1C59-6548-99A1-C49A07ACF578}" srcId="{0B6F40B0-4A40-D445-A6A0-3CE0B60617FC}" destId="{29CC9A3E-F5E0-724E-A4AE-9099CC012529}" srcOrd="0" destOrd="0" parTransId="{28E8FAB7-285E-4647-A62A-FF6E541864E9}" sibTransId="{225CA4CA-DF39-1F46-A233-93D08D5D3542}"/>
    <dgm:cxn modelId="{F83CDC4C-FA7F-B44F-B1A3-48497B95489A}" type="presOf" srcId="{0B6F40B0-4A40-D445-A6A0-3CE0B60617FC}" destId="{7DFA6D62-E529-2D45-A110-D2E9DD7E1908}" srcOrd="0" destOrd="0" presId="urn:microsoft.com/office/officeart/2005/8/layout/pList2"/>
    <dgm:cxn modelId="{5685A2FD-7AF1-44E9-93AE-E5EB7E998DE5}" type="presOf" srcId="{29CC9A3E-F5E0-724E-A4AE-9099CC012529}" destId="{2A09A3BF-8B38-EA41-A8AA-693D7D68775F}" srcOrd="0" destOrd="0" presId="urn:microsoft.com/office/officeart/2005/8/layout/pList2"/>
    <dgm:cxn modelId="{A97B557D-A2CB-421F-9E78-7FBDC0DDA5CE}" type="presParOf" srcId="{7DFA6D62-E529-2D45-A110-D2E9DD7E1908}" destId="{1D0CB4DD-2B37-BD48-83D5-BCD485A8043D}" srcOrd="0" destOrd="0" presId="urn:microsoft.com/office/officeart/2005/8/layout/pList2"/>
    <dgm:cxn modelId="{37B6C07E-2258-4A1D-86F2-A20ACB2C16F2}" type="presParOf" srcId="{7DFA6D62-E529-2D45-A110-D2E9DD7E1908}" destId="{039BAB84-0485-0F46-8974-A4088E8FA8F8}" srcOrd="1" destOrd="0" presId="urn:microsoft.com/office/officeart/2005/8/layout/pList2"/>
    <dgm:cxn modelId="{77315E9E-8E67-4CA8-ABDC-E7FC5F167499}" type="presParOf" srcId="{039BAB84-0485-0F46-8974-A4088E8FA8F8}" destId="{9A7D591C-A515-4E4F-87D0-FC1BD982618C}" srcOrd="0" destOrd="0" presId="urn:microsoft.com/office/officeart/2005/8/layout/pList2"/>
    <dgm:cxn modelId="{69D7AAD5-A1D4-46DF-BCC0-4846524AFFAF}" type="presParOf" srcId="{9A7D591C-A515-4E4F-87D0-FC1BD982618C}" destId="{2A09A3BF-8B38-EA41-A8AA-693D7D68775F}" srcOrd="0" destOrd="0" presId="urn:microsoft.com/office/officeart/2005/8/layout/pList2"/>
    <dgm:cxn modelId="{D44D8C1A-FCBE-436B-B228-2DAB26F47DCA}" type="presParOf" srcId="{9A7D591C-A515-4E4F-87D0-FC1BD982618C}" destId="{80EFFBC0-072E-6443-9EDA-052CB27FA993}" srcOrd="1" destOrd="0" presId="urn:microsoft.com/office/officeart/2005/8/layout/pList2"/>
    <dgm:cxn modelId="{1ADA179B-A131-4F1F-A2B4-EFCEA7415778}" type="presParOf" srcId="{9A7D591C-A515-4E4F-87D0-FC1BD982618C}" destId="{C67791B9-4E8E-2A42-80C4-D08C5A9A0F6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6F40B0-4A40-D445-A6A0-3CE0B60617FC}" type="doc">
      <dgm:prSet loTypeId="urn:microsoft.com/office/officeart/2005/8/layout/pList2" loCatId="" qsTypeId="urn:microsoft.com/office/officeart/2005/8/quickstyle/simple1" qsCatId="simple" csTypeId="urn:microsoft.com/office/officeart/2005/8/colors/colorful5" csCatId="colorful" phldr="1"/>
      <dgm:spPr/>
    </dgm:pt>
    <dgm:pt modelId="{29CC9A3E-F5E0-724E-A4AE-9099CC012529}">
      <dgm:prSet phldrT="[Texto]"/>
      <dgm:spPr>
        <a:solidFill>
          <a:srgbClr val="92D050"/>
        </a:solidFill>
      </dgm:spPr>
      <dgm:t>
        <a:bodyPr/>
        <a:lstStyle/>
        <a:p>
          <a:pPr>
            <a:buFont typeface="+mj-lt"/>
            <a:buAutoNum type="arabicPeriod"/>
          </a:pPr>
          <a:r>
            <a:rPr lang="es-CO" dirty="0">
              <a:latin typeface="Arial" panose="020B0604020202020204" pitchFamily="34" charset="0"/>
              <a:cs typeface="Arial" panose="020B0604020202020204" pitchFamily="34" charset="0"/>
            </a:rPr>
            <a:t>MTILD confiere protección individual porque protege a los usuarios de la picadura del zancudo y al mismo tiempo se convierte en una medida preventiva porque protege a otros usuarios que no duermen bajo un MTILD debido al efecto repelente.</a:t>
          </a:r>
          <a:endParaRPr lang="es-ES" dirty="0">
            <a:latin typeface="Arial" panose="020B0604020202020204" pitchFamily="34" charset="0"/>
            <a:cs typeface="Arial" panose="020B0604020202020204" pitchFamily="34" charset="0"/>
          </a:endParaRPr>
        </a:p>
      </dgm:t>
    </dgm:pt>
    <dgm:pt modelId="{28E8FAB7-285E-4647-A62A-FF6E541864E9}" type="parTrans" cxnId="{3A2FF61C-1C59-6548-99A1-C49A07ACF578}">
      <dgm:prSet/>
      <dgm:spPr/>
      <dgm:t>
        <a:bodyPr/>
        <a:lstStyle/>
        <a:p>
          <a:endParaRPr lang="es-ES"/>
        </a:p>
      </dgm:t>
    </dgm:pt>
    <dgm:pt modelId="{225CA4CA-DF39-1F46-A233-93D08D5D3542}" type="sibTrans" cxnId="{3A2FF61C-1C59-6548-99A1-C49A07ACF578}">
      <dgm:prSet/>
      <dgm:spPr/>
      <dgm:t>
        <a:bodyPr/>
        <a:lstStyle/>
        <a:p>
          <a:endParaRPr lang="es-ES"/>
        </a:p>
      </dgm:t>
    </dgm:pt>
    <dgm:pt modelId="{7DFA6D62-E529-2D45-A110-D2E9DD7E1908}" type="pres">
      <dgm:prSet presAssocID="{0B6F40B0-4A40-D445-A6A0-3CE0B60617FC}" presName="Name0" presStyleCnt="0">
        <dgm:presLayoutVars>
          <dgm:dir/>
          <dgm:resizeHandles val="exact"/>
        </dgm:presLayoutVars>
      </dgm:prSet>
      <dgm:spPr/>
    </dgm:pt>
    <dgm:pt modelId="{1D0CB4DD-2B37-BD48-83D5-BCD485A8043D}" type="pres">
      <dgm:prSet presAssocID="{0B6F40B0-4A40-D445-A6A0-3CE0B60617FC}" presName="bkgdShp" presStyleLbl="alignAccFollowNode1" presStyleIdx="0" presStyleCnt="1"/>
      <dgm:spPr>
        <a:solidFill>
          <a:schemeClr val="accent6">
            <a:lumMod val="20000"/>
            <a:lumOff val="80000"/>
            <a:alpha val="90000"/>
          </a:schemeClr>
        </a:solidFill>
      </dgm:spPr>
    </dgm:pt>
    <dgm:pt modelId="{039BAB84-0485-0F46-8974-A4088E8FA8F8}" type="pres">
      <dgm:prSet presAssocID="{0B6F40B0-4A40-D445-A6A0-3CE0B60617FC}" presName="linComp" presStyleCnt="0"/>
      <dgm:spPr/>
    </dgm:pt>
    <dgm:pt modelId="{9A7D591C-A515-4E4F-87D0-FC1BD982618C}" type="pres">
      <dgm:prSet presAssocID="{29CC9A3E-F5E0-724E-A4AE-9099CC012529}" presName="compNode" presStyleCnt="0"/>
      <dgm:spPr/>
    </dgm:pt>
    <dgm:pt modelId="{2A09A3BF-8B38-EA41-A8AA-693D7D68775F}" type="pres">
      <dgm:prSet presAssocID="{29CC9A3E-F5E0-724E-A4AE-9099CC012529}" presName="node" presStyleLbl="node1" presStyleIdx="0" presStyleCnt="1">
        <dgm:presLayoutVars>
          <dgm:bulletEnabled val="1"/>
        </dgm:presLayoutVars>
      </dgm:prSet>
      <dgm:spPr/>
    </dgm:pt>
    <dgm:pt modelId="{80EFFBC0-072E-6443-9EDA-052CB27FA993}" type="pres">
      <dgm:prSet presAssocID="{29CC9A3E-F5E0-724E-A4AE-9099CC012529}" presName="invisiNode" presStyleLbl="node1" presStyleIdx="0" presStyleCnt="1"/>
      <dgm:spPr/>
    </dgm:pt>
    <dgm:pt modelId="{C67791B9-4E8E-2A42-80C4-D08C5A9A0F6C}" type="pres">
      <dgm:prSet presAssocID="{29CC9A3E-F5E0-724E-A4AE-9099CC012529}" presName="imagNode" presStyleLbl="fgImgPlace1" presStyleIdx="0" presStyleCnt="1" custScaleY="117018" custLinFactNeighborX="0" custLinFactNeighborY="2379"/>
      <dgm:spPr>
        <a:blipFill rotWithShape="1">
          <a:blip xmlns:r="http://schemas.openxmlformats.org/officeDocument/2006/relationships" r:embed="rId1"/>
          <a:srcRect/>
          <a:stretch>
            <a:fillRect t="-47000" b="-47000"/>
          </a:stretch>
        </a:blipFill>
      </dgm:spPr>
    </dgm:pt>
  </dgm:ptLst>
  <dgm:cxnLst>
    <dgm:cxn modelId="{3A2FF61C-1C59-6548-99A1-C49A07ACF578}" srcId="{0B6F40B0-4A40-D445-A6A0-3CE0B60617FC}" destId="{29CC9A3E-F5E0-724E-A4AE-9099CC012529}" srcOrd="0" destOrd="0" parTransId="{28E8FAB7-285E-4647-A62A-FF6E541864E9}" sibTransId="{225CA4CA-DF39-1F46-A233-93D08D5D3542}"/>
    <dgm:cxn modelId="{F83CDC4C-FA7F-B44F-B1A3-48497B95489A}" type="presOf" srcId="{0B6F40B0-4A40-D445-A6A0-3CE0B60617FC}" destId="{7DFA6D62-E529-2D45-A110-D2E9DD7E1908}" srcOrd="0" destOrd="0" presId="urn:microsoft.com/office/officeart/2005/8/layout/pList2"/>
    <dgm:cxn modelId="{5831C351-965D-DA40-80C7-5A82F6307EDF}" type="presOf" srcId="{29CC9A3E-F5E0-724E-A4AE-9099CC012529}" destId="{2A09A3BF-8B38-EA41-A8AA-693D7D68775F}" srcOrd="0" destOrd="0" presId="urn:microsoft.com/office/officeart/2005/8/layout/pList2"/>
    <dgm:cxn modelId="{BCF73122-F705-CF41-91B6-2444DFD3B5F5}" type="presParOf" srcId="{7DFA6D62-E529-2D45-A110-D2E9DD7E1908}" destId="{1D0CB4DD-2B37-BD48-83D5-BCD485A8043D}" srcOrd="0" destOrd="0" presId="urn:microsoft.com/office/officeart/2005/8/layout/pList2"/>
    <dgm:cxn modelId="{1A38D79E-CEBE-034F-962C-3C8F681D66CF}" type="presParOf" srcId="{7DFA6D62-E529-2D45-A110-D2E9DD7E1908}" destId="{039BAB84-0485-0F46-8974-A4088E8FA8F8}" srcOrd="1" destOrd="0" presId="urn:microsoft.com/office/officeart/2005/8/layout/pList2"/>
    <dgm:cxn modelId="{3794E5DE-693E-8649-A73E-B3C58BC2C83C}" type="presParOf" srcId="{039BAB84-0485-0F46-8974-A4088E8FA8F8}" destId="{9A7D591C-A515-4E4F-87D0-FC1BD982618C}" srcOrd="0" destOrd="0" presId="urn:microsoft.com/office/officeart/2005/8/layout/pList2"/>
    <dgm:cxn modelId="{10035083-8D32-D844-A238-C7B1CE43384E}" type="presParOf" srcId="{9A7D591C-A515-4E4F-87D0-FC1BD982618C}" destId="{2A09A3BF-8B38-EA41-A8AA-693D7D68775F}" srcOrd="0" destOrd="0" presId="urn:microsoft.com/office/officeart/2005/8/layout/pList2"/>
    <dgm:cxn modelId="{CB84A7FA-49E7-8D48-90CE-4C8CF138D910}" type="presParOf" srcId="{9A7D591C-A515-4E4F-87D0-FC1BD982618C}" destId="{80EFFBC0-072E-6443-9EDA-052CB27FA993}" srcOrd="1" destOrd="0" presId="urn:microsoft.com/office/officeart/2005/8/layout/pList2"/>
    <dgm:cxn modelId="{E523AAA3-079C-BA44-A424-C31152CC789D}" type="presParOf" srcId="{9A7D591C-A515-4E4F-87D0-FC1BD982618C}" destId="{C67791B9-4E8E-2A42-80C4-D08C5A9A0F6C}"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CB4DD-2B37-BD48-83D5-BCD485A8043D}">
      <dsp:nvSpPr>
        <dsp:cNvPr id="0" name=""/>
        <dsp:cNvSpPr/>
      </dsp:nvSpPr>
      <dsp:spPr>
        <a:xfrm>
          <a:off x="0" y="0"/>
          <a:ext cx="5095313" cy="2079193"/>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7791B9-4E8E-2A42-80C4-D08C5A9A0F6C}">
      <dsp:nvSpPr>
        <dsp:cNvPr id="0" name=""/>
        <dsp:cNvSpPr/>
      </dsp:nvSpPr>
      <dsp:spPr>
        <a:xfrm>
          <a:off x="557800" y="173345"/>
          <a:ext cx="4152733" cy="1415448"/>
        </a:xfrm>
        <a:prstGeom prst="roundRect">
          <a:avLst>
            <a:gd name="adj" fmla="val 10000"/>
          </a:avLst>
        </a:prstGeom>
        <a:blipFill rotWithShape="1">
          <a:blip xmlns:r="http://schemas.openxmlformats.org/officeDocument/2006/relationships" r:embed="rId1"/>
          <a:srcRect/>
          <a:stretch>
            <a:fillRect t="-102000" b="-10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9A3BF-8B38-EA41-A8AA-693D7D68775F}">
      <dsp:nvSpPr>
        <dsp:cNvPr id="0" name=""/>
        <dsp:cNvSpPr/>
      </dsp:nvSpPr>
      <dsp:spPr>
        <a:xfrm rot="10800000">
          <a:off x="155198" y="1870151"/>
          <a:ext cx="4784916" cy="2819959"/>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s-CO" sz="2400" kern="1200" dirty="0">
              <a:latin typeface="Arial" panose="020B0604020202020204" pitchFamily="34" charset="0"/>
              <a:cs typeface="Arial" panose="020B0604020202020204" pitchFamily="34" charset="0"/>
            </a:rPr>
            <a:t>RRI tiene la propiedad de matar al mosquito, una vez este ha ingerido sangre y se encuentra reposando en los muros al interior de la vivienda </a:t>
          </a:r>
          <a:endParaRPr lang="fr-FR" sz="2400" kern="1200" dirty="0">
            <a:latin typeface="Arial" panose="020B0604020202020204" pitchFamily="34" charset="0"/>
            <a:cs typeface="Arial" panose="020B0604020202020204" pitchFamily="34" charset="0"/>
          </a:endParaRPr>
        </a:p>
      </dsp:txBody>
      <dsp:txXfrm rot="10800000">
        <a:off x="241921" y="1870151"/>
        <a:ext cx="4611470" cy="2733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CB4DD-2B37-BD48-83D5-BCD485A8043D}">
      <dsp:nvSpPr>
        <dsp:cNvPr id="0" name=""/>
        <dsp:cNvSpPr/>
      </dsp:nvSpPr>
      <dsp:spPr>
        <a:xfrm>
          <a:off x="0" y="0"/>
          <a:ext cx="5095313" cy="2089215"/>
        </a:xfrm>
        <a:prstGeom prst="roundRect">
          <a:avLst>
            <a:gd name="adj" fmla="val 10000"/>
          </a:avLst>
        </a:prstGeom>
        <a:solidFill>
          <a:schemeClr val="accent6">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7791B9-4E8E-2A42-80C4-D08C5A9A0F6C}">
      <dsp:nvSpPr>
        <dsp:cNvPr id="0" name=""/>
        <dsp:cNvSpPr/>
      </dsp:nvSpPr>
      <dsp:spPr>
        <a:xfrm>
          <a:off x="152859" y="184644"/>
          <a:ext cx="4789594" cy="1792822"/>
        </a:xfrm>
        <a:prstGeom prst="roundRect">
          <a:avLst>
            <a:gd name="adj" fmla="val 10000"/>
          </a:avLst>
        </a:prstGeom>
        <a:blipFill rotWithShape="1">
          <a:blip xmlns:r="http://schemas.openxmlformats.org/officeDocument/2006/relationships" r:embed="rId1"/>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09A3BF-8B38-EA41-A8AA-693D7D68775F}">
      <dsp:nvSpPr>
        <dsp:cNvPr id="0" name=""/>
        <dsp:cNvSpPr/>
      </dsp:nvSpPr>
      <dsp:spPr>
        <a:xfrm rot="10800000">
          <a:off x="152859" y="2089215"/>
          <a:ext cx="4789594" cy="2553485"/>
        </a:xfrm>
        <a:prstGeom prst="round2SameRect">
          <a:avLst>
            <a:gd name="adj1" fmla="val 10500"/>
            <a:gd name="adj2" fmla="val 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Font typeface="+mj-lt"/>
            <a:buNone/>
          </a:pPr>
          <a:r>
            <a:rPr lang="es-CO" sz="2100" kern="1200" dirty="0">
              <a:latin typeface="Arial" panose="020B0604020202020204" pitchFamily="34" charset="0"/>
              <a:cs typeface="Arial" panose="020B0604020202020204" pitchFamily="34" charset="0"/>
            </a:rPr>
            <a:t>MTILD confiere protección individual porque protege a los usuarios de la picadura del zancudo y al mismo tiempo se convierte en una medida preventiva porque protege a otros usuarios que no duermen bajo un MTILD debido al efecto repelente.</a:t>
          </a:r>
          <a:endParaRPr lang="es-ES" sz="2100" kern="1200" dirty="0">
            <a:latin typeface="Arial" panose="020B0604020202020204" pitchFamily="34" charset="0"/>
            <a:cs typeface="Arial" panose="020B0604020202020204" pitchFamily="34" charset="0"/>
          </a:endParaRPr>
        </a:p>
      </dsp:txBody>
      <dsp:txXfrm rot="10800000">
        <a:off x="231387" y="2089215"/>
        <a:ext cx="4632538" cy="247495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A7799F6-4DBB-436C-91EE-3C1259C729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6A69F51F-9B7C-4ABB-9F2F-4DD657E315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D4A4E7-3CF6-4CA0-B3A6-612210556990}" type="datetimeFigureOut">
              <a:rPr lang="es-CO" smtClean="0"/>
              <a:t>3/02/21</a:t>
            </a:fld>
            <a:endParaRPr lang="es-CO"/>
          </a:p>
        </p:txBody>
      </p:sp>
      <p:sp>
        <p:nvSpPr>
          <p:cNvPr id="4" name="Marcador de pie de página 3">
            <a:extLst>
              <a:ext uri="{FF2B5EF4-FFF2-40B4-BE49-F238E27FC236}">
                <a16:creationId xmlns:a16="http://schemas.microsoft.com/office/drawing/2014/main" id="{217D1D4D-FABB-4A9D-9FE9-013294CABB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E8B4B25E-AC15-423E-B64C-D48E158C3B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F5AF6B-052F-4B91-A1F3-5134B63A79C5}" type="slidenum">
              <a:rPr lang="es-CO" smtClean="0"/>
              <a:t>‹Nº›</a:t>
            </a:fld>
            <a:endParaRPr lang="es-CO"/>
          </a:p>
        </p:txBody>
      </p:sp>
    </p:spTree>
    <p:extLst>
      <p:ext uri="{BB962C8B-B14F-4D97-AF65-F5344CB8AC3E}">
        <p14:creationId xmlns:p14="http://schemas.microsoft.com/office/powerpoint/2010/main" val="1243227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D0DB7-47DE-4C6E-A37F-858B7E617A45}" type="datetimeFigureOut">
              <a:rPr lang="es-CO" smtClean="0"/>
              <a:t>3/02/21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5889D-4262-4685-B3DB-D98E57AC9F81}" type="slidenum">
              <a:rPr lang="es-CO" smtClean="0"/>
              <a:t>‹Nº›</a:t>
            </a:fld>
            <a:endParaRPr lang="es-CO"/>
          </a:p>
        </p:txBody>
      </p:sp>
    </p:spTree>
    <p:extLst>
      <p:ext uri="{BB962C8B-B14F-4D97-AF65-F5344CB8AC3E}">
        <p14:creationId xmlns:p14="http://schemas.microsoft.com/office/powerpoint/2010/main" val="98849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Cada persona que diagnostique malaria o paludismo debe estar familizrizada con estas cuatro claves sobre el tratamiento de la enfermedad: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1. Conocer la edad, el peso del paciente y la especie parasitaria identificada es fundamental para tratar adecuadamente al paciente. </a:t>
            </a:r>
          </a:p>
          <a:p>
            <a:r>
              <a:rPr lang="es-CO" dirty="0"/>
              <a:t>2. Reconocer cuáles son las principales reacciones que pueden causar los medicamentos antimaláricos, con el fin de mencionárselos y explicárselos a los enfermos y a sus familiares, para que estén vigilanes ante cualquier eventualidad, estos son conocidos como signos de alma.( definir signos alarma) </a:t>
            </a:r>
            <a:endParaRPr lang="es-CO" dirty="0">
              <a:cs typeface="Calibri"/>
            </a:endParaRPr>
          </a:p>
          <a:p>
            <a:r>
              <a:rPr lang="es-CO" dirty="0"/>
              <a:t>3. Explicar al paciente y a su familia que la persona enferma solamente se cura si toma el tratamiento completo.  Si no completa el tratamiento, podrían ocurrir complicaciones y dificultades para lograr la cura definitiva.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4. Si se toma el tratamiento completo y la persona no mejora, debe acudir al centro de salud o al hospital más cercano antes de que ocurran complicaciones.</a:t>
            </a:r>
          </a:p>
          <a:p>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dirty="0"/>
          </a:p>
          <a:p>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dirty="0"/>
          </a:p>
          <a:p>
            <a:endParaRPr lang="es-ES_tradnl"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5</a:t>
            </a:fld>
            <a:endParaRPr lang="es-ES_tradnl"/>
          </a:p>
        </p:txBody>
      </p:sp>
    </p:spTree>
    <p:extLst>
      <p:ext uri="{BB962C8B-B14F-4D97-AF65-F5344CB8AC3E}">
        <p14:creationId xmlns:p14="http://schemas.microsoft.com/office/powerpoint/2010/main" val="3664556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Si  una persona es diagnosticada con malaria o paludismo, todos los integrantes de la familia deben realizarse el examen; quienes resulten enfermos deben seguir las siguientes recomendaciones: </a:t>
            </a:r>
          </a:p>
          <a:p>
            <a:r>
              <a:rPr lang="es-ES_tradnl" dirty="0"/>
              <a:t>Primero, deben evitar la automedicación (es decir, tomar medicamentos que no hayan sido formulados por el personal de salud). </a:t>
            </a:r>
          </a:p>
          <a:p>
            <a:r>
              <a:rPr lang="es-ES_tradnl" dirty="0"/>
              <a:t>Segundo, deben ingerir alimentos antes de tomar el tratamiento. </a:t>
            </a:r>
          </a:p>
          <a:p>
            <a:r>
              <a:rPr lang="es-ES_tradnl" dirty="0"/>
              <a:t>Tercero, si vomitan una pastilla, deben tomar otra y pedir que el trabajador de salud se la reponga. </a:t>
            </a:r>
          </a:p>
          <a:p>
            <a:r>
              <a:rPr lang="es-ES_tradnl" dirty="0"/>
              <a:t>Cuarto, al terminar el tratamiento es necesario repetir el examen de Gota Gruesa, para comprobar la curación.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Quinto, el paciente y la familia deben usar toldillos todos los días. </a:t>
            </a:r>
          </a:p>
          <a:p>
            <a:endParaRPr lang="es-ES_tradnl"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6</a:t>
            </a:fld>
            <a:endParaRPr lang="es-ES_tradnl"/>
          </a:p>
        </p:txBody>
      </p:sp>
    </p:spTree>
    <p:extLst>
      <p:ext uri="{BB962C8B-B14F-4D97-AF65-F5344CB8AC3E}">
        <p14:creationId xmlns:p14="http://schemas.microsoft.com/office/powerpoint/2010/main" val="40652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dirty="0">
                <a:solidFill>
                  <a:schemeClr val="tx1"/>
                </a:solidFill>
                <a:latin typeface="+mn-lt"/>
              </a:rPr>
              <a:t>El </a:t>
            </a:r>
            <a:r>
              <a:rPr lang="es-MX" b="0" dirty="0">
                <a:solidFill>
                  <a:srgbClr val="000000"/>
                </a:solidFill>
                <a:latin typeface="Arial"/>
                <a:cs typeface="Arial"/>
              </a:rPr>
              <a:t>tratamiento de niños y adultos con malaria por </a:t>
            </a:r>
            <a:r>
              <a:rPr lang="es-MX" b="0" i="1" dirty="0" err="1">
                <a:solidFill>
                  <a:srgbClr val="000000"/>
                </a:solidFill>
                <a:latin typeface="Arial"/>
                <a:cs typeface="Arial"/>
              </a:rPr>
              <a:t>Plasmodium</a:t>
            </a:r>
            <a:r>
              <a:rPr lang="es-MX" b="0" i="1" dirty="0">
                <a:solidFill>
                  <a:srgbClr val="000000"/>
                </a:solidFill>
                <a:latin typeface="Arial"/>
                <a:cs typeface="Arial"/>
              </a:rPr>
              <a:t> </a:t>
            </a:r>
            <a:r>
              <a:rPr lang="es-MX" b="0" i="1" dirty="0" err="1">
                <a:solidFill>
                  <a:srgbClr val="000000"/>
                </a:solidFill>
                <a:latin typeface="Arial"/>
                <a:cs typeface="Arial"/>
              </a:rPr>
              <a:t>falciparum</a:t>
            </a:r>
            <a:r>
              <a:rPr lang="es-MX" b="0" i="1" dirty="0">
                <a:solidFill>
                  <a:srgbClr val="000000"/>
                </a:solidFill>
                <a:latin typeface="Arial"/>
                <a:cs typeface="Arial"/>
              </a:rPr>
              <a:t> </a:t>
            </a:r>
            <a:r>
              <a:rPr lang="es-MX" b="0" dirty="0">
                <a:solidFill>
                  <a:srgbClr val="000000"/>
                </a:solidFill>
                <a:latin typeface="Arial"/>
                <a:cs typeface="Arial"/>
              </a:rPr>
              <a:t>sin complicaciones, excepto mujeres embarazadas en su primer trimestre, debe realizarse con la denominada </a:t>
            </a:r>
            <a:endParaRPr lang="fr-FR" dirty="0"/>
          </a:p>
          <a:p>
            <a:r>
              <a:rPr lang="es-MX" b="0" dirty="0">
                <a:solidFill>
                  <a:srgbClr val="000000"/>
                </a:solidFill>
                <a:latin typeface="Lucida Sans"/>
              </a:rPr>
              <a:t>Terapia Combinada (</a:t>
            </a:r>
            <a:r>
              <a:rPr lang="es-MX" b="0" dirty="0" err="1">
                <a:solidFill>
                  <a:srgbClr val="000000"/>
                </a:solidFill>
                <a:latin typeface="Arial"/>
                <a:cs typeface="Arial"/>
              </a:rPr>
              <a:t>Artemeter</a:t>
            </a:r>
            <a:r>
              <a:rPr lang="es-MX" b="0" dirty="0">
                <a:solidFill>
                  <a:srgbClr val="000000"/>
                </a:solidFill>
                <a:latin typeface="Arial"/>
                <a:cs typeface="Arial"/>
              </a:rPr>
              <a:t> + </a:t>
            </a:r>
            <a:r>
              <a:rPr lang="es-MX" b="0" dirty="0" err="1">
                <a:solidFill>
                  <a:srgbClr val="000000"/>
                </a:solidFill>
                <a:latin typeface="Arial"/>
                <a:cs typeface="Arial"/>
              </a:rPr>
              <a:t>Lumefantrina</a:t>
            </a:r>
            <a:r>
              <a:rPr lang="es-MX" b="0" dirty="0">
                <a:solidFill>
                  <a:srgbClr val="000000"/>
                </a:solidFill>
                <a:latin typeface="Arial"/>
                <a:cs typeface="Arial"/>
              </a:rPr>
              <a:t>), así:</a:t>
            </a:r>
            <a:endParaRPr lang="es-MX" dirty="0"/>
          </a:p>
          <a:p>
            <a:endParaRPr lang="es-MX" b="0" i="1" dirty="0">
              <a:solidFill>
                <a:srgbClr val="000000"/>
              </a:solidFill>
              <a:latin typeface="Arial" panose="020B0604020202020204" pitchFamily="34" charset="0"/>
            </a:endParaRPr>
          </a:p>
          <a:p>
            <a:r>
              <a:rPr lang="es-MX" b="0" i="1" dirty="0">
                <a:solidFill>
                  <a:srgbClr val="000000"/>
                </a:solidFill>
                <a:latin typeface="Arial"/>
                <a:cs typeface="Arial"/>
              </a:rPr>
              <a:t>[</a:t>
            </a:r>
            <a:r>
              <a:rPr lang="es-MX" b="0" i="1" dirty="0" err="1">
                <a:solidFill>
                  <a:srgbClr val="000000"/>
                </a:solidFill>
                <a:latin typeface="Arial"/>
                <a:cs typeface="Arial"/>
              </a:rPr>
              <a:t>Artemeter</a:t>
            </a:r>
            <a:r>
              <a:rPr lang="es-MX" b="0" i="1" dirty="0">
                <a:solidFill>
                  <a:srgbClr val="000000"/>
                </a:solidFill>
                <a:latin typeface="Arial"/>
                <a:cs typeface="Arial"/>
              </a:rPr>
              <a:t> + </a:t>
            </a:r>
            <a:r>
              <a:rPr lang="es-MX" b="0" i="1" dirty="0" err="1">
                <a:solidFill>
                  <a:srgbClr val="000000"/>
                </a:solidFill>
                <a:latin typeface="Arial"/>
                <a:cs typeface="Arial"/>
              </a:rPr>
              <a:t>lumefantrina</a:t>
            </a:r>
            <a:r>
              <a:rPr lang="es-MX" b="0" i="1" dirty="0">
                <a:solidFill>
                  <a:srgbClr val="000000"/>
                </a:solidFill>
                <a:latin typeface="Arial"/>
                <a:cs typeface="Arial"/>
              </a:rPr>
              <a:t>: 1,7 mg</a:t>
            </a:r>
            <a:r>
              <a:rPr lang="es-MX" i="1" dirty="0">
                <a:solidFill>
                  <a:srgbClr val="000000"/>
                </a:solidFill>
                <a:latin typeface="Arial"/>
                <a:cs typeface="Arial"/>
              </a:rPr>
              <a:t> por Kg</a:t>
            </a:r>
            <a:r>
              <a:rPr lang="es-MX" b="0" i="1" dirty="0">
                <a:solidFill>
                  <a:srgbClr val="000000"/>
                </a:solidFill>
                <a:latin typeface="Arial"/>
                <a:cs typeface="Arial"/>
              </a:rPr>
              <a:t> de </a:t>
            </a:r>
            <a:r>
              <a:rPr lang="es-MX" b="0" i="1" dirty="0" err="1">
                <a:solidFill>
                  <a:srgbClr val="000000"/>
                </a:solidFill>
                <a:latin typeface="Arial"/>
                <a:cs typeface="Arial"/>
              </a:rPr>
              <a:t>Artemeter</a:t>
            </a:r>
            <a:endParaRPr lang="es-MX" i="1" dirty="0">
              <a:solidFill>
                <a:srgbClr val="000000"/>
              </a:solidFill>
              <a:latin typeface="Arial"/>
              <a:cs typeface="Arial"/>
            </a:endParaRPr>
          </a:p>
          <a:p>
            <a:r>
              <a:rPr lang="es-MX" i="1" dirty="0">
                <a:solidFill>
                  <a:srgbClr val="000000"/>
                </a:solidFill>
                <a:latin typeface="Arial"/>
                <a:cs typeface="Arial"/>
              </a:rPr>
              <a:t>                                          </a:t>
            </a:r>
            <a:r>
              <a:rPr lang="es-MX" b="0" i="1" dirty="0">
                <a:solidFill>
                  <a:srgbClr val="000000"/>
                </a:solidFill>
                <a:latin typeface="Arial"/>
                <a:cs typeface="Arial"/>
              </a:rPr>
              <a:t>12 mg/Kg de </a:t>
            </a:r>
            <a:r>
              <a:rPr lang="es-MX" b="0" i="1" dirty="0" err="1">
                <a:solidFill>
                  <a:srgbClr val="000000"/>
                </a:solidFill>
                <a:latin typeface="Arial"/>
                <a:cs typeface="Arial"/>
              </a:rPr>
              <a:t>Lumefantrina</a:t>
            </a:r>
            <a:r>
              <a:rPr lang="es-MX" b="0" i="1" dirty="0">
                <a:solidFill>
                  <a:srgbClr val="000000"/>
                </a:solidFill>
                <a:latin typeface="Arial"/>
                <a:cs typeface="Arial"/>
              </a:rPr>
              <a:t>, por dosis</a:t>
            </a:r>
            <a:r>
              <a:rPr lang="es-MX" i="1" dirty="0">
                <a:solidFill>
                  <a:srgbClr val="000000"/>
                </a:solidFill>
                <a:latin typeface="Arial"/>
                <a:cs typeface="Arial"/>
              </a:rPr>
              <a:t>.</a:t>
            </a:r>
            <a:endParaRPr lang="es-MX" dirty="0"/>
          </a:p>
          <a:p>
            <a:endParaRPr lang="es-MX" i="1" dirty="0">
              <a:solidFill>
                <a:srgbClr val="000000"/>
              </a:solidFill>
              <a:latin typeface="Arial"/>
              <a:cs typeface="Arial"/>
            </a:endParaRPr>
          </a:p>
          <a:p>
            <a:r>
              <a:rPr lang="es-MX" i="1" dirty="0">
                <a:solidFill>
                  <a:srgbClr val="000000"/>
                </a:solidFill>
                <a:latin typeface="Arial"/>
                <a:cs typeface="Arial"/>
              </a:rPr>
              <a:t>La</a:t>
            </a:r>
            <a:r>
              <a:rPr lang="es-MX" b="0" i="1" dirty="0">
                <a:solidFill>
                  <a:srgbClr val="000000"/>
                </a:solidFill>
                <a:latin typeface="Arial"/>
                <a:cs typeface="Arial"/>
              </a:rPr>
              <a:t> </a:t>
            </a:r>
            <a:r>
              <a:rPr lang="es-MX" i="1" dirty="0">
                <a:solidFill>
                  <a:srgbClr val="000000"/>
                </a:solidFill>
                <a:latin typeface="Arial"/>
                <a:cs typeface="Arial"/>
              </a:rPr>
              <a:t>presentación</a:t>
            </a:r>
            <a:r>
              <a:rPr lang="es-MX" b="0" i="1" dirty="0">
                <a:solidFill>
                  <a:srgbClr val="000000"/>
                </a:solidFill>
                <a:latin typeface="Arial"/>
                <a:cs typeface="Arial"/>
              </a:rPr>
              <a:t> para Colombia son tabletas de 20 mg+120mg]</a:t>
            </a:r>
            <a:endParaRPr lang="es-MX" dirty="0">
              <a:latin typeface="Arial"/>
              <a:cs typeface="Arial"/>
            </a:endParaRPr>
          </a:p>
          <a:p>
            <a:endParaRPr lang="es-MX" b="0" dirty="0">
              <a:solidFill>
                <a:srgbClr val="000000"/>
              </a:solidFill>
              <a:latin typeface="Arial" panose="020B0604020202020204" pitchFamily="34" charset="0"/>
            </a:endParaRPr>
          </a:p>
          <a:p>
            <a:r>
              <a:rPr lang="es-MX" sz="1200" b="0" i="1" dirty="0">
                <a:latin typeface="Arial" panose="020B0604020202020204" pitchFamily="34" charset="0"/>
                <a:cs typeface="Arial" panose="020B0604020202020204" pitchFamily="34" charset="0"/>
              </a:rPr>
              <a:t>La dosis calculada en el numero de tabletas para cada paciente según su peso, suministradas</a:t>
            </a:r>
            <a:r>
              <a:rPr lang="es-MX" b="0" i="1" dirty="0">
                <a:solidFill>
                  <a:srgbClr val="000000"/>
                </a:solidFill>
                <a:latin typeface="Arial" panose="020B0604020202020204" pitchFamily="34" charset="0"/>
              </a:rPr>
              <a:t> así: numero de tabletas para completar la dosis a las 0 horas, luego a las 8 horas se repite la dosis y se continúa a las 24 horas, 36 horas 48 horas y 60 horas de inicio de tratamiento, según el esquema gráfico que se presenta. </a:t>
            </a:r>
            <a:endParaRPr lang="es-MX" b="0" i="0" dirty="0">
              <a:solidFill>
                <a:srgbClr val="000000"/>
              </a:solidFill>
              <a:latin typeface="Arial" panose="020B0604020202020204" pitchFamily="34" charset="0"/>
            </a:endParaRPr>
          </a:p>
          <a:p>
            <a:endParaRPr lang="es-MX" b="0" i="0" dirty="0">
              <a:solidFill>
                <a:srgbClr val="000000"/>
              </a:solidFill>
              <a:latin typeface="Arial" panose="020B0604020202020204" pitchFamily="34" charset="0"/>
            </a:endParaRPr>
          </a:p>
          <a:p>
            <a:r>
              <a:rPr lang="es-CO" b="0" i="1" dirty="0">
                <a:solidFill>
                  <a:srgbClr val="000000"/>
                </a:solidFill>
                <a:latin typeface="Arial"/>
                <a:cs typeface="Arial"/>
              </a:rPr>
              <a:t>No se deben superar los 4 comprimidos por dosis</a:t>
            </a:r>
            <a:r>
              <a:rPr lang="es-CO" i="1" dirty="0">
                <a:solidFill>
                  <a:srgbClr val="000000"/>
                </a:solidFill>
                <a:latin typeface="Arial"/>
                <a:cs typeface="Arial"/>
              </a:rPr>
              <a:t> de un mismo medicamento, los colores de las tabletas de los medicamentos puede cambiar. </a:t>
            </a:r>
            <a:endParaRPr lang="es-CO" b="0" i="1" dirty="0">
              <a:solidFill>
                <a:srgbClr val="000000"/>
              </a:solidFill>
              <a:latin typeface="Arial"/>
              <a:cs typeface="Arial"/>
            </a:endParaRPr>
          </a:p>
          <a:p>
            <a:endParaRPr lang="es-CO" i="1" dirty="0">
              <a:solidFill>
                <a:srgbClr val="000000"/>
              </a:solidFill>
              <a:latin typeface="Arial"/>
              <a:cs typeface="Arial"/>
            </a:endParaRPr>
          </a:p>
          <a:p>
            <a:r>
              <a:rPr lang="es-CO" i="1" dirty="0">
                <a:solidFill>
                  <a:srgbClr val="000000"/>
                </a:solidFill>
                <a:latin typeface="Arial"/>
                <a:cs typeface="Arial"/>
              </a:rPr>
              <a:t>En el caso de mujeres embrazadas y pacientes complicados </a:t>
            </a:r>
          </a:p>
          <a:p>
            <a:endParaRPr lang="es-CO" i="1" dirty="0">
              <a:solidFill>
                <a:srgbClr val="000000"/>
              </a:solidFill>
              <a:latin typeface="Arial"/>
              <a:cs typeface="Arial"/>
            </a:endParaRPr>
          </a:p>
          <a:p>
            <a:r>
              <a:rPr lang="es-MX" b="0" i="1" dirty="0">
                <a:solidFill>
                  <a:srgbClr val="000000"/>
                </a:solidFill>
                <a:latin typeface="Arial" panose="020B0604020202020204" pitchFamily="34" charset="0"/>
              </a:rPr>
              <a:t>Se debe suministrar una dosis única de 0,25 mg/kg de Primaquina el primer día de tratamiento, excepto a mujeres embarazadas, lactantes menores de 6 meses y a las mujeres que se encuentren amamantando bebés de menos de 6 meses de edad, para reducir la transmisión </a:t>
            </a:r>
            <a:endParaRPr lang="es-CO" i="1" dirty="0">
              <a:solidFill>
                <a:srgbClr val="000000"/>
              </a:solidFill>
              <a:latin typeface="Arial"/>
              <a:cs typeface="Arial"/>
            </a:endParaRPr>
          </a:p>
          <a:p>
            <a:r>
              <a:rPr lang="es-CO" b="1" i="1" dirty="0">
                <a:solidFill>
                  <a:srgbClr val="000000"/>
                </a:solidFill>
                <a:latin typeface="Arial" panose="020B0604020202020204" pitchFamily="34" charset="0"/>
              </a:rPr>
              <a:t>	</a:t>
            </a:r>
            <a:endParaRPr lang="es-ES_tradnl"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7</a:t>
            </a:fld>
            <a:endParaRPr lang="es-ES_tradnl"/>
          </a:p>
        </p:txBody>
      </p:sp>
    </p:spTree>
    <p:extLst>
      <p:ext uri="{BB962C8B-B14F-4D97-AF65-F5344CB8AC3E}">
        <p14:creationId xmlns:p14="http://schemas.microsoft.com/office/powerpoint/2010/main" val="244808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dirty="0"/>
              <a:t>El tratamiento de niños y adultos </a:t>
            </a:r>
            <a:r>
              <a:rPr lang="es-MX" sz="1200" b="0" dirty="0">
                <a:latin typeface="Arial"/>
                <a:cs typeface="Arial"/>
              </a:rPr>
              <a:t>con malaria no complicada por </a:t>
            </a:r>
            <a:r>
              <a:rPr lang="es-MX" sz="1200" b="0" i="1" dirty="0">
                <a:latin typeface="Arial"/>
                <a:cs typeface="Arial"/>
              </a:rPr>
              <a:t>P. </a:t>
            </a:r>
            <a:r>
              <a:rPr lang="es-MX" sz="1200" b="0" i="1" dirty="0" err="1">
                <a:latin typeface="Arial"/>
                <a:cs typeface="Arial"/>
              </a:rPr>
              <a:t>vivax</a:t>
            </a:r>
            <a:r>
              <a:rPr lang="es-MX" sz="1200" b="0" i="1" dirty="0">
                <a:latin typeface="Arial"/>
                <a:cs typeface="Arial"/>
              </a:rPr>
              <a:t>, P. ovale, P. </a:t>
            </a:r>
            <a:r>
              <a:rPr lang="es-MX" sz="1200" b="0" i="1" dirty="0" err="1">
                <a:latin typeface="Arial"/>
                <a:cs typeface="Arial"/>
              </a:rPr>
              <a:t>malariae</a:t>
            </a:r>
            <a:r>
              <a:rPr lang="es-MX" i="1" dirty="0">
                <a:latin typeface="Arial"/>
                <a:cs typeface="Arial"/>
              </a:rPr>
              <a:t> </a:t>
            </a:r>
            <a:r>
              <a:rPr lang="es-MX" sz="1200" b="0" dirty="0">
                <a:latin typeface="Arial"/>
                <a:cs typeface="Arial"/>
              </a:rPr>
              <a:t>, debe realizarse con Cloroquina y Primaquina, así:</a:t>
            </a:r>
            <a:r>
              <a:rPr lang="es-MX" dirty="0">
                <a:latin typeface="Arial"/>
                <a:cs typeface="Arial"/>
              </a:rPr>
              <a:t> </a:t>
            </a:r>
            <a:endParaRPr lang="es-MX" sz="1200" b="0" dirty="0">
              <a:latin typeface="Arial" panose="020B0604020202020204" pitchFamily="34" charset="0"/>
              <a:cs typeface="Arial" panose="020B0604020202020204" pitchFamily="34" charset="0"/>
            </a:endParaRPr>
          </a:p>
          <a:p>
            <a:endParaRPr lang="es-MX" sz="1200" b="0" dirty="0">
              <a:latin typeface="Arial" panose="020B0604020202020204" pitchFamily="34" charset="0"/>
              <a:cs typeface="Arial" panose="020B0604020202020204" pitchFamily="34" charset="0"/>
            </a:endParaRPr>
          </a:p>
          <a:p>
            <a:r>
              <a:rPr lang="es-MX" sz="1200" b="0" dirty="0">
                <a:latin typeface="Arial" panose="020B0604020202020204" pitchFamily="34" charset="0"/>
                <a:cs typeface="Arial" panose="020B0604020202020204" pitchFamily="34" charset="0"/>
              </a:rPr>
              <a:t>Cloroquina:</a:t>
            </a:r>
          </a:p>
          <a:p>
            <a:endParaRPr lang="es-MX" sz="1200" b="0" dirty="0">
              <a:latin typeface="Arial" panose="020B0604020202020204" pitchFamily="34" charset="0"/>
              <a:cs typeface="Arial" panose="020B0604020202020204" pitchFamily="34" charset="0"/>
            </a:endParaRPr>
          </a:p>
          <a:p>
            <a:r>
              <a:rPr lang="es-MX" sz="1200" b="0" i="1" dirty="0">
                <a:latin typeface="Arial"/>
                <a:cs typeface="Arial"/>
              </a:rPr>
              <a:t>[Cloroquina fosfato: 25 mg/Kg dosis total, la </a:t>
            </a:r>
            <a:r>
              <a:rPr lang="es-MX" i="1" dirty="0">
                <a:latin typeface="Arial"/>
                <a:cs typeface="Arial"/>
              </a:rPr>
              <a:t>presentación</a:t>
            </a:r>
            <a:r>
              <a:rPr lang="es-MX" sz="1200" b="0" i="1" dirty="0">
                <a:latin typeface="Arial"/>
                <a:cs typeface="Arial"/>
              </a:rPr>
              <a:t> para Colombia son tabletas de 250 mg, base </a:t>
            </a:r>
            <a:r>
              <a:rPr lang="es-MX" i="1" dirty="0">
                <a:latin typeface="Arial"/>
                <a:cs typeface="Arial"/>
              </a:rPr>
              <a:t>150 a 155 mg</a:t>
            </a:r>
            <a:r>
              <a:rPr lang="es-MX" sz="1200" b="0" i="1" dirty="0">
                <a:latin typeface="Arial"/>
                <a:cs typeface="Arial"/>
              </a:rPr>
              <a:t>].</a:t>
            </a:r>
          </a:p>
          <a:p>
            <a:r>
              <a:rPr lang="es-MX" sz="1200" b="0" i="1" dirty="0">
                <a:latin typeface="Arial" panose="020B0604020202020204" pitchFamily="34" charset="0"/>
                <a:cs typeface="Arial" panose="020B0604020202020204" pitchFamily="34" charset="0"/>
              </a:rPr>
              <a:t> </a:t>
            </a:r>
            <a:endParaRPr lang="es-MX" sz="1200" b="0" dirty="0">
              <a:latin typeface="Arial" panose="020B0604020202020204" pitchFamily="34" charset="0"/>
              <a:cs typeface="Arial" panose="020B0604020202020204" pitchFamily="34" charset="0"/>
            </a:endParaRPr>
          </a:p>
          <a:p>
            <a:r>
              <a:rPr lang="es-MX" sz="1200" b="0" i="1" dirty="0">
                <a:latin typeface="Arial" panose="020B0604020202020204" pitchFamily="34" charset="0"/>
                <a:cs typeface="Arial" panose="020B0604020202020204" pitchFamily="34" charset="0"/>
              </a:rPr>
              <a:t>La dosis calculada en el numero de tabletas para cada paciente según su peso, suministradas en una sola toma al día por día por 3 días, según el esquema gráfico que se presenta.</a:t>
            </a:r>
          </a:p>
          <a:p>
            <a:endParaRPr lang="es-MX" sz="1200" b="0" dirty="0">
              <a:latin typeface="Arial" panose="020B0604020202020204" pitchFamily="34" charset="0"/>
              <a:cs typeface="Arial" panose="020B0604020202020204" pitchFamily="34" charset="0"/>
            </a:endParaRPr>
          </a:p>
          <a:p>
            <a:r>
              <a:rPr lang="es-MX" sz="1200" b="0" dirty="0">
                <a:latin typeface="Arial" panose="020B0604020202020204" pitchFamily="34" charset="0"/>
                <a:cs typeface="Arial" panose="020B0604020202020204" pitchFamily="34" charset="0"/>
              </a:rPr>
              <a:t>Primaquina:</a:t>
            </a:r>
          </a:p>
          <a:p>
            <a:endParaRPr lang="es-MX" sz="1200" b="0" dirty="0">
              <a:latin typeface="Arial" panose="020B0604020202020204" pitchFamily="34" charset="0"/>
              <a:cs typeface="Arial" panose="020B0604020202020204" pitchFamily="34" charset="0"/>
            </a:endParaRPr>
          </a:p>
          <a:p>
            <a:r>
              <a:rPr lang="es-MX" sz="1200" b="0" i="1" dirty="0">
                <a:latin typeface="Arial" panose="020B0604020202020204" pitchFamily="34" charset="0"/>
                <a:cs typeface="Arial" panose="020B0604020202020204" pitchFamily="34" charset="0"/>
              </a:rPr>
              <a:t>[Primaquina: 0,25 mg/Kg por día, la presentación para Colombia son tabletas de 5 y 15 mg].</a:t>
            </a:r>
          </a:p>
          <a:p>
            <a:r>
              <a:rPr lang="es-MX" sz="1200" b="0" i="1" dirty="0">
                <a:latin typeface="Arial" panose="020B0604020202020204" pitchFamily="34" charset="0"/>
                <a:cs typeface="Arial" panose="020B0604020202020204" pitchFamily="34" charset="0"/>
              </a:rPr>
              <a:t> </a:t>
            </a:r>
            <a:endParaRPr lang="es-MX" sz="1200" b="0" dirty="0">
              <a:latin typeface="Arial" panose="020B0604020202020204" pitchFamily="34" charset="0"/>
              <a:cs typeface="Arial" panose="020B0604020202020204" pitchFamily="34" charset="0"/>
            </a:endParaRPr>
          </a:p>
          <a:p>
            <a:r>
              <a:rPr lang="es-MX" sz="1200" b="0" i="1" dirty="0">
                <a:latin typeface="Arial"/>
                <a:cs typeface="Arial"/>
              </a:rPr>
              <a:t>La dosis calculada en el numero de tabletas para cada paciente según su peso, suministradas en una sola toma al día por día por 14 </a:t>
            </a:r>
            <a:r>
              <a:rPr lang="es-MX" i="1" dirty="0">
                <a:latin typeface="Arial"/>
                <a:cs typeface="Arial"/>
              </a:rPr>
              <a:t>días</a:t>
            </a:r>
            <a:r>
              <a:rPr lang="es-MX" sz="1200" b="0" i="1" dirty="0">
                <a:latin typeface="Arial"/>
                <a:cs typeface="Arial"/>
              </a:rPr>
              <a:t>., según el esquema gráfico que se presenta.</a:t>
            </a:r>
            <a:r>
              <a:rPr lang="es-MX" i="1" dirty="0">
                <a:latin typeface="Arial"/>
                <a:cs typeface="Arial"/>
              </a:rPr>
              <a:t> </a:t>
            </a:r>
            <a:endParaRPr lang="es-MX" sz="1200" b="0" i="1" dirty="0">
              <a:latin typeface="Arial" panose="020B0604020202020204" pitchFamily="34" charset="0"/>
              <a:cs typeface="Arial" panose="020B0604020202020204" pitchFamily="34" charset="0"/>
            </a:endParaRPr>
          </a:p>
          <a:p>
            <a:endParaRPr lang="es-MX" sz="1200" b="0" dirty="0">
              <a:latin typeface="Arial" panose="020B0604020202020204" pitchFamily="34" charset="0"/>
              <a:cs typeface="Arial" panose="020B0604020202020204" pitchFamily="34" charset="0"/>
            </a:endParaRPr>
          </a:p>
          <a:p>
            <a:r>
              <a:rPr lang="es-MX" sz="1200" b="0" i="1" dirty="0">
                <a:latin typeface="Arial" panose="020B0604020202020204" pitchFamily="34" charset="0"/>
                <a:cs typeface="Arial" panose="020B0604020202020204" pitchFamily="34" charset="0"/>
              </a:rPr>
              <a:t>No se deben superar los 30 mg de primaquina al día </a:t>
            </a:r>
            <a:endParaRPr lang="es-ES_tradnl" b="0"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8</a:t>
            </a:fld>
            <a:endParaRPr lang="es-ES_tradnl"/>
          </a:p>
        </p:txBody>
      </p:sp>
    </p:spTree>
    <p:extLst>
      <p:ext uri="{BB962C8B-B14F-4D97-AF65-F5344CB8AC3E}">
        <p14:creationId xmlns:p14="http://schemas.microsoft.com/office/powerpoint/2010/main" val="878957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El vector de la malaria o </a:t>
            </a:r>
            <a:r>
              <a:rPr lang="en-US" b="0" dirty="0" err="1">
                <a:cs typeface="Calibri"/>
              </a:rPr>
              <a:t>paludismo</a:t>
            </a:r>
            <a:r>
              <a:rPr lang="en-US" b="0" dirty="0">
                <a:cs typeface="Calibri"/>
              </a:rPr>
              <a:t>  son las  </a:t>
            </a:r>
            <a:r>
              <a:rPr lang="es-CO" sz="1200" b="1" dirty="0">
                <a:solidFill>
                  <a:schemeClr val="tx1"/>
                </a:solidFill>
                <a:latin typeface="Bradley Hand ITC"/>
              </a:rPr>
              <a:t>Hembras adultas pertenecientes al </a:t>
            </a:r>
            <a:r>
              <a:rPr lang="es-CO" sz="1200" b="1" dirty="0" err="1">
                <a:solidFill>
                  <a:schemeClr val="tx1"/>
                </a:solidFill>
                <a:latin typeface="Bradley Hand ITC"/>
              </a:rPr>
              <a:t>género</a:t>
            </a:r>
            <a:r>
              <a:rPr lang="es-CO" sz="1200" b="1" dirty="0">
                <a:solidFill>
                  <a:schemeClr val="tx1"/>
                </a:solidFill>
                <a:latin typeface="Bradley Hand ITC"/>
              </a:rPr>
              <a:t> </a:t>
            </a:r>
            <a:r>
              <a:rPr lang="es-CO" sz="1200" b="1" dirty="0" err="1">
                <a:solidFill>
                  <a:schemeClr val="tx1"/>
                </a:solidFill>
                <a:latin typeface="Bradley Hand ITC"/>
              </a:rPr>
              <a:t>Anopheles</a:t>
            </a:r>
            <a:r>
              <a:rPr lang="es-CO" sz="1200" b="1" dirty="0">
                <a:solidFill>
                  <a:schemeClr val="tx1"/>
                </a:solidFill>
                <a:latin typeface="Bradley Hand ITC"/>
              </a:rPr>
              <a:t> que al alimentarse de la sangre de la persona enferma y después de un tiempo,  transmite el </a:t>
            </a:r>
            <a:r>
              <a:rPr lang="es-CO" sz="1200" b="1" dirty="0" err="1">
                <a:solidFill>
                  <a:schemeClr val="tx1"/>
                </a:solidFill>
                <a:latin typeface="Bradley Hand ITC"/>
              </a:rPr>
              <a:t>parásito</a:t>
            </a:r>
            <a:r>
              <a:rPr lang="es-CO" sz="1200" b="1" dirty="0">
                <a:solidFill>
                  <a:schemeClr val="tx1"/>
                </a:solidFill>
                <a:latin typeface="Bradley Hand ITC"/>
              </a:rPr>
              <a:t> cuando se alimenta de sangre a otro humano a través de la picadura</a:t>
            </a:r>
            <a:endParaRPr lang="en-US" dirty="0">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10</a:t>
            </a:fld>
            <a:endParaRPr lang="es-ES_tradnl"/>
          </a:p>
        </p:txBody>
      </p:sp>
    </p:spTree>
    <p:extLst>
      <p:ext uri="{BB962C8B-B14F-4D97-AF65-F5344CB8AC3E}">
        <p14:creationId xmlns:p14="http://schemas.microsoft.com/office/powerpoint/2010/main" val="120671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a:t>El sistema nacional de vigilancia, se fundamenta en el reporte o notificación individualizada de los casos nuevos de un evento de interés en salud pública,en este caso de malaria. Para este reporte existe </a:t>
            </a:r>
            <a:r>
              <a:rPr lang="es-CO" sz="1200">
                <a:latin typeface="ArialMT"/>
              </a:rPr>
              <a:t> un formato y o ficha de notificación para la malaria con codigo 465, este formato debe de ser diligenciado de manera completa, no se puede dejar una sola casilla en blanco. Un caso nuevo de malaria es aquel que al realizarse una prueba de diagnostico de PDR y o gota gruesa su resultado es positivo. </a:t>
            </a:r>
            <a:endParaRPr lang="es-CO"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900"/>
          </a:p>
          <a:p>
            <a:pPr algn="just"/>
            <a:r>
              <a:rPr lang="es-CO" sz="1800">
                <a:solidFill>
                  <a:srgbClr val="BF0000"/>
                </a:solidFill>
                <a:latin typeface="ArialMT"/>
              </a:rPr>
              <a:t>Porque es importante la vigilancia de la malaria en su territorio, porque nos permite </a:t>
            </a:r>
          </a:p>
          <a:p>
            <a:pPr algn="just"/>
            <a:endParaRPr lang="es-CO" sz="1200"/>
          </a:p>
          <a:p>
            <a:pPr marL="171450" indent="-171450" algn="just">
              <a:buFont typeface="Arial" panose="020B0604020202020204" pitchFamily="34" charset="0"/>
              <a:buChar char="•"/>
            </a:pPr>
            <a:r>
              <a:rPr lang="es-CO" sz="1200">
                <a:latin typeface="ArialMT"/>
              </a:rPr>
              <a:t>Describir características demográficas y sociales, así como la frecuencia y distribución de los casos de malaria en su  territorio. </a:t>
            </a:r>
          </a:p>
          <a:p>
            <a:pPr marL="171450" indent="-171450" algn="just">
              <a:buFont typeface="Arial" panose="020B0604020202020204" pitchFamily="34" charset="0"/>
              <a:buChar char="•"/>
            </a:pPr>
            <a:r>
              <a:rPr lang="es-CO" sz="1200">
                <a:latin typeface="ArialMT"/>
              </a:rPr>
              <a:t>Identificar los cambios en el comportamiento  de la  ocurrencia de malaria, y predecir la posible aparición de brotes en su territorio. </a:t>
            </a:r>
          </a:p>
          <a:p>
            <a:pPr marL="171450" indent="-171450" algn="just">
              <a:buFont typeface="Arial" panose="020B0604020202020204" pitchFamily="34" charset="0"/>
              <a:buChar char="•"/>
            </a:pPr>
            <a:r>
              <a:rPr lang="es-CO" sz="1200">
                <a:latin typeface="ArialMT"/>
              </a:rPr>
              <a:t>Determinar la circulación de las diferentes especies del parásito en su territorio </a:t>
            </a:r>
          </a:p>
          <a:p>
            <a:pPr marL="171450" indent="-171450" algn="just">
              <a:buFont typeface="Arial" panose="020B0604020202020204" pitchFamily="34" charset="0"/>
              <a:buChar char="•"/>
            </a:pPr>
            <a:r>
              <a:rPr lang="es-CO" sz="1200">
                <a:latin typeface="ArialMT"/>
              </a:rPr>
              <a:t>Brindar información  que oriente la implementación de acciones de intervención, control y eliminación de la malaria.</a:t>
            </a:r>
          </a:p>
          <a:p>
            <a:endParaRPr lang="es-ES_tradnl"/>
          </a:p>
        </p:txBody>
      </p:sp>
      <p:sp>
        <p:nvSpPr>
          <p:cNvPr id="4" name="Slide Number Placeholder 3"/>
          <p:cNvSpPr>
            <a:spLocks noGrp="1"/>
          </p:cNvSpPr>
          <p:nvPr>
            <p:ph type="sldNum" sz="quarter" idx="5"/>
          </p:nvPr>
        </p:nvSpPr>
        <p:spPr/>
        <p:txBody>
          <a:bodyPr/>
          <a:lstStyle/>
          <a:p>
            <a:fld id="{E4CA705A-C9F8-FA4E-8672-B753276AF98F}" type="slidenum">
              <a:rPr lang="es-ES_tradnl" smtClean="0"/>
              <a:t>12</a:t>
            </a:fld>
            <a:endParaRPr lang="es-ES_tradnl"/>
          </a:p>
        </p:txBody>
      </p:sp>
    </p:spTree>
    <p:extLst>
      <p:ext uri="{BB962C8B-B14F-4D97-AF65-F5344CB8AC3E}">
        <p14:creationId xmlns:p14="http://schemas.microsoft.com/office/powerpoint/2010/main" val="193897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CO" sz="1200" kern="1200">
                <a:solidFill>
                  <a:schemeClr val="tx1"/>
                </a:solidFill>
                <a:effectLst/>
                <a:latin typeface="+mn-lt"/>
                <a:ea typeface="+mn-ea"/>
                <a:cs typeface="+mn-cs"/>
              </a:rPr>
              <a:t>Los Mosquiteros Tratados con Insecticidas de Larga Duración (MTILD) y el Rociamiento Intradomiciliar (RRI) , son consideradas por la OMS como intervenciones básicas para la prevención y control de la malaria por: </a:t>
            </a:r>
            <a:endParaRPr lang="es-CO"/>
          </a:p>
          <a:p>
            <a:r>
              <a:rPr lang="es-CO" sz="1200" kern="1200">
                <a:solidFill>
                  <a:schemeClr val="tx1"/>
                </a:solidFill>
                <a:effectLst/>
                <a:latin typeface="+mn-lt"/>
                <a:ea typeface="+mn-ea"/>
                <a:cs typeface="+mn-cs"/>
              </a:rPr>
              <a:t>  Reducir la frecuencia media de picaduras a seres humanos </a:t>
            </a:r>
            <a:endParaRPr lang="es-CO">
              <a:effectLst/>
            </a:endParaRPr>
          </a:p>
          <a:p>
            <a:r>
              <a:rPr lang="es-CO" sz="1200" kern="1200">
                <a:solidFill>
                  <a:schemeClr val="tx1"/>
                </a:solidFill>
                <a:effectLst/>
                <a:latin typeface="+mn-lt"/>
                <a:ea typeface="+mn-ea"/>
                <a:cs typeface="+mn-cs"/>
              </a:rPr>
              <a:t>  Reducir de manera considerable la capacidad vectorial, y por tanto la transmisión.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a:t>MTILD confiere protección individual porque protege a los usuarios de la picadura del zancudo y al mismo tiempo se convierte en una medida preventiva porque protege a otros usuarios que no duermen bajo un MTILD debido al efecto repelente (Aviña et. al 2004).</a:t>
            </a:r>
            <a:endParaRPr lang="es-ES"/>
          </a:p>
          <a:p>
            <a:endParaRPr lang="es-CO" sz="1200" kern="1200">
              <a:solidFill>
                <a:schemeClr val="tx1"/>
              </a:solidFill>
              <a:effectLst/>
              <a:latin typeface="+mn-lt"/>
              <a:ea typeface="+mn-ea"/>
              <a:cs typeface="+mn-cs"/>
            </a:endParaRPr>
          </a:p>
          <a:p>
            <a:endParaRPr lang="es-CO" sz="1200" kern="1200">
              <a:solidFill>
                <a:schemeClr val="tx1"/>
              </a:solidFill>
              <a:effectLst/>
              <a:latin typeface="+mn-lt"/>
              <a:ea typeface="+mn-ea"/>
              <a:cs typeface="+mn-cs"/>
            </a:endParaRPr>
          </a:p>
          <a:p>
            <a:r>
              <a:rPr lang="es-CO" sz="1200" kern="1200">
                <a:solidFill>
                  <a:schemeClr val="tx1"/>
                </a:solidFill>
                <a:effectLst/>
                <a:latin typeface="+mn-lt"/>
                <a:ea typeface="+mn-ea"/>
                <a:cs typeface="+mn-cs"/>
              </a:rPr>
              <a:t>El RRI consiste en fumigar una o dos veces al año con dosis eficaces de insecticida, las superficies donde suelen reposar los vectores de malaria después de picar, al interior de las viviendas (paredes y techo) Para proteger con eficacia a la población, el nivel de cobertura debe ser alto y la acción del insecticida debe persistir durante todas las estaciones de transmisión de la enfermedad </a:t>
            </a:r>
            <a:endParaRPr lang="es-CO">
              <a:effectLst/>
            </a:endParaRPr>
          </a:p>
          <a:p>
            <a:endParaRPr lang="es-ES_tradnl">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14</a:t>
            </a:fld>
            <a:endParaRPr lang="es-ES_tradnl"/>
          </a:p>
        </p:txBody>
      </p:sp>
    </p:spTree>
    <p:extLst>
      <p:ext uri="{BB962C8B-B14F-4D97-AF65-F5344CB8AC3E}">
        <p14:creationId xmlns:p14="http://schemas.microsoft.com/office/powerpoint/2010/main" val="146429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C645889D-4262-4685-B3DB-D98E57AC9F81}" type="slidenum">
              <a:rPr lang="es-CO" smtClean="0"/>
              <a:t>15</a:t>
            </a:fld>
            <a:endParaRPr lang="es-CO"/>
          </a:p>
        </p:txBody>
      </p:sp>
    </p:spTree>
    <p:extLst>
      <p:ext uri="{BB962C8B-B14F-4D97-AF65-F5344CB8AC3E}">
        <p14:creationId xmlns:p14="http://schemas.microsoft.com/office/powerpoint/2010/main" val="175826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F0C84-E809-49AF-94E9-AB7FC54659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8B652B9-1B79-4E24-8A10-6A5A735DF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307E737-41F3-47FB-BFDB-49A25A86EDB2}"/>
              </a:ext>
            </a:extLst>
          </p:cNvPr>
          <p:cNvSpPr>
            <a:spLocks noGrp="1"/>
          </p:cNvSpPr>
          <p:nvPr>
            <p:ph type="dt" sz="half" idx="10"/>
          </p:nvPr>
        </p:nvSpPr>
        <p:spPr/>
        <p:txBody>
          <a:bodyPr/>
          <a:lstStyle/>
          <a:p>
            <a:fld id="{888058F9-45D2-4FCC-938E-E950CF0AEF9D}" type="datetimeFigureOut">
              <a:rPr lang="es-CO" smtClean="0"/>
              <a:t>3/02/21</a:t>
            </a:fld>
            <a:endParaRPr lang="es-CO"/>
          </a:p>
        </p:txBody>
      </p:sp>
      <p:sp>
        <p:nvSpPr>
          <p:cNvPr id="5" name="Marcador de pie de página 4">
            <a:extLst>
              <a:ext uri="{FF2B5EF4-FFF2-40B4-BE49-F238E27FC236}">
                <a16:creationId xmlns:a16="http://schemas.microsoft.com/office/drawing/2014/main" id="{E319A42C-90DB-4DB3-8D1B-8FA40EEA929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BB398F5-3E2C-43B6-883F-B9B9620D5D05}"/>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130333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1382F-E2CA-46BD-A633-27A2EFF97C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CA715D8-DA02-47C6-B287-FE039C801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16EFB50D-7252-48F9-9A4C-EC2CA6F10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1D59EA-5593-4532-8B3D-B487689C44CD}"/>
              </a:ext>
            </a:extLst>
          </p:cNvPr>
          <p:cNvSpPr>
            <a:spLocks noGrp="1"/>
          </p:cNvSpPr>
          <p:nvPr>
            <p:ph type="dt" sz="half" idx="10"/>
          </p:nvPr>
        </p:nvSpPr>
        <p:spPr/>
        <p:txBody>
          <a:bodyPr/>
          <a:lstStyle/>
          <a:p>
            <a:fld id="{888058F9-45D2-4FCC-938E-E950CF0AEF9D}" type="datetimeFigureOut">
              <a:rPr lang="es-CO" smtClean="0"/>
              <a:t>3/02/21</a:t>
            </a:fld>
            <a:endParaRPr lang="es-CO"/>
          </a:p>
        </p:txBody>
      </p:sp>
      <p:sp>
        <p:nvSpPr>
          <p:cNvPr id="6" name="Marcador de pie de página 5">
            <a:extLst>
              <a:ext uri="{FF2B5EF4-FFF2-40B4-BE49-F238E27FC236}">
                <a16:creationId xmlns:a16="http://schemas.microsoft.com/office/drawing/2014/main" id="{9DE38109-1D45-4CCB-A36B-7F635163061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6DA3C21-2E5C-4A4A-92ED-D4709A214C03}"/>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154506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5C790-0A1B-4087-A20E-477479910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3861D0E-88D0-42E4-B5DB-9981DA404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D4F0C8F-2A68-4496-A1F3-26D5A125D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5ACACD-38E5-43D6-92BE-1F7E605484F3}"/>
              </a:ext>
            </a:extLst>
          </p:cNvPr>
          <p:cNvSpPr>
            <a:spLocks noGrp="1"/>
          </p:cNvSpPr>
          <p:nvPr>
            <p:ph type="dt" sz="half" idx="10"/>
          </p:nvPr>
        </p:nvSpPr>
        <p:spPr/>
        <p:txBody>
          <a:bodyPr/>
          <a:lstStyle/>
          <a:p>
            <a:fld id="{888058F9-45D2-4FCC-938E-E950CF0AEF9D}" type="datetimeFigureOut">
              <a:rPr lang="es-CO" smtClean="0"/>
              <a:t>3/02/21</a:t>
            </a:fld>
            <a:endParaRPr lang="es-CO"/>
          </a:p>
        </p:txBody>
      </p:sp>
      <p:sp>
        <p:nvSpPr>
          <p:cNvPr id="6" name="Marcador de pie de página 5">
            <a:extLst>
              <a:ext uri="{FF2B5EF4-FFF2-40B4-BE49-F238E27FC236}">
                <a16:creationId xmlns:a16="http://schemas.microsoft.com/office/drawing/2014/main" id="{6C9F4DB5-A4F4-4EE1-A5AE-60202E03CCC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1137979-6597-4ADE-A965-3B5BFF39544F}"/>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94076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49C32-E8E1-4DD7-A21D-4ED93DCE75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CB72510-E4A7-4280-BF48-D625911ACC2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3EB7243-1446-4F60-B00E-0DF3055F35BF}"/>
              </a:ext>
            </a:extLst>
          </p:cNvPr>
          <p:cNvSpPr>
            <a:spLocks noGrp="1"/>
          </p:cNvSpPr>
          <p:nvPr>
            <p:ph type="dt" sz="half" idx="10"/>
          </p:nvPr>
        </p:nvSpPr>
        <p:spPr/>
        <p:txBody>
          <a:bodyPr/>
          <a:lstStyle/>
          <a:p>
            <a:fld id="{888058F9-45D2-4FCC-938E-E950CF0AEF9D}" type="datetimeFigureOut">
              <a:rPr lang="es-CO" smtClean="0"/>
              <a:t>3/02/21</a:t>
            </a:fld>
            <a:endParaRPr lang="es-CO"/>
          </a:p>
        </p:txBody>
      </p:sp>
      <p:sp>
        <p:nvSpPr>
          <p:cNvPr id="5" name="Marcador de pie de página 4">
            <a:extLst>
              <a:ext uri="{FF2B5EF4-FFF2-40B4-BE49-F238E27FC236}">
                <a16:creationId xmlns:a16="http://schemas.microsoft.com/office/drawing/2014/main" id="{270D9E14-F5BC-492B-8789-5156AD2A1D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2ACC216-6DB6-4175-B9A1-5CF09E10EB35}"/>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9561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2158CA6-43D4-4FA8-A839-BADDC1EB43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6B9659B-342C-4F97-9F64-307A18A3F2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0575EB7-5F17-44AB-9070-DFEC0F5CB45C}"/>
              </a:ext>
            </a:extLst>
          </p:cNvPr>
          <p:cNvSpPr>
            <a:spLocks noGrp="1"/>
          </p:cNvSpPr>
          <p:nvPr>
            <p:ph type="dt" sz="half" idx="10"/>
          </p:nvPr>
        </p:nvSpPr>
        <p:spPr/>
        <p:txBody>
          <a:bodyPr/>
          <a:lstStyle/>
          <a:p>
            <a:fld id="{888058F9-45D2-4FCC-938E-E950CF0AEF9D}" type="datetimeFigureOut">
              <a:rPr lang="es-CO" smtClean="0"/>
              <a:t>3/02/21</a:t>
            </a:fld>
            <a:endParaRPr lang="es-CO"/>
          </a:p>
        </p:txBody>
      </p:sp>
      <p:sp>
        <p:nvSpPr>
          <p:cNvPr id="5" name="Marcador de pie de página 4">
            <a:extLst>
              <a:ext uri="{FF2B5EF4-FFF2-40B4-BE49-F238E27FC236}">
                <a16:creationId xmlns:a16="http://schemas.microsoft.com/office/drawing/2014/main" id="{0A357F72-BAFF-4D5A-9683-0841F7BC20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AE0ACC-C90D-4E6B-B563-22DFB5E4E1A3}"/>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425009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apacita">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200256"/>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1737361"/>
            <a:ext cx="5057775" cy="3896360"/>
          </a:xfrm>
        </p:spPr>
        <p:txBody>
          <a:bodyPr>
            <a:normAutofit/>
          </a:bodyPr>
          <a:lstStyle>
            <a:lvl1pPr>
              <a:defRPr sz="1600"/>
            </a:lvl1pPr>
          </a:lstStyle>
          <a:p>
            <a:pPr lvl="0"/>
            <a:r>
              <a:rPr lang="es-ES"/>
              <a:t>Haga clic para modificar los estilos de texto del patrón</a:t>
            </a:r>
          </a:p>
        </p:txBody>
      </p:sp>
      <p:grpSp>
        <p:nvGrpSpPr>
          <p:cNvPr id="20" name="Grupo 19">
            <a:extLst>
              <a:ext uri="{FF2B5EF4-FFF2-40B4-BE49-F238E27FC236}">
                <a16:creationId xmlns:a16="http://schemas.microsoft.com/office/drawing/2014/main" id="{BC969070-458B-42D7-AA01-A0381C599718}"/>
              </a:ext>
            </a:extLst>
          </p:cNvPr>
          <p:cNvGrpSpPr/>
          <p:nvPr userDrawn="1"/>
        </p:nvGrpSpPr>
        <p:grpSpPr>
          <a:xfrm>
            <a:off x="0" y="5512721"/>
            <a:ext cx="12255079" cy="1369913"/>
            <a:chOff x="-1" y="3154082"/>
            <a:chExt cx="12255079" cy="1369913"/>
          </a:xfrm>
        </p:grpSpPr>
        <p:sp>
          <p:nvSpPr>
            <p:cNvPr id="7" name="Rectángulo 6">
              <a:extLst>
                <a:ext uri="{FF2B5EF4-FFF2-40B4-BE49-F238E27FC236}">
                  <a16:creationId xmlns:a16="http://schemas.microsoft.com/office/drawing/2014/main" id="{31653096-9640-4770-B96C-9B2E09060DC3}"/>
                </a:ext>
              </a:extLst>
            </p:cNvPr>
            <p:cNvSpPr/>
            <p:nvPr userDrawn="1"/>
          </p:nvSpPr>
          <p:spPr>
            <a:xfrm>
              <a:off x="0" y="4351985"/>
              <a:ext cx="11174730" cy="1399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4896EFCA-70AC-45A1-9107-9B47E26A2B06}"/>
                </a:ext>
              </a:extLst>
            </p:cNvPr>
            <p:cNvSpPr/>
            <p:nvPr userDrawn="1"/>
          </p:nvSpPr>
          <p:spPr>
            <a:xfrm>
              <a:off x="6081078" y="4329022"/>
              <a:ext cx="1038225" cy="194973"/>
            </a:xfrm>
            <a:prstGeom prst="rect">
              <a:avLst/>
            </a:prstGeom>
            <a:solidFill>
              <a:srgbClr val="F07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FA464BE-AB47-4D90-8738-B42819A02266}"/>
                </a:ext>
              </a:extLst>
            </p:cNvPr>
            <p:cNvSpPr/>
            <p:nvPr userDrawn="1"/>
          </p:nvSpPr>
          <p:spPr>
            <a:xfrm>
              <a:off x="7092633" y="4338131"/>
              <a:ext cx="1011555" cy="161230"/>
            </a:xfrm>
            <a:prstGeom prst="rect">
              <a:avLst/>
            </a:prstGeom>
            <a:solidFill>
              <a:srgbClr val="00C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C42046EB-7B5B-4253-BDF7-7889186C88C8}"/>
                </a:ext>
              </a:extLst>
            </p:cNvPr>
            <p:cNvSpPr/>
            <p:nvPr userDrawn="1"/>
          </p:nvSpPr>
          <p:spPr>
            <a:xfrm>
              <a:off x="8104189" y="4338131"/>
              <a:ext cx="1010064" cy="161230"/>
            </a:xfrm>
            <a:prstGeom prst="rect">
              <a:avLst/>
            </a:prstGeom>
            <a:solidFill>
              <a:srgbClr val="FF0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544E7692-0932-47E9-87B5-6E7C2DD6579A}"/>
                </a:ext>
              </a:extLst>
            </p:cNvPr>
            <p:cNvSpPr/>
            <p:nvPr userDrawn="1"/>
          </p:nvSpPr>
          <p:spPr>
            <a:xfrm>
              <a:off x="9114254" y="4338131"/>
              <a:ext cx="1022251" cy="161230"/>
            </a:xfrm>
            <a:prstGeom prst="rect">
              <a:avLst/>
            </a:prstGeom>
            <a:solidFill>
              <a:srgbClr val="005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8A538B76-0616-437A-A678-02D0B7FA7533}"/>
                </a:ext>
              </a:extLst>
            </p:cNvPr>
            <p:cNvSpPr/>
            <p:nvPr userDrawn="1"/>
          </p:nvSpPr>
          <p:spPr>
            <a:xfrm>
              <a:off x="10133750" y="4338131"/>
              <a:ext cx="1022251" cy="161230"/>
            </a:xfrm>
            <a:prstGeom prst="rect">
              <a:avLst/>
            </a:prstGeom>
            <a:solidFill>
              <a:srgbClr val="7AC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7581518E-F81E-4FC1-B348-4B3B93289A18}"/>
                </a:ext>
              </a:extLst>
            </p:cNvPr>
            <p:cNvSpPr/>
            <p:nvPr userDrawn="1"/>
          </p:nvSpPr>
          <p:spPr>
            <a:xfrm>
              <a:off x="11153775" y="4338131"/>
              <a:ext cx="1038225" cy="161230"/>
            </a:xfrm>
            <a:prstGeom prst="rect">
              <a:avLst/>
            </a:prstGeom>
            <a:solidFill>
              <a:srgbClr val="A32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Picture 7" descr="A screenshot of a cell phone&#10;&#10;Description automatically generated">
              <a:extLst>
                <a:ext uri="{FF2B5EF4-FFF2-40B4-BE49-F238E27FC236}">
                  <a16:creationId xmlns:a16="http://schemas.microsoft.com/office/drawing/2014/main" id="{A2AC8598-3C3C-45CA-94FB-994D0F17A8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15975"/>
              <a:ext cx="3054887" cy="643134"/>
            </a:xfrm>
            <a:prstGeom prst="rect">
              <a:avLst/>
            </a:prstGeom>
          </p:spPr>
        </p:pic>
        <p:pic>
          <p:nvPicPr>
            <p:cNvPr id="15" name="Imagen 14" descr="Imagen que contiene señal&#10;&#10;Descripción generada automáticamente">
              <a:extLst>
                <a:ext uri="{FF2B5EF4-FFF2-40B4-BE49-F238E27FC236}">
                  <a16:creationId xmlns:a16="http://schemas.microsoft.com/office/drawing/2014/main" id="{5980E6A9-C5B3-47CE-BA65-7BF7298819F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880" r="14596" b="54316"/>
            <a:stretch/>
          </p:blipFill>
          <p:spPr>
            <a:xfrm>
              <a:off x="4940657" y="3651097"/>
              <a:ext cx="1810259" cy="631705"/>
            </a:xfrm>
            <a:prstGeom prst="rect">
              <a:avLst/>
            </a:prstGeom>
          </p:spPr>
        </p:pic>
        <p:pic>
          <p:nvPicPr>
            <p:cNvPr id="17" name="Gráfico 16">
              <a:extLst>
                <a:ext uri="{FF2B5EF4-FFF2-40B4-BE49-F238E27FC236}">
                  <a16:creationId xmlns:a16="http://schemas.microsoft.com/office/drawing/2014/main" id="{84D9C3B2-804D-44B3-8681-5387BC4D365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8857" y="3706338"/>
              <a:ext cx="2286154" cy="561512"/>
            </a:xfrm>
            <a:prstGeom prst="rect">
              <a:avLst/>
            </a:prstGeom>
          </p:spPr>
        </p:pic>
        <p:pic>
          <p:nvPicPr>
            <p:cNvPr id="3" name="Imagen 2" descr="Imagen que contiene dibujo, señal&#10;&#10;Descripción generada automáticamente">
              <a:extLst>
                <a:ext uri="{FF2B5EF4-FFF2-40B4-BE49-F238E27FC236}">
                  <a16:creationId xmlns:a16="http://schemas.microsoft.com/office/drawing/2014/main" id="{F52D2E9B-A559-4F11-8A82-C2347A87AA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44239" y="3154082"/>
              <a:ext cx="1210839" cy="1210839"/>
            </a:xfrm>
            <a:prstGeom prst="rect">
              <a:avLst/>
            </a:prstGeom>
          </p:spPr>
        </p:pic>
      </p:grpSp>
      <p:pic>
        <p:nvPicPr>
          <p:cNvPr id="5" name="Imagen 4">
            <a:extLst>
              <a:ext uri="{FF2B5EF4-FFF2-40B4-BE49-F238E27FC236}">
                <a16:creationId xmlns:a16="http://schemas.microsoft.com/office/drawing/2014/main" id="{5E97AA1B-D1C5-40D5-B3EB-59D6EEEF3CF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72827" y="5983610"/>
            <a:ext cx="1470326" cy="640701"/>
          </a:xfrm>
          <a:prstGeom prst="rect">
            <a:avLst/>
          </a:prstGeom>
        </p:spPr>
      </p:pic>
      <p:pic>
        <p:nvPicPr>
          <p:cNvPr id="6" name="Imagen 5">
            <a:extLst>
              <a:ext uri="{FF2B5EF4-FFF2-40B4-BE49-F238E27FC236}">
                <a16:creationId xmlns:a16="http://schemas.microsoft.com/office/drawing/2014/main" id="{D6BA0ABD-97CC-409F-AE59-574F0C21C51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64929" t="27243" b="10860"/>
          <a:stretch/>
        </p:blipFill>
        <p:spPr>
          <a:xfrm>
            <a:off x="9305035" y="5951553"/>
            <a:ext cx="1714806" cy="736108"/>
          </a:xfrm>
          <a:prstGeom prst="rect">
            <a:avLst/>
          </a:prstGeom>
        </p:spPr>
      </p:pic>
    </p:spTree>
    <p:extLst>
      <p:ext uri="{BB962C8B-B14F-4D97-AF65-F5344CB8AC3E}">
        <p14:creationId xmlns:p14="http://schemas.microsoft.com/office/powerpoint/2010/main" val="392072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obierno">
    <p:bg>
      <p:bgPr>
        <a:solidFill>
          <a:srgbClr val="2D6DF3"/>
        </a:solidFill>
        <a:effectLst/>
      </p:bgPr>
    </p:bg>
    <p:spTree>
      <p:nvGrpSpPr>
        <p:cNvPr id="1" name=""/>
        <p:cNvGrpSpPr/>
        <p:nvPr/>
      </p:nvGrpSpPr>
      <p:grpSpPr>
        <a:xfrm>
          <a:off x="0" y="0"/>
          <a:ext cx="0" cy="0"/>
          <a:chOff x="0" y="0"/>
          <a:chExt cx="0" cy="0"/>
        </a:xfrm>
      </p:grpSpPr>
      <p:sp>
        <p:nvSpPr>
          <p:cNvPr id="3" name="Google Shape;14;p2">
            <a:extLst>
              <a:ext uri="{FF2B5EF4-FFF2-40B4-BE49-F238E27FC236}">
                <a16:creationId xmlns:a16="http://schemas.microsoft.com/office/drawing/2014/main" id="{293107A0-4F8A-4FD8-9A8C-E41432C348FF}"/>
              </a:ext>
            </a:extLst>
          </p:cNvPr>
          <p:cNvSpPr/>
          <p:nvPr userDrawn="1"/>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4" name="Google Shape;16;p2">
            <a:extLst>
              <a:ext uri="{FF2B5EF4-FFF2-40B4-BE49-F238E27FC236}">
                <a16:creationId xmlns:a16="http://schemas.microsoft.com/office/drawing/2014/main" id="{22AB24FA-EFA3-4744-9704-A752234FE659}"/>
              </a:ext>
            </a:extLst>
          </p:cNvPr>
          <p:cNvPicPr preferRelativeResize="0"/>
          <p:nvPr userDrawn="1"/>
        </p:nvPicPr>
        <p:blipFill rotWithShape="1">
          <a:blip r:embed="rId2">
            <a:alphaModFix/>
          </a:blip>
          <a:srcRect/>
          <a:stretch/>
        </p:blipFill>
        <p:spPr>
          <a:xfrm>
            <a:off x="5310438" y="3104560"/>
            <a:ext cx="5281673" cy="1112269"/>
          </a:xfrm>
          <a:prstGeom prst="rect">
            <a:avLst/>
          </a:prstGeom>
          <a:noFill/>
          <a:ln>
            <a:noFill/>
          </a:ln>
        </p:spPr>
      </p:pic>
    </p:spTree>
    <p:extLst>
      <p:ext uri="{BB962C8B-B14F-4D97-AF65-F5344CB8AC3E}">
        <p14:creationId xmlns:p14="http://schemas.microsoft.com/office/powerpoint/2010/main" val="283383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t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775D5E98-393A-754A-A6D7-F1CEDC38FA74}"/>
              </a:ext>
            </a:extLst>
          </p:cNvPr>
          <p:cNvGrpSpPr/>
          <p:nvPr userDrawn="1"/>
        </p:nvGrpSpPr>
        <p:grpSpPr>
          <a:xfrm>
            <a:off x="3244541" y="5401733"/>
            <a:ext cx="8930526" cy="1208919"/>
            <a:chOff x="3244541" y="5401733"/>
            <a:chExt cx="8930526" cy="1208919"/>
          </a:xfrm>
        </p:grpSpPr>
        <p:pic>
          <p:nvPicPr>
            <p:cNvPr id="9" name="Imagen 8">
              <a:extLst>
                <a:ext uri="{FF2B5EF4-FFF2-40B4-BE49-F238E27FC236}">
                  <a16:creationId xmlns:a16="http://schemas.microsoft.com/office/drawing/2014/main" id="{9709DFA4-1C08-4723-B861-1B2849E627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3108" y="6007238"/>
              <a:ext cx="2269457" cy="583237"/>
            </a:xfrm>
            <a:prstGeom prst="rect">
              <a:avLst/>
            </a:prstGeom>
          </p:spPr>
        </p:pic>
        <p:pic>
          <p:nvPicPr>
            <p:cNvPr id="10" name="Imagen 9" descr="Texto&#10;&#10;Descripción generada automáticamente">
              <a:extLst>
                <a:ext uri="{FF2B5EF4-FFF2-40B4-BE49-F238E27FC236}">
                  <a16:creationId xmlns:a16="http://schemas.microsoft.com/office/drawing/2014/main" id="{19ABA31F-D6F7-4193-AFBB-EAF4030109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49477" y="5996792"/>
              <a:ext cx="1412674" cy="589125"/>
            </a:xfrm>
            <a:prstGeom prst="rect">
              <a:avLst/>
            </a:prstGeom>
          </p:spPr>
        </p:pic>
        <p:pic>
          <p:nvPicPr>
            <p:cNvPr id="11" name="Imagen 10" descr="Imagen que contiene botella, exterior, firmar, alimentos&#10;&#10;Descripción generada automáticamente">
              <a:extLst>
                <a:ext uri="{FF2B5EF4-FFF2-40B4-BE49-F238E27FC236}">
                  <a16:creationId xmlns:a16="http://schemas.microsoft.com/office/drawing/2014/main" id="{88303E18-F13B-4CBB-AA27-2D161E3627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49966" y="6011796"/>
              <a:ext cx="1398553" cy="583237"/>
            </a:xfrm>
            <a:prstGeom prst="rect">
              <a:avLst/>
            </a:prstGeom>
          </p:spPr>
        </p:pic>
        <p:pic>
          <p:nvPicPr>
            <p:cNvPr id="12" name="Imagen 11" descr="Icono&#10;&#10;Descripción generada automáticamente">
              <a:extLst>
                <a:ext uri="{FF2B5EF4-FFF2-40B4-BE49-F238E27FC236}">
                  <a16:creationId xmlns:a16="http://schemas.microsoft.com/office/drawing/2014/main" id="{781E006B-7640-4CC4-9973-3314C0BB88BF}"/>
                </a:ext>
              </a:extLst>
            </p:cNvPr>
            <p:cNvPicPr>
              <a:picLocks noChangeAspect="1"/>
            </p:cNvPicPr>
            <p:nvPr userDrawn="1"/>
          </p:nvPicPr>
          <p:blipFill>
            <a:blip r:embed="rId6"/>
            <a:stretch>
              <a:fillRect/>
            </a:stretch>
          </p:blipFill>
          <p:spPr>
            <a:xfrm>
              <a:off x="5187297" y="6011798"/>
              <a:ext cx="1561711" cy="529762"/>
            </a:xfrm>
            <a:prstGeom prst="rect">
              <a:avLst/>
            </a:prstGeom>
          </p:spPr>
        </p:pic>
        <p:cxnSp>
          <p:nvCxnSpPr>
            <p:cNvPr id="13" name="Conector recto 12">
              <a:extLst>
                <a:ext uri="{FF2B5EF4-FFF2-40B4-BE49-F238E27FC236}">
                  <a16:creationId xmlns:a16="http://schemas.microsoft.com/office/drawing/2014/main" id="{E7D33FEF-266B-4EA9-918A-75B38441C681}"/>
                </a:ext>
              </a:extLst>
            </p:cNvPr>
            <p:cNvCxnSpPr/>
            <p:nvPr/>
          </p:nvCxnSpPr>
          <p:spPr>
            <a:xfrm>
              <a:off x="5046133" y="5401733"/>
              <a:ext cx="7128934"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4" name="Imagen 13" descr="Un dibujo en blanco y negro&#10;&#10;Descripción generada automáticamente con confianza media">
              <a:extLst>
                <a:ext uri="{FF2B5EF4-FFF2-40B4-BE49-F238E27FC236}">
                  <a16:creationId xmlns:a16="http://schemas.microsoft.com/office/drawing/2014/main" id="{9E154D5E-A0EE-491C-B4FB-9F4BFCF4C898}"/>
                </a:ext>
              </a:extLst>
            </p:cNvPr>
            <p:cNvPicPr>
              <a:picLocks noChangeAspect="1"/>
            </p:cNvPicPr>
            <p:nvPr/>
          </p:nvPicPr>
          <p:blipFill>
            <a:blip r:embed="rId7"/>
            <a:stretch>
              <a:fillRect/>
            </a:stretch>
          </p:blipFill>
          <p:spPr>
            <a:xfrm>
              <a:off x="3244541" y="5932925"/>
              <a:ext cx="1841798" cy="677727"/>
            </a:xfrm>
            <a:prstGeom prst="rect">
              <a:avLst/>
            </a:prstGeom>
          </p:spPr>
        </p:pic>
      </p:grpSp>
      <p:sp>
        <p:nvSpPr>
          <p:cNvPr id="17" name="Rectángulo 16">
            <a:extLst>
              <a:ext uri="{FF2B5EF4-FFF2-40B4-BE49-F238E27FC236}">
                <a16:creationId xmlns:a16="http://schemas.microsoft.com/office/drawing/2014/main" id="{679098EB-558C-4FE5-BB9F-0D850AFC9D89}"/>
              </a:ext>
            </a:extLst>
          </p:cNvPr>
          <p:cNvSpPr/>
          <p:nvPr userDrawn="1"/>
        </p:nvSpPr>
        <p:spPr>
          <a:xfrm>
            <a:off x="5046132" y="3221504"/>
            <a:ext cx="6841067" cy="19691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17">
            <a:extLst>
              <a:ext uri="{FF2B5EF4-FFF2-40B4-BE49-F238E27FC236}">
                <a16:creationId xmlns:a16="http://schemas.microsoft.com/office/drawing/2014/main" id="{6552B4EB-5209-49BD-8D46-42836837A1B4}"/>
              </a:ext>
            </a:extLst>
          </p:cNvPr>
          <p:cNvSpPr/>
          <p:nvPr userDrawn="1"/>
        </p:nvSpPr>
        <p:spPr>
          <a:xfrm>
            <a:off x="4966729" y="3811355"/>
            <a:ext cx="186267" cy="9144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19" name="Google Shape;16;p2">
            <a:extLst>
              <a:ext uri="{FF2B5EF4-FFF2-40B4-BE49-F238E27FC236}">
                <a16:creationId xmlns:a16="http://schemas.microsoft.com/office/drawing/2014/main" id="{5CDBC152-D80A-4A34-90F2-A4B60CBABD87}"/>
              </a:ext>
            </a:extLst>
          </p:cNvPr>
          <p:cNvPicPr preferRelativeResize="0"/>
          <p:nvPr userDrawn="1"/>
        </p:nvPicPr>
        <p:blipFill rotWithShape="1">
          <a:blip r:embed="rId8">
            <a:alphaModFix/>
          </a:blip>
          <a:srcRect/>
          <a:stretch/>
        </p:blipFill>
        <p:spPr>
          <a:xfrm>
            <a:off x="0" y="735559"/>
            <a:ext cx="3216275" cy="677316"/>
          </a:xfrm>
          <a:prstGeom prst="rect">
            <a:avLst/>
          </a:prstGeom>
          <a:noFill/>
          <a:ln>
            <a:noFill/>
          </a:ln>
        </p:spPr>
      </p:pic>
      <p:sp>
        <p:nvSpPr>
          <p:cNvPr id="23" name="Marcador de texto 3">
            <a:extLst>
              <a:ext uri="{FF2B5EF4-FFF2-40B4-BE49-F238E27FC236}">
                <a16:creationId xmlns:a16="http://schemas.microsoft.com/office/drawing/2014/main" id="{2E944AEB-7A52-4E2C-91A9-B206B526FA2E}"/>
              </a:ext>
            </a:extLst>
          </p:cNvPr>
          <p:cNvSpPr>
            <a:spLocks noGrp="1"/>
          </p:cNvSpPr>
          <p:nvPr userDrawn="1">
            <p:ph type="body" sz="half" idx="2"/>
          </p:nvPr>
        </p:nvSpPr>
        <p:spPr>
          <a:xfrm>
            <a:off x="5206363" y="3412938"/>
            <a:ext cx="6458768" cy="914401"/>
          </a:xfrm>
        </p:spPr>
        <p:txBody>
          <a:bodyPr/>
          <a:lstStyle>
            <a:lvl1pPr marL="0" indent="0">
              <a:buNone/>
              <a:defRPr sz="44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24" name="Marcador de texto 3">
            <a:extLst>
              <a:ext uri="{FF2B5EF4-FFF2-40B4-BE49-F238E27FC236}">
                <a16:creationId xmlns:a16="http://schemas.microsoft.com/office/drawing/2014/main" id="{AEFFD712-03C0-4D49-BA3E-A50DEFC90651}"/>
              </a:ext>
            </a:extLst>
          </p:cNvPr>
          <p:cNvSpPr>
            <a:spLocks noGrp="1"/>
          </p:cNvSpPr>
          <p:nvPr userDrawn="1">
            <p:ph type="body" sz="half" idx="10"/>
          </p:nvPr>
        </p:nvSpPr>
        <p:spPr>
          <a:xfrm>
            <a:off x="5206363" y="4413342"/>
            <a:ext cx="6458768" cy="655048"/>
          </a:xfrm>
        </p:spPr>
        <p:txBody>
          <a:bodyPr>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pic>
        <p:nvPicPr>
          <p:cNvPr id="3" name="Imagen 2">
            <a:extLst>
              <a:ext uri="{FF2B5EF4-FFF2-40B4-BE49-F238E27FC236}">
                <a16:creationId xmlns:a16="http://schemas.microsoft.com/office/drawing/2014/main" id="{020663E9-E0C2-094A-9082-FEB7D3FBB58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623876" y="761898"/>
            <a:ext cx="1546912" cy="615781"/>
          </a:xfrm>
          <a:prstGeom prst="rect">
            <a:avLst/>
          </a:prstGeom>
        </p:spPr>
      </p:pic>
    </p:spTree>
    <p:extLst>
      <p:ext uri="{BB962C8B-B14F-4D97-AF65-F5344CB8AC3E}">
        <p14:creationId xmlns:p14="http://schemas.microsoft.com/office/powerpoint/2010/main" val="52443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7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1403415-1898-428B-AF7D-35ADCEF925A2}"/>
              </a:ext>
            </a:extLst>
          </p:cNvPr>
          <p:cNvSpPr txBox="1"/>
          <p:nvPr userDrawn="1"/>
        </p:nvSpPr>
        <p:spPr>
          <a:xfrm>
            <a:off x="1198902" y="655645"/>
            <a:ext cx="10079835" cy="707886"/>
          </a:xfrm>
          <a:prstGeom prst="rect">
            <a:avLst/>
          </a:prstGeom>
          <a:solidFill>
            <a:srgbClr val="12367E"/>
          </a:solidFill>
          <a:ln>
            <a:noFill/>
          </a:ln>
        </p:spPr>
        <p:txBody>
          <a:bodyPr wrap="square" rtlCol="0">
            <a:spAutoFit/>
          </a:bodyPr>
          <a:lstStyle/>
          <a:p>
            <a:endParaRPr lang="es-CO" sz="4000" b="1" dirty="0">
              <a:solidFill>
                <a:schemeClr val="bg1"/>
              </a:solidFill>
              <a:latin typeface="Arial" panose="020B0604020202020204" pitchFamily="34" charset="0"/>
              <a:cs typeface="Arial" panose="020B0604020202020204" pitchFamily="34" charset="0"/>
            </a:endParaRPr>
          </a:p>
        </p:txBody>
      </p:sp>
      <p:cxnSp>
        <p:nvCxnSpPr>
          <p:cNvPr id="10" name="Conector recto 9">
            <a:extLst>
              <a:ext uri="{FF2B5EF4-FFF2-40B4-BE49-F238E27FC236}">
                <a16:creationId xmlns:a16="http://schemas.microsoft.com/office/drawing/2014/main" id="{37C87B4F-CF46-43F5-8167-67CD3937E845}"/>
              </a:ext>
            </a:extLst>
          </p:cNvPr>
          <p:cNvCxnSpPr>
            <a:cxnSpLocks/>
          </p:cNvCxnSpPr>
          <p:nvPr userDrawn="1"/>
        </p:nvCxnSpPr>
        <p:spPr>
          <a:xfrm>
            <a:off x="913263" y="-86759"/>
            <a:ext cx="0" cy="1424492"/>
          </a:xfrm>
          <a:prstGeom prst="line">
            <a:avLst/>
          </a:prstGeom>
          <a:ln w="28575">
            <a:solidFill>
              <a:srgbClr val="12367E"/>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B8726A4C-6B50-4E0E-B6C1-26D67644CF0B}"/>
              </a:ext>
            </a:extLst>
          </p:cNvPr>
          <p:cNvSpPr>
            <a:spLocks noGrp="1"/>
          </p:cNvSpPr>
          <p:nvPr>
            <p:ph type="title"/>
          </p:nvPr>
        </p:nvSpPr>
        <p:spPr>
          <a:xfrm>
            <a:off x="1198901" y="655645"/>
            <a:ext cx="9970841" cy="707886"/>
          </a:xfrm>
        </p:spPr>
        <p:txBody>
          <a:bodyPr anchor="b"/>
          <a:lstStyle>
            <a:lvl1pPr>
              <a:defRPr sz="4000" b="1">
                <a:solidFill>
                  <a:schemeClr val="bg1"/>
                </a:solidFill>
              </a:defRPr>
            </a:lvl1pPr>
          </a:lstStyle>
          <a:p>
            <a:r>
              <a:rPr lang="es-ES" dirty="0"/>
              <a:t>Haga clic para modificar el estilo de título del patrón</a:t>
            </a:r>
            <a:endParaRPr lang="es-CO" dirty="0"/>
          </a:p>
        </p:txBody>
      </p:sp>
      <p:sp>
        <p:nvSpPr>
          <p:cNvPr id="14" name="Marcador de texto 3">
            <a:extLst>
              <a:ext uri="{FF2B5EF4-FFF2-40B4-BE49-F238E27FC236}">
                <a16:creationId xmlns:a16="http://schemas.microsoft.com/office/drawing/2014/main" id="{DE8AA457-C592-42F5-BA89-42A246B3EE6F}"/>
              </a:ext>
            </a:extLst>
          </p:cNvPr>
          <p:cNvSpPr>
            <a:spLocks noGrp="1"/>
          </p:cNvSpPr>
          <p:nvPr>
            <p:ph type="body" sz="half" idx="2"/>
          </p:nvPr>
        </p:nvSpPr>
        <p:spPr>
          <a:xfrm>
            <a:off x="1022463" y="1678577"/>
            <a:ext cx="10147074" cy="3811588"/>
          </a:xfrm>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206292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B5388A45-3D24-43BA-A3DA-9DE6C7AC6AE5}"/>
              </a:ext>
            </a:extLst>
          </p:cNvPr>
          <p:cNvSpPr txBox="1"/>
          <p:nvPr userDrawn="1"/>
        </p:nvSpPr>
        <p:spPr>
          <a:xfrm>
            <a:off x="1198903" y="655645"/>
            <a:ext cx="10058956" cy="707886"/>
          </a:xfrm>
          <a:prstGeom prst="rect">
            <a:avLst/>
          </a:prstGeom>
          <a:solidFill>
            <a:srgbClr val="6B9BFF"/>
          </a:solidFill>
          <a:ln>
            <a:noFill/>
          </a:ln>
        </p:spPr>
        <p:txBody>
          <a:bodyPr wrap="square" rtlCol="0">
            <a:spAutoFit/>
          </a:bodyPr>
          <a:lstStyle/>
          <a:p>
            <a:endParaRPr lang="es-CO" sz="4000" b="1" dirty="0">
              <a:solidFill>
                <a:schemeClr val="bg1"/>
              </a:solidFill>
              <a:latin typeface="Arial" panose="020B0604020202020204" pitchFamily="34" charset="0"/>
              <a:cs typeface="Arial" panose="020B0604020202020204" pitchFamily="34" charset="0"/>
            </a:endParaRPr>
          </a:p>
        </p:txBody>
      </p:sp>
      <p:cxnSp>
        <p:nvCxnSpPr>
          <p:cNvPr id="16" name="Conector recto 15">
            <a:extLst>
              <a:ext uri="{FF2B5EF4-FFF2-40B4-BE49-F238E27FC236}">
                <a16:creationId xmlns:a16="http://schemas.microsoft.com/office/drawing/2014/main" id="{551FE99B-CA13-4A7F-8603-88F1DABCA952}"/>
              </a:ext>
            </a:extLst>
          </p:cNvPr>
          <p:cNvCxnSpPr>
            <a:cxnSpLocks/>
          </p:cNvCxnSpPr>
          <p:nvPr userDrawn="1"/>
        </p:nvCxnSpPr>
        <p:spPr>
          <a:xfrm>
            <a:off x="913263" y="-86759"/>
            <a:ext cx="0" cy="1424492"/>
          </a:xfrm>
          <a:prstGeom prst="line">
            <a:avLst/>
          </a:prstGeom>
          <a:ln w="28575">
            <a:solidFill>
              <a:srgbClr val="6B9BFF"/>
            </a:solidFill>
          </a:ln>
        </p:spPr>
        <p:style>
          <a:lnRef idx="1">
            <a:schemeClr val="accent1"/>
          </a:lnRef>
          <a:fillRef idx="0">
            <a:schemeClr val="accent1"/>
          </a:fillRef>
          <a:effectRef idx="0">
            <a:schemeClr val="accent1"/>
          </a:effectRef>
          <a:fontRef idx="minor">
            <a:schemeClr val="tx1"/>
          </a:fontRef>
        </p:style>
      </p:cxnSp>
      <p:sp>
        <p:nvSpPr>
          <p:cNvPr id="29" name="Título 1">
            <a:extLst>
              <a:ext uri="{FF2B5EF4-FFF2-40B4-BE49-F238E27FC236}">
                <a16:creationId xmlns:a16="http://schemas.microsoft.com/office/drawing/2014/main" id="{AE1B94CA-DA28-4D68-A2D9-9CBDCA69B8CA}"/>
              </a:ext>
            </a:extLst>
          </p:cNvPr>
          <p:cNvSpPr>
            <a:spLocks noGrp="1"/>
          </p:cNvSpPr>
          <p:nvPr>
            <p:ph type="title"/>
          </p:nvPr>
        </p:nvSpPr>
        <p:spPr>
          <a:xfrm>
            <a:off x="1198901" y="655645"/>
            <a:ext cx="9970841" cy="707886"/>
          </a:xfrm>
        </p:spPr>
        <p:txBody>
          <a:bodyPr anchor="b"/>
          <a:lstStyle>
            <a:lvl1pPr>
              <a:defRPr sz="4000" b="1">
                <a:solidFill>
                  <a:schemeClr val="bg1"/>
                </a:solidFill>
              </a:defRPr>
            </a:lvl1pPr>
          </a:lstStyle>
          <a:p>
            <a:r>
              <a:rPr lang="es-ES" dirty="0"/>
              <a:t>Haga clic para modificar el estilo de título del patrón</a:t>
            </a:r>
            <a:endParaRPr lang="es-CO" dirty="0"/>
          </a:p>
        </p:txBody>
      </p:sp>
      <p:sp>
        <p:nvSpPr>
          <p:cNvPr id="30" name="Marcador de texto 3">
            <a:extLst>
              <a:ext uri="{FF2B5EF4-FFF2-40B4-BE49-F238E27FC236}">
                <a16:creationId xmlns:a16="http://schemas.microsoft.com/office/drawing/2014/main" id="{9DD1FB4F-54DF-4C13-8CB8-F7E216E9FFDE}"/>
              </a:ext>
            </a:extLst>
          </p:cNvPr>
          <p:cNvSpPr>
            <a:spLocks noGrp="1"/>
          </p:cNvSpPr>
          <p:nvPr>
            <p:ph type="body" sz="half" idx="2"/>
          </p:nvPr>
        </p:nvSpPr>
        <p:spPr>
          <a:xfrm>
            <a:off x="1110784" y="1652451"/>
            <a:ext cx="10147074" cy="3811588"/>
          </a:xfrm>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30468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9AD065-F0C5-454A-95D3-F525CA1ACADD}"/>
              </a:ext>
            </a:extLst>
          </p:cNvPr>
          <p:cNvSpPr/>
          <p:nvPr userDrawn="1"/>
        </p:nvSpPr>
        <p:spPr>
          <a:xfrm>
            <a:off x="-1" y="0"/>
            <a:ext cx="12192001" cy="6858000"/>
          </a:xfrm>
          <a:prstGeom prst="rect">
            <a:avLst/>
          </a:prstGeom>
          <a:solidFill>
            <a:srgbClr val="1C3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7460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BBCA2F6-DC6D-437B-A0F0-C42B2F738031}"/>
              </a:ext>
            </a:extLst>
          </p:cNvPr>
          <p:cNvSpPr/>
          <p:nvPr userDrawn="1"/>
        </p:nvSpPr>
        <p:spPr>
          <a:xfrm>
            <a:off x="-1" y="0"/>
            <a:ext cx="12192001" cy="6858000"/>
          </a:xfrm>
          <a:prstGeom prst="rect">
            <a:avLst/>
          </a:prstGeom>
          <a:solidFill>
            <a:srgbClr val="6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1261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42D1F8-AAA8-4646-98AA-F20CF35737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3108" y="6007238"/>
            <a:ext cx="2269457" cy="583237"/>
          </a:xfrm>
          <a:prstGeom prst="rect">
            <a:avLst/>
          </a:prstGeom>
        </p:spPr>
      </p:pic>
      <p:pic>
        <p:nvPicPr>
          <p:cNvPr id="8" name="Imagen 7" descr="Texto&#10;&#10;Descripción generada automáticamente">
            <a:extLst>
              <a:ext uri="{FF2B5EF4-FFF2-40B4-BE49-F238E27FC236}">
                <a16:creationId xmlns:a16="http://schemas.microsoft.com/office/drawing/2014/main" id="{61290B06-F250-4801-9346-C4840AE2B1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49477" y="5996792"/>
            <a:ext cx="1412674" cy="589125"/>
          </a:xfrm>
          <a:prstGeom prst="rect">
            <a:avLst/>
          </a:prstGeom>
        </p:spPr>
      </p:pic>
      <p:pic>
        <p:nvPicPr>
          <p:cNvPr id="9" name="Imagen 8" descr="Imagen que contiene botella, exterior, firmar, alimentos&#10;&#10;Descripción generada automáticamente">
            <a:extLst>
              <a:ext uri="{FF2B5EF4-FFF2-40B4-BE49-F238E27FC236}">
                <a16:creationId xmlns:a16="http://schemas.microsoft.com/office/drawing/2014/main" id="{DC60DEDE-5DDD-488E-A32B-12D38DC1D4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49966" y="6011796"/>
            <a:ext cx="1398553" cy="583237"/>
          </a:xfrm>
          <a:prstGeom prst="rect">
            <a:avLst/>
          </a:prstGeom>
        </p:spPr>
      </p:pic>
      <p:pic>
        <p:nvPicPr>
          <p:cNvPr id="10" name="Imagen 9" descr="Icono&#10;&#10;Descripción generada automáticamente">
            <a:extLst>
              <a:ext uri="{FF2B5EF4-FFF2-40B4-BE49-F238E27FC236}">
                <a16:creationId xmlns:a16="http://schemas.microsoft.com/office/drawing/2014/main" id="{2AD186EB-2420-4246-B367-0DA27D6116BB}"/>
              </a:ext>
            </a:extLst>
          </p:cNvPr>
          <p:cNvPicPr>
            <a:picLocks noChangeAspect="1"/>
          </p:cNvPicPr>
          <p:nvPr userDrawn="1"/>
        </p:nvPicPr>
        <p:blipFill>
          <a:blip r:embed="rId6"/>
          <a:stretch>
            <a:fillRect/>
          </a:stretch>
        </p:blipFill>
        <p:spPr>
          <a:xfrm>
            <a:off x="5187297" y="6011798"/>
            <a:ext cx="1561711" cy="529762"/>
          </a:xfrm>
          <a:prstGeom prst="rect">
            <a:avLst/>
          </a:prstGeom>
        </p:spPr>
      </p:pic>
      <p:cxnSp>
        <p:nvCxnSpPr>
          <p:cNvPr id="11" name="Conector recto 10">
            <a:extLst>
              <a:ext uri="{FF2B5EF4-FFF2-40B4-BE49-F238E27FC236}">
                <a16:creationId xmlns:a16="http://schemas.microsoft.com/office/drawing/2014/main" id="{F8533C7F-A98A-450B-934C-817F06CC7D3E}"/>
              </a:ext>
            </a:extLst>
          </p:cNvPr>
          <p:cNvCxnSpPr/>
          <p:nvPr/>
        </p:nvCxnSpPr>
        <p:spPr>
          <a:xfrm>
            <a:off x="5046133" y="5401733"/>
            <a:ext cx="7128934"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2" name="Imagen 11" descr="Un dibujo en blanco y negro&#10;&#10;Descripción generada automáticamente con confianza media">
            <a:extLst>
              <a:ext uri="{FF2B5EF4-FFF2-40B4-BE49-F238E27FC236}">
                <a16:creationId xmlns:a16="http://schemas.microsoft.com/office/drawing/2014/main" id="{D87245C6-D3D6-4224-9AFB-155AE5892904}"/>
              </a:ext>
            </a:extLst>
          </p:cNvPr>
          <p:cNvPicPr>
            <a:picLocks noChangeAspect="1"/>
          </p:cNvPicPr>
          <p:nvPr/>
        </p:nvPicPr>
        <p:blipFill>
          <a:blip r:embed="rId7"/>
          <a:stretch>
            <a:fillRect/>
          </a:stretch>
        </p:blipFill>
        <p:spPr>
          <a:xfrm>
            <a:off x="3244541" y="5932925"/>
            <a:ext cx="1841798" cy="677727"/>
          </a:xfrm>
          <a:prstGeom prst="rect">
            <a:avLst/>
          </a:prstGeom>
        </p:spPr>
      </p:pic>
      <p:cxnSp>
        <p:nvCxnSpPr>
          <p:cNvPr id="14" name="Conector recto 13">
            <a:extLst>
              <a:ext uri="{FF2B5EF4-FFF2-40B4-BE49-F238E27FC236}">
                <a16:creationId xmlns:a16="http://schemas.microsoft.com/office/drawing/2014/main" id="{CBE2E2DE-772B-4421-88F6-364781396AC9}"/>
              </a:ext>
            </a:extLst>
          </p:cNvPr>
          <p:cNvCxnSpPr/>
          <p:nvPr userDrawn="1"/>
        </p:nvCxnSpPr>
        <p:spPr>
          <a:xfrm>
            <a:off x="694267" y="5647268"/>
            <a:ext cx="10955866"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Google Shape;16;p2">
            <a:extLst>
              <a:ext uri="{FF2B5EF4-FFF2-40B4-BE49-F238E27FC236}">
                <a16:creationId xmlns:a16="http://schemas.microsoft.com/office/drawing/2014/main" id="{0144C0D6-6E84-45DF-8EE4-5C6907132D7C}"/>
              </a:ext>
            </a:extLst>
          </p:cNvPr>
          <p:cNvPicPr preferRelativeResize="0"/>
          <p:nvPr userDrawn="1"/>
        </p:nvPicPr>
        <p:blipFill rotWithShape="1">
          <a:blip r:embed="rId8">
            <a:alphaModFix/>
          </a:blip>
          <a:srcRect/>
          <a:stretch/>
        </p:blipFill>
        <p:spPr>
          <a:xfrm>
            <a:off x="0" y="735559"/>
            <a:ext cx="3216275" cy="677316"/>
          </a:xfrm>
          <a:prstGeom prst="rect">
            <a:avLst/>
          </a:prstGeom>
          <a:noFill/>
          <a:ln>
            <a:noFill/>
          </a:ln>
        </p:spPr>
      </p:pic>
      <p:pic>
        <p:nvPicPr>
          <p:cNvPr id="13" name="Imagen 12">
            <a:extLst>
              <a:ext uri="{FF2B5EF4-FFF2-40B4-BE49-F238E27FC236}">
                <a16:creationId xmlns:a16="http://schemas.microsoft.com/office/drawing/2014/main" id="{F9189CC2-EF72-6A4D-9226-176AFF37527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623876" y="761898"/>
            <a:ext cx="1546912" cy="615781"/>
          </a:xfrm>
          <a:prstGeom prst="rect">
            <a:avLst/>
          </a:prstGeom>
        </p:spPr>
      </p:pic>
    </p:spTree>
    <p:extLst>
      <p:ext uri="{BB962C8B-B14F-4D97-AF65-F5344CB8AC3E}">
        <p14:creationId xmlns:p14="http://schemas.microsoft.com/office/powerpoint/2010/main" val="142677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5CBB1C-C55B-41B6-8901-3EF993B3F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000B690-300F-4528-A6E4-FAD216DC6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3E736E7-EEBB-4C22-B1B8-3A28D5D20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058F9-45D2-4FCC-938E-E950CF0AEF9D}" type="datetimeFigureOut">
              <a:rPr lang="es-CO" smtClean="0"/>
              <a:t>3/02/21</a:t>
            </a:fld>
            <a:endParaRPr lang="es-CO"/>
          </a:p>
        </p:txBody>
      </p:sp>
      <p:sp>
        <p:nvSpPr>
          <p:cNvPr id="5" name="Marcador de pie de página 4">
            <a:extLst>
              <a:ext uri="{FF2B5EF4-FFF2-40B4-BE49-F238E27FC236}">
                <a16:creationId xmlns:a16="http://schemas.microsoft.com/office/drawing/2014/main" id="{D032FB21-BFF9-424A-94AE-BC13E23CA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3D37A9F-FC92-41E9-A8C8-BC7D30D1F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C21D3-9555-4225-B70F-6DA87C744D58}" type="slidenum">
              <a:rPr lang="es-CO" smtClean="0"/>
              <a:t>‹Nº›</a:t>
            </a:fld>
            <a:endParaRPr lang="es-CO"/>
          </a:p>
        </p:txBody>
      </p:sp>
    </p:spTree>
    <p:extLst>
      <p:ext uri="{BB962C8B-B14F-4D97-AF65-F5344CB8AC3E}">
        <p14:creationId xmlns:p14="http://schemas.microsoft.com/office/powerpoint/2010/main" val="20755268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63" r:id="rId6"/>
    <p:sldLayoutId id="2147483662" r:id="rId7"/>
    <p:sldLayoutId id="2147483653" r:id="rId8"/>
    <p:sldLayoutId id="2147483655" r:id="rId9"/>
    <p:sldLayoutId id="2147483656" r:id="rId10"/>
    <p:sldLayoutId id="2147483657" r:id="rId11"/>
    <p:sldLayoutId id="2147483658" r:id="rId12"/>
    <p:sldLayoutId id="2147483659"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14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48">
            <a:extLst>
              <a:ext uri="{FF2B5EF4-FFF2-40B4-BE49-F238E27FC236}">
                <a16:creationId xmlns:a16="http://schemas.microsoft.com/office/drawing/2014/main" id="{47A6728D-4566-4C4E-895A-6702B4A6BC5B}"/>
              </a:ext>
            </a:extLst>
          </p:cNvPr>
          <p:cNvGrpSpPr/>
          <p:nvPr/>
        </p:nvGrpSpPr>
        <p:grpSpPr>
          <a:xfrm>
            <a:off x="6103607" y="1854755"/>
            <a:ext cx="5684448" cy="3697430"/>
            <a:chOff x="3035464" y="917662"/>
            <a:chExt cx="1926468" cy="1618869"/>
          </a:xfrm>
        </p:grpSpPr>
        <p:sp>
          <p:nvSpPr>
            <p:cNvPr id="7" name="Freeform 38">
              <a:extLst>
                <a:ext uri="{FF2B5EF4-FFF2-40B4-BE49-F238E27FC236}">
                  <a16:creationId xmlns:a16="http://schemas.microsoft.com/office/drawing/2014/main" id="{A268DDAD-25F8-418D-B092-4063F2C5B6EE}"/>
                </a:ext>
              </a:extLst>
            </p:cNvPr>
            <p:cNvSpPr>
              <a:spLocks noChangeArrowheads="1"/>
            </p:cNvSpPr>
            <p:nvPr/>
          </p:nvSpPr>
          <p:spPr bwMode="auto">
            <a:xfrm>
              <a:off x="3035464" y="1131133"/>
              <a:ext cx="1926468" cy="1405398"/>
            </a:xfrm>
            <a:custGeom>
              <a:avLst/>
              <a:gdLst>
                <a:gd name="connsiteX0" fmla="*/ 2065175 w 2706849"/>
                <a:gd name="connsiteY0" fmla="*/ 2056537 h 2096189"/>
                <a:gd name="connsiteX1" fmla="*/ 2145161 w 2706849"/>
                <a:gd name="connsiteY1" fmla="*/ 2056537 h 2096189"/>
                <a:gd name="connsiteX2" fmla="*/ 2145161 w 2706849"/>
                <a:gd name="connsiteY2" fmla="*/ 2096189 h 2096189"/>
                <a:gd name="connsiteX3" fmla="*/ 2065175 w 2706849"/>
                <a:gd name="connsiteY3" fmla="*/ 2096189 h 2096189"/>
                <a:gd name="connsiteX4" fmla="*/ 1947085 w 2706849"/>
                <a:gd name="connsiteY4" fmla="*/ 2056537 h 2096189"/>
                <a:gd name="connsiteX5" fmla="*/ 2027077 w 2706849"/>
                <a:gd name="connsiteY5" fmla="*/ 2056537 h 2096189"/>
                <a:gd name="connsiteX6" fmla="*/ 2027077 w 2706849"/>
                <a:gd name="connsiteY6" fmla="*/ 2096189 h 2096189"/>
                <a:gd name="connsiteX7" fmla="*/ 1947085 w 2706849"/>
                <a:gd name="connsiteY7" fmla="*/ 2096189 h 2096189"/>
                <a:gd name="connsiteX8" fmla="*/ 1828991 w 2706849"/>
                <a:gd name="connsiteY8" fmla="*/ 2056537 h 2096189"/>
                <a:gd name="connsiteX9" fmla="*/ 1908983 w 2706849"/>
                <a:gd name="connsiteY9" fmla="*/ 2056537 h 2096189"/>
                <a:gd name="connsiteX10" fmla="*/ 1908983 w 2706849"/>
                <a:gd name="connsiteY10" fmla="*/ 2096189 h 2096189"/>
                <a:gd name="connsiteX11" fmla="*/ 1828991 w 2706849"/>
                <a:gd name="connsiteY11" fmla="*/ 2096189 h 2096189"/>
                <a:gd name="connsiteX12" fmla="*/ 1710899 w 2706849"/>
                <a:gd name="connsiteY12" fmla="*/ 2056537 h 2096189"/>
                <a:gd name="connsiteX13" fmla="*/ 1790891 w 2706849"/>
                <a:gd name="connsiteY13" fmla="*/ 2056537 h 2096189"/>
                <a:gd name="connsiteX14" fmla="*/ 1790891 w 2706849"/>
                <a:gd name="connsiteY14" fmla="*/ 2096189 h 2096189"/>
                <a:gd name="connsiteX15" fmla="*/ 1710899 w 2706849"/>
                <a:gd name="connsiteY15" fmla="*/ 2096189 h 2096189"/>
                <a:gd name="connsiteX16" fmla="*/ 1592805 w 2706849"/>
                <a:gd name="connsiteY16" fmla="*/ 2056537 h 2096189"/>
                <a:gd name="connsiteX17" fmla="*/ 1672799 w 2706849"/>
                <a:gd name="connsiteY17" fmla="*/ 2056537 h 2096189"/>
                <a:gd name="connsiteX18" fmla="*/ 1672799 w 2706849"/>
                <a:gd name="connsiteY18" fmla="*/ 2096189 h 2096189"/>
                <a:gd name="connsiteX19" fmla="*/ 1592805 w 2706849"/>
                <a:gd name="connsiteY19" fmla="*/ 2096189 h 2096189"/>
                <a:gd name="connsiteX20" fmla="*/ 1474713 w 2706849"/>
                <a:gd name="connsiteY20" fmla="*/ 2056537 h 2096189"/>
                <a:gd name="connsiteX21" fmla="*/ 1554707 w 2706849"/>
                <a:gd name="connsiteY21" fmla="*/ 2056537 h 2096189"/>
                <a:gd name="connsiteX22" fmla="*/ 1554707 w 2706849"/>
                <a:gd name="connsiteY22" fmla="*/ 2096189 h 2096189"/>
                <a:gd name="connsiteX23" fmla="*/ 1474713 w 2706849"/>
                <a:gd name="connsiteY23" fmla="*/ 2096189 h 2096189"/>
                <a:gd name="connsiteX24" fmla="*/ 1353741 w 2706849"/>
                <a:gd name="connsiteY24" fmla="*/ 2056537 h 2096189"/>
                <a:gd name="connsiteX25" fmla="*/ 1433735 w 2706849"/>
                <a:gd name="connsiteY25" fmla="*/ 2056537 h 2096189"/>
                <a:gd name="connsiteX26" fmla="*/ 1433735 w 2706849"/>
                <a:gd name="connsiteY26" fmla="*/ 2096189 h 2096189"/>
                <a:gd name="connsiteX27" fmla="*/ 1353741 w 2706849"/>
                <a:gd name="connsiteY27" fmla="*/ 2096189 h 2096189"/>
                <a:gd name="connsiteX28" fmla="*/ 1235649 w 2706849"/>
                <a:gd name="connsiteY28" fmla="*/ 2056537 h 2096189"/>
                <a:gd name="connsiteX29" fmla="*/ 1315645 w 2706849"/>
                <a:gd name="connsiteY29" fmla="*/ 2056537 h 2096189"/>
                <a:gd name="connsiteX30" fmla="*/ 1315645 w 2706849"/>
                <a:gd name="connsiteY30" fmla="*/ 2096189 h 2096189"/>
                <a:gd name="connsiteX31" fmla="*/ 1235649 w 2706849"/>
                <a:gd name="connsiteY31" fmla="*/ 2096189 h 2096189"/>
                <a:gd name="connsiteX32" fmla="*/ 1117557 w 2706849"/>
                <a:gd name="connsiteY32" fmla="*/ 2056537 h 2096189"/>
                <a:gd name="connsiteX33" fmla="*/ 1197549 w 2706849"/>
                <a:gd name="connsiteY33" fmla="*/ 2056537 h 2096189"/>
                <a:gd name="connsiteX34" fmla="*/ 1197549 w 2706849"/>
                <a:gd name="connsiteY34" fmla="*/ 2096189 h 2096189"/>
                <a:gd name="connsiteX35" fmla="*/ 1117557 w 2706849"/>
                <a:gd name="connsiteY35" fmla="*/ 2096189 h 2096189"/>
                <a:gd name="connsiteX36" fmla="*/ 999465 w 2706849"/>
                <a:gd name="connsiteY36" fmla="*/ 2056537 h 2096189"/>
                <a:gd name="connsiteX37" fmla="*/ 1079451 w 2706849"/>
                <a:gd name="connsiteY37" fmla="*/ 2056537 h 2096189"/>
                <a:gd name="connsiteX38" fmla="*/ 1079451 w 2706849"/>
                <a:gd name="connsiteY38" fmla="*/ 2096189 h 2096189"/>
                <a:gd name="connsiteX39" fmla="*/ 999465 w 2706849"/>
                <a:gd name="connsiteY39" fmla="*/ 2096189 h 2096189"/>
                <a:gd name="connsiteX40" fmla="*/ 881372 w 2706849"/>
                <a:gd name="connsiteY40" fmla="*/ 2056537 h 2096189"/>
                <a:gd name="connsiteX41" fmla="*/ 961365 w 2706849"/>
                <a:gd name="connsiteY41" fmla="*/ 2056537 h 2096189"/>
                <a:gd name="connsiteX42" fmla="*/ 961365 w 2706849"/>
                <a:gd name="connsiteY42" fmla="*/ 2096189 h 2096189"/>
                <a:gd name="connsiteX43" fmla="*/ 881372 w 2706849"/>
                <a:gd name="connsiteY43" fmla="*/ 2096189 h 2096189"/>
                <a:gd name="connsiteX44" fmla="*/ 760399 w 2706849"/>
                <a:gd name="connsiteY44" fmla="*/ 2056537 h 2096189"/>
                <a:gd name="connsiteX45" fmla="*/ 840391 w 2706849"/>
                <a:gd name="connsiteY45" fmla="*/ 2056537 h 2096189"/>
                <a:gd name="connsiteX46" fmla="*/ 840391 w 2706849"/>
                <a:gd name="connsiteY46" fmla="*/ 2096189 h 2096189"/>
                <a:gd name="connsiteX47" fmla="*/ 760399 w 2706849"/>
                <a:gd name="connsiteY47" fmla="*/ 2096189 h 2096189"/>
                <a:gd name="connsiteX48" fmla="*/ 642306 w 2706849"/>
                <a:gd name="connsiteY48" fmla="*/ 2056537 h 2096189"/>
                <a:gd name="connsiteX49" fmla="*/ 722298 w 2706849"/>
                <a:gd name="connsiteY49" fmla="*/ 2056537 h 2096189"/>
                <a:gd name="connsiteX50" fmla="*/ 722298 w 2706849"/>
                <a:gd name="connsiteY50" fmla="*/ 2096189 h 2096189"/>
                <a:gd name="connsiteX51" fmla="*/ 642306 w 2706849"/>
                <a:gd name="connsiteY51" fmla="*/ 2096189 h 2096189"/>
                <a:gd name="connsiteX52" fmla="*/ 524215 w 2706849"/>
                <a:gd name="connsiteY52" fmla="*/ 2056537 h 2096189"/>
                <a:gd name="connsiteX53" fmla="*/ 604207 w 2706849"/>
                <a:gd name="connsiteY53" fmla="*/ 2056537 h 2096189"/>
                <a:gd name="connsiteX54" fmla="*/ 604207 w 2706849"/>
                <a:gd name="connsiteY54" fmla="*/ 2096189 h 2096189"/>
                <a:gd name="connsiteX55" fmla="*/ 524215 w 2706849"/>
                <a:gd name="connsiteY55" fmla="*/ 2096189 h 2096189"/>
                <a:gd name="connsiteX56" fmla="*/ 2609553 w 2706849"/>
                <a:gd name="connsiteY56" fmla="*/ 2056536 h 2096189"/>
                <a:gd name="connsiteX57" fmla="*/ 2706823 w 2706849"/>
                <a:gd name="connsiteY57" fmla="*/ 2056536 h 2096189"/>
                <a:gd name="connsiteX58" fmla="*/ 2706823 w 2706849"/>
                <a:gd name="connsiteY58" fmla="*/ 2093347 h 2096189"/>
                <a:gd name="connsiteX59" fmla="*/ 2609553 w 2706849"/>
                <a:gd name="connsiteY59" fmla="*/ 2093347 h 2096189"/>
                <a:gd name="connsiteX60" fmla="*/ 2465539 w 2706849"/>
                <a:gd name="connsiteY60" fmla="*/ 2056536 h 2096189"/>
                <a:gd name="connsiteX61" fmla="*/ 2562807 w 2706849"/>
                <a:gd name="connsiteY61" fmla="*/ 2056536 h 2096189"/>
                <a:gd name="connsiteX62" fmla="*/ 2562807 w 2706849"/>
                <a:gd name="connsiteY62" fmla="*/ 2093347 h 2096189"/>
                <a:gd name="connsiteX63" fmla="*/ 2465539 w 2706849"/>
                <a:gd name="connsiteY63" fmla="*/ 2093347 h 2096189"/>
                <a:gd name="connsiteX64" fmla="*/ 2321525 w 2706849"/>
                <a:gd name="connsiteY64" fmla="*/ 2056536 h 2096189"/>
                <a:gd name="connsiteX65" fmla="*/ 2418797 w 2706849"/>
                <a:gd name="connsiteY65" fmla="*/ 2056536 h 2096189"/>
                <a:gd name="connsiteX66" fmla="*/ 2418797 w 2706849"/>
                <a:gd name="connsiteY66" fmla="*/ 2093347 h 2096189"/>
                <a:gd name="connsiteX67" fmla="*/ 2321525 w 2706849"/>
                <a:gd name="connsiteY67" fmla="*/ 2093347 h 2096189"/>
                <a:gd name="connsiteX68" fmla="*/ 2177509 w 2706849"/>
                <a:gd name="connsiteY68" fmla="*/ 2056536 h 2096189"/>
                <a:gd name="connsiteX69" fmla="*/ 2274787 w 2706849"/>
                <a:gd name="connsiteY69" fmla="*/ 2056536 h 2096189"/>
                <a:gd name="connsiteX70" fmla="*/ 2274787 w 2706849"/>
                <a:gd name="connsiteY70" fmla="*/ 2093347 h 2096189"/>
                <a:gd name="connsiteX71" fmla="*/ 2177509 w 2706849"/>
                <a:gd name="connsiteY71" fmla="*/ 2093347 h 2096189"/>
                <a:gd name="connsiteX72" fmla="*/ 380200 w 2706849"/>
                <a:gd name="connsiteY72" fmla="*/ 2056536 h 2096189"/>
                <a:gd name="connsiteX73" fmla="*/ 477473 w 2706849"/>
                <a:gd name="connsiteY73" fmla="*/ 2056536 h 2096189"/>
                <a:gd name="connsiteX74" fmla="*/ 477473 w 2706849"/>
                <a:gd name="connsiteY74" fmla="*/ 2093347 h 2096189"/>
                <a:gd name="connsiteX75" fmla="*/ 380200 w 2706849"/>
                <a:gd name="connsiteY75" fmla="*/ 2093347 h 2096189"/>
                <a:gd name="connsiteX76" fmla="*/ 236185 w 2706849"/>
                <a:gd name="connsiteY76" fmla="*/ 2056536 h 2096189"/>
                <a:gd name="connsiteX77" fmla="*/ 333458 w 2706849"/>
                <a:gd name="connsiteY77" fmla="*/ 2056536 h 2096189"/>
                <a:gd name="connsiteX78" fmla="*/ 333458 w 2706849"/>
                <a:gd name="connsiteY78" fmla="*/ 2093347 h 2096189"/>
                <a:gd name="connsiteX79" fmla="*/ 236185 w 2706849"/>
                <a:gd name="connsiteY79" fmla="*/ 2093347 h 2096189"/>
                <a:gd name="connsiteX80" fmla="*/ 92170 w 2706849"/>
                <a:gd name="connsiteY80" fmla="*/ 2056536 h 2096189"/>
                <a:gd name="connsiteX81" fmla="*/ 189443 w 2706849"/>
                <a:gd name="connsiteY81" fmla="*/ 2056536 h 2096189"/>
                <a:gd name="connsiteX82" fmla="*/ 189443 w 2706849"/>
                <a:gd name="connsiteY82" fmla="*/ 2093347 h 2096189"/>
                <a:gd name="connsiteX83" fmla="*/ 92170 w 2706849"/>
                <a:gd name="connsiteY83" fmla="*/ 2093347 h 2096189"/>
                <a:gd name="connsiteX84" fmla="*/ 2879 w 2706849"/>
                <a:gd name="connsiteY84" fmla="*/ 1996052 h 2096189"/>
                <a:gd name="connsiteX85" fmla="*/ 39678 w 2706849"/>
                <a:gd name="connsiteY85" fmla="*/ 1996052 h 2096189"/>
                <a:gd name="connsiteX86" fmla="*/ 39678 w 2706849"/>
                <a:gd name="connsiteY86" fmla="*/ 2093325 h 2096189"/>
                <a:gd name="connsiteX87" fmla="*/ 2879 w 2706849"/>
                <a:gd name="connsiteY87" fmla="*/ 2093325 h 2096189"/>
                <a:gd name="connsiteX88" fmla="*/ 2670039 w 2706849"/>
                <a:gd name="connsiteY88" fmla="*/ 1906762 h 2096189"/>
                <a:gd name="connsiteX89" fmla="*/ 2706849 w 2706849"/>
                <a:gd name="connsiteY89" fmla="*/ 1906762 h 2096189"/>
                <a:gd name="connsiteX90" fmla="*/ 2706849 w 2706849"/>
                <a:gd name="connsiteY90" fmla="*/ 2004035 h 2096189"/>
                <a:gd name="connsiteX91" fmla="*/ 2670039 w 2706849"/>
                <a:gd name="connsiteY91" fmla="*/ 2004035 h 2096189"/>
                <a:gd name="connsiteX92" fmla="*/ 2879 w 2706849"/>
                <a:gd name="connsiteY92" fmla="*/ 1852037 h 2096189"/>
                <a:gd name="connsiteX93" fmla="*/ 39678 w 2706849"/>
                <a:gd name="connsiteY93" fmla="*/ 1852037 h 2096189"/>
                <a:gd name="connsiteX94" fmla="*/ 39678 w 2706849"/>
                <a:gd name="connsiteY94" fmla="*/ 1949314 h 2096189"/>
                <a:gd name="connsiteX95" fmla="*/ 2879 w 2706849"/>
                <a:gd name="connsiteY95" fmla="*/ 1949314 h 2096189"/>
                <a:gd name="connsiteX96" fmla="*/ 2670039 w 2706849"/>
                <a:gd name="connsiteY96" fmla="*/ 1759867 h 2096189"/>
                <a:gd name="connsiteX97" fmla="*/ 2706849 w 2706849"/>
                <a:gd name="connsiteY97" fmla="*/ 1759867 h 2096189"/>
                <a:gd name="connsiteX98" fmla="*/ 2706849 w 2706849"/>
                <a:gd name="connsiteY98" fmla="*/ 1857140 h 2096189"/>
                <a:gd name="connsiteX99" fmla="*/ 2670039 w 2706849"/>
                <a:gd name="connsiteY99" fmla="*/ 1857140 h 2096189"/>
                <a:gd name="connsiteX100" fmla="*/ 2879 w 2706849"/>
                <a:gd name="connsiteY100" fmla="*/ 1708022 h 2096189"/>
                <a:gd name="connsiteX101" fmla="*/ 39678 w 2706849"/>
                <a:gd name="connsiteY101" fmla="*/ 1708022 h 2096189"/>
                <a:gd name="connsiteX102" fmla="*/ 39678 w 2706849"/>
                <a:gd name="connsiteY102" fmla="*/ 1805295 h 2096189"/>
                <a:gd name="connsiteX103" fmla="*/ 2879 w 2706849"/>
                <a:gd name="connsiteY103" fmla="*/ 1805295 h 2096189"/>
                <a:gd name="connsiteX104" fmla="*/ 2670039 w 2706849"/>
                <a:gd name="connsiteY104" fmla="*/ 1618732 h 2096189"/>
                <a:gd name="connsiteX105" fmla="*/ 2706849 w 2706849"/>
                <a:gd name="connsiteY105" fmla="*/ 1618732 h 2096189"/>
                <a:gd name="connsiteX106" fmla="*/ 2706849 w 2706849"/>
                <a:gd name="connsiteY106" fmla="*/ 1716005 h 2096189"/>
                <a:gd name="connsiteX107" fmla="*/ 2670039 w 2706849"/>
                <a:gd name="connsiteY107" fmla="*/ 1716005 h 2096189"/>
                <a:gd name="connsiteX108" fmla="*/ 2879 w 2706849"/>
                <a:gd name="connsiteY108" fmla="*/ 1566886 h 2096189"/>
                <a:gd name="connsiteX109" fmla="*/ 39678 w 2706849"/>
                <a:gd name="connsiteY109" fmla="*/ 1566886 h 2096189"/>
                <a:gd name="connsiteX110" fmla="*/ 39678 w 2706849"/>
                <a:gd name="connsiteY110" fmla="*/ 1664159 h 2096189"/>
                <a:gd name="connsiteX111" fmla="*/ 2879 w 2706849"/>
                <a:gd name="connsiteY111" fmla="*/ 1664159 h 2096189"/>
                <a:gd name="connsiteX112" fmla="*/ 2670039 w 2706849"/>
                <a:gd name="connsiteY112" fmla="*/ 1471836 h 2096189"/>
                <a:gd name="connsiteX113" fmla="*/ 2706849 w 2706849"/>
                <a:gd name="connsiteY113" fmla="*/ 1471836 h 2096189"/>
                <a:gd name="connsiteX114" fmla="*/ 2706849 w 2706849"/>
                <a:gd name="connsiteY114" fmla="*/ 1571995 h 2096189"/>
                <a:gd name="connsiteX115" fmla="*/ 2670039 w 2706849"/>
                <a:gd name="connsiteY115" fmla="*/ 1571995 h 2096189"/>
                <a:gd name="connsiteX116" fmla="*/ 0 w 2706849"/>
                <a:gd name="connsiteY116" fmla="*/ 1422871 h 2096189"/>
                <a:gd name="connsiteX117" fmla="*/ 36808 w 2706849"/>
                <a:gd name="connsiteY117" fmla="*/ 1422871 h 2096189"/>
                <a:gd name="connsiteX118" fmla="*/ 36808 w 2706849"/>
                <a:gd name="connsiteY118" fmla="*/ 1523031 h 2096189"/>
                <a:gd name="connsiteX119" fmla="*/ 0 w 2706849"/>
                <a:gd name="connsiteY119" fmla="*/ 1523031 h 2096189"/>
                <a:gd name="connsiteX120" fmla="*/ 2670039 w 2706849"/>
                <a:gd name="connsiteY120" fmla="*/ 1322060 h 2096189"/>
                <a:gd name="connsiteX121" fmla="*/ 2706849 w 2706849"/>
                <a:gd name="connsiteY121" fmla="*/ 1322060 h 2096189"/>
                <a:gd name="connsiteX122" fmla="*/ 2706849 w 2706849"/>
                <a:gd name="connsiteY122" fmla="*/ 1422224 h 2096189"/>
                <a:gd name="connsiteX123" fmla="*/ 2670039 w 2706849"/>
                <a:gd name="connsiteY123" fmla="*/ 1422224 h 2096189"/>
                <a:gd name="connsiteX124" fmla="*/ 0 w 2706849"/>
                <a:gd name="connsiteY124" fmla="*/ 1270215 h 2096189"/>
                <a:gd name="connsiteX125" fmla="*/ 36808 w 2706849"/>
                <a:gd name="connsiteY125" fmla="*/ 1270215 h 2096189"/>
                <a:gd name="connsiteX126" fmla="*/ 36808 w 2706849"/>
                <a:gd name="connsiteY126" fmla="*/ 1370379 h 2096189"/>
                <a:gd name="connsiteX127" fmla="*/ 0 w 2706849"/>
                <a:gd name="connsiteY127" fmla="*/ 1370379 h 2096189"/>
                <a:gd name="connsiteX128" fmla="*/ 2670039 w 2706849"/>
                <a:gd name="connsiteY128" fmla="*/ 1172284 h 2096189"/>
                <a:gd name="connsiteX129" fmla="*/ 2706849 w 2706849"/>
                <a:gd name="connsiteY129" fmla="*/ 1172284 h 2096189"/>
                <a:gd name="connsiteX130" fmla="*/ 2706849 w 2706849"/>
                <a:gd name="connsiteY130" fmla="*/ 1272439 h 2096189"/>
                <a:gd name="connsiteX131" fmla="*/ 2670039 w 2706849"/>
                <a:gd name="connsiteY131" fmla="*/ 1272439 h 2096189"/>
                <a:gd name="connsiteX132" fmla="*/ 0 w 2706849"/>
                <a:gd name="connsiteY132" fmla="*/ 1120439 h 2096189"/>
                <a:gd name="connsiteX133" fmla="*/ 36808 w 2706849"/>
                <a:gd name="connsiteY133" fmla="*/ 1120439 h 2096189"/>
                <a:gd name="connsiteX134" fmla="*/ 36808 w 2706849"/>
                <a:gd name="connsiteY134" fmla="*/ 1220598 h 2096189"/>
                <a:gd name="connsiteX135" fmla="*/ 0 w 2706849"/>
                <a:gd name="connsiteY135" fmla="*/ 1220598 h 2096189"/>
                <a:gd name="connsiteX136" fmla="*/ 2670039 w 2706849"/>
                <a:gd name="connsiteY136" fmla="*/ 1019629 h 2096189"/>
                <a:gd name="connsiteX137" fmla="*/ 2706849 w 2706849"/>
                <a:gd name="connsiteY137" fmla="*/ 1019629 h 2096189"/>
                <a:gd name="connsiteX138" fmla="*/ 2706849 w 2706849"/>
                <a:gd name="connsiteY138" fmla="*/ 1119789 h 2096189"/>
                <a:gd name="connsiteX139" fmla="*/ 2670039 w 2706849"/>
                <a:gd name="connsiteY139" fmla="*/ 1119789 h 2096189"/>
                <a:gd name="connsiteX140" fmla="*/ 0 w 2706849"/>
                <a:gd name="connsiteY140" fmla="*/ 970663 h 2096189"/>
                <a:gd name="connsiteX141" fmla="*/ 36808 w 2706849"/>
                <a:gd name="connsiteY141" fmla="*/ 970663 h 2096189"/>
                <a:gd name="connsiteX142" fmla="*/ 36808 w 2706849"/>
                <a:gd name="connsiteY142" fmla="*/ 1070822 h 2096189"/>
                <a:gd name="connsiteX143" fmla="*/ 0 w 2706849"/>
                <a:gd name="connsiteY143" fmla="*/ 1070822 h 2096189"/>
                <a:gd name="connsiteX144" fmla="*/ 2670039 w 2706849"/>
                <a:gd name="connsiteY144" fmla="*/ 869853 h 2096189"/>
                <a:gd name="connsiteX145" fmla="*/ 2706849 w 2706849"/>
                <a:gd name="connsiteY145" fmla="*/ 869853 h 2096189"/>
                <a:gd name="connsiteX146" fmla="*/ 2706849 w 2706849"/>
                <a:gd name="connsiteY146" fmla="*/ 970013 h 2096189"/>
                <a:gd name="connsiteX147" fmla="*/ 2670039 w 2706849"/>
                <a:gd name="connsiteY147" fmla="*/ 970013 h 2096189"/>
                <a:gd name="connsiteX148" fmla="*/ 0 w 2706849"/>
                <a:gd name="connsiteY148" fmla="*/ 820887 h 2096189"/>
                <a:gd name="connsiteX149" fmla="*/ 36808 w 2706849"/>
                <a:gd name="connsiteY149" fmla="*/ 820887 h 2096189"/>
                <a:gd name="connsiteX150" fmla="*/ 36808 w 2706849"/>
                <a:gd name="connsiteY150" fmla="*/ 921046 h 2096189"/>
                <a:gd name="connsiteX151" fmla="*/ 0 w 2706849"/>
                <a:gd name="connsiteY151" fmla="*/ 921046 h 2096189"/>
                <a:gd name="connsiteX152" fmla="*/ 2670039 w 2706849"/>
                <a:gd name="connsiteY152" fmla="*/ 720077 h 2096189"/>
                <a:gd name="connsiteX153" fmla="*/ 2706849 w 2706849"/>
                <a:gd name="connsiteY153" fmla="*/ 720077 h 2096189"/>
                <a:gd name="connsiteX154" fmla="*/ 2706849 w 2706849"/>
                <a:gd name="connsiteY154" fmla="*/ 820237 h 2096189"/>
                <a:gd name="connsiteX155" fmla="*/ 2670039 w 2706849"/>
                <a:gd name="connsiteY155" fmla="*/ 820237 h 2096189"/>
                <a:gd name="connsiteX156" fmla="*/ 0 w 2706849"/>
                <a:gd name="connsiteY156" fmla="*/ 671112 h 2096189"/>
                <a:gd name="connsiteX157" fmla="*/ 36808 w 2706849"/>
                <a:gd name="connsiteY157" fmla="*/ 671112 h 2096189"/>
                <a:gd name="connsiteX158" fmla="*/ 36808 w 2706849"/>
                <a:gd name="connsiteY158" fmla="*/ 771271 h 2096189"/>
                <a:gd name="connsiteX159" fmla="*/ 0 w 2706849"/>
                <a:gd name="connsiteY159" fmla="*/ 771271 h 2096189"/>
                <a:gd name="connsiteX160" fmla="*/ 2670039 w 2706849"/>
                <a:gd name="connsiteY160" fmla="*/ 570302 h 2096189"/>
                <a:gd name="connsiteX161" fmla="*/ 2706849 w 2706849"/>
                <a:gd name="connsiteY161" fmla="*/ 570302 h 2096189"/>
                <a:gd name="connsiteX162" fmla="*/ 2706849 w 2706849"/>
                <a:gd name="connsiteY162" fmla="*/ 670462 h 2096189"/>
                <a:gd name="connsiteX163" fmla="*/ 2670039 w 2706849"/>
                <a:gd name="connsiteY163" fmla="*/ 670462 h 2096189"/>
                <a:gd name="connsiteX164" fmla="*/ 0 w 2706849"/>
                <a:gd name="connsiteY164" fmla="*/ 521336 h 2096189"/>
                <a:gd name="connsiteX165" fmla="*/ 36808 w 2706849"/>
                <a:gd name="connsiteY165" fmla="*/ 521336 h 2096189"/>
                <a:gd name="connsiteX166" fmla="*/ 36808 w 2706849"/>
                <a:gd name="connsiteY166" fmla="*/ 621500 h 2096189"/>
                <a:gd name="connsiteX167" fmla="*/ 0 w 2706849"/>
                <a:gd name="connsiteY167" fmla="*/ 621500 h 2096189"/>
                <a:gd name="connsiteX168" fmla="*/ 2670039 w 2706849"/>
                <a:gd name="connsiteY168" fmla="*/ 432047 h 2096189"/>
                <a:gd name="connsiteX169" fmla="*/ 2706849 w 2706849"/>
                <a:gd name="connsiteY169" fmla="*/ 432047 h 2096189"/>
                <a:gd name="connsiteX170" fmla="*/ 2706849 w 2706849"/>
                <a:gd name="connsiteY170" fmla="*/ 529320 h 2096189"/>
                <a:gd name="connsiteX171" fmla="*/ 2670039 w 2706849"/>
                <a:gd name="connsiteY171" fmla="*/ 529320 h 2096189"/>
                <a:gd name="connsiteX172" fmla="*/ 2879 w 2706849"/>
                <a:gd name="connsiteY172" fmla="*/ 377322 h 2096189"/>
                <a:gd name="connsiteX173" fmla="*/ 39689 w 2706849"/>
                <a:gd name="connsiteY173" fmla="*/ 377322 h 2096189"/>
                <a:gd name="connsiteX174" fmla="*/ 39689 w 2706849"/>
                <a:gd name="connsiteY174" fmla="*/ 474595 h 2096189"/>
                <a:gd name="connsiteX175" fmla="*/ 2879 w 2706849"/>
                <a:gd name="connsiteY175" fmla="*/ 474595 h 2096189"/>
                <a:gd name="connsiteX176" fmla="*/ 2670039 w 2706849"/>
                <a:gd name="connsiteY176" fmla="*/ 288032 h 2096189"/>
                <a:gd name="connsiteX177" fmla="*/ 2706849 w 2706849"/>
                <a:gd name="connsiteY177" fmla="*/ 288032 h 2096189"/>
                <a:gd name="connsiteX178" fmla="*/ 2706849 w 2706849"/>
                <a:gd name="connsiteY178" fmla="*/ 385300 h 2096189"/>
                <a:gd name="connsiteX179" fmla="*/ 2670039 w 2706849"/>
                <a:gd name="connsiteY179" fmla="*/ 385300 h 2096189"/>
                <a:gd name="connsiteX180" fmla="*/ 2879 w 2706849"/>
                <a:gd name="connsiteY180" fmla="*/ 233307 h 2096189"/>
                <a:gd name="connsiteX181" fmla="*/ 39689 w 2706849"/>
                <a:gd name="connsiteY181" fmla="*/ 233307 h 2096189"/>
                <a:gd name="connsiteX182" fmla="*/ 39689 w 2706849"/>
                <a:gd name="connsiteY182" fmla="*/ 330580 h 2096189"/>
                <a:gd name="connsiteX183" fmla="*/ 2879 w 2706849"/>
                <a:gd name="connsiteY183" fmla="*/ 330580 h 2096189"/>
                <a:gd name="connsiteX184" fmla="*/ 2670039 w 2706849"/>
                <a:gd name="connsiteY184" fmla="*/ 144017 h 2096189"/>
                <a:gd name="connsiteX185" fmla="*/ 2706849 w 2706849"/>
                <a:gd name="connsiteY185" fmla="*/ 144017 h 2096189"/>
                <a:gd name="connsiteX186" fmla="*/ 2706849 w 2706849"/>
                <a:gd name="connsiteY186" fmla="*/ 241290 h 2096189"/>
                <a:gd name="connsiteX187" fmla="*/ 2670039 w 2706849"/>
                <a:gd name="connsiteY187" fmla="*/ 241290 h 2096189"/>
                <a:gd name="connsiteX188" fmla="*/ 2879 w 2706849"/>
                <a:gd name="connsiteY188" fmla="*/ 89292 h 2096189"/>
                <a:gd name="connsiteX189" fmla="*/ 39689 w 2706849"/>
                <a:gd name="connsiteY189" fmla="*/ 89292 h 2096189"/>
                <a:gd name="connsiteX190" fmla="*/ 39689 w 2706849"/>
                <a:gd name="connsiteY190" fmla="*/ 186565 h 2096189"/>
                <a:gd name="connsiteX191" fmla="*/ 2879 w 2706849"/>
                <a:gd name="connsiteY191" fmla="*/ 186565 h 2096189"/>
                <a:gd name="connsiteX192" fmla="*/ 2670039 w 2706849"/>
                <a:gd name="connsiteY192" fmla="*/ 2 h 2096189"/>
                <a:gd name="connsiteX193" fmla="*/ 2706849 w 2706849"/>
                <a:gd name="connsiteY193" fmla="*/ 2 h 2096189"/>
                <a:gd name="connsiteX194" fmla="*/ 2706849 w 2706849"/>
                <a:gd name="connsiteY194" fmla="*/ 97275 h 2096189"/>
                <a:gd name="connsiteX195" fmla="*/ 2670039 w 2706849"/>
                <a:gd name="connsiteY195" fmla="*/ 97275 h 2096189"/>
                <a:gd name="connsiteX196" fmla="*/ 2520265 w 2706849"/>
                <a:gd name="connsiteY196" fmla="*/ 0 h 2096189"/>
                <a:gd name="connsiteX197" fmla="*/ 2617537 w 2706849"/>
                <a:gd name="connsiteY197" fmla="*/ 0 h 2096189"/>
                <a:gd name="connsiteX198" fmla="*/ 2617537 w 2706849"/>
                <a:gd name="connsiteY198" fmla="*/ 36810 h 2096189"/>
                <a:gd name="connsiteX199" fmla="*/ 2520265 w 2706849"/>
                <a:gd name="connsiteY199" fmla="*/ 36810 h 2096189"/>
                <a:gd name="connsiteX200" fmla="*/ 2373369 w 2706849"/>
                <a:gd name="connsiteY200" fmla="*/ 0 h 2096189"/>
                <a:gd name="connsiteX201" fmla="*/ 2470641 w 2706849"/>
                <a:gd name="connsiteY201" fmla="*/ 0 h 2096189"/>
                <a:gd name="connsiteX202" fmla="*/ 2470641 w 2706849"/>
                <a:gd name="connsiteY202" fmla="*/ 36810 h 2096189"/>
                <a:gd name="connsiteX203" fmla="*/ 2373369 w 2706849"/>
                <a:gd name="connsiteY203" fmla="*/ 36810 h 2096189"/>
                <a:gd name="connsiteX204" fmla="*/ 2232233 w 2706849"/>
                <a:gd name="connsiteY204" fmla="*/ 0 h 2096189"/>
                <a:gd name="connsiteX205" fmla="*/ 2329507 w 2706849"/>
                <a:gd name="connsiteY205" fmla="*/ 0 h 2096189"/>
                <a:gd name="connsiteX206" fmla="*/ 2329507 w 2706849"/>
                <a:gd name="connsiteY206" fmla="*/ 36810 h 2096189"/>
                <a:gd name="connsiteX207" fmla="*/ 2232233 w 2706849"/>
                <a:gd name="connsiteY207" fmla="*/ 36810 h 2096189"/>
                <a:gd name="connsiteX208" fmla="*/ 2105501 w 2706849"/>
                <a:gd name="connsiteY208" fmla="*/ 0 h 2096189"/>
                <a:gd name="connsiteX209" fmla="*/ 2185493 w 2706849"/>
                <a:gd name="connsiteY209" fmla="*/ 0 h 2096189"/>
                <a:gd name="connsiteX210" fmla="*/ 2185493 w 2706849"/>
                <a:gd name="connsiteY210" fmla="*/ 36799 h 2096189"/>
                <a:gd name="connsiteX211" fmla="*/ 2105501 w 2706849"/>
                <a:gd name="connsiteY211" fmla="*/ 36799 h 2096189"/>
                <a:gd name="connsiteX212" fmla="*/ 1987409 w 2706849"/>
                <a:gd name="connsiteY212" fmla="*/ 0 h 2096189"/>
                <a:gd name="connsiteX213" fmla="*/ 2067401 w 2706849"/>
                <a:gd name="connsiteY213" fmla="*/ 0 h 2096189"/>
                <a:gd name="connsiteX214" fmla="*/ 2067401 w 2706849"/>
                <a:gd name="connsiteY214" fmla="*/ 36799 h 2096189"/>
                <a:gd name="connsiteX215" fmla="*/ 1987409 w 2706849"/>
                <a:gd name="connsiteY215" fmla="*/ 36799 h 2096189"/>
                <a:gd name="connsiteX216" fmla="*/ 1866435 w 2706849"/>
                <a:gd name="connsiteY216" fmla="*/ 0 h 2096189"/>
                <a:gd name="connsiteX217" fmla="*/ 1946427 w 2706849"/>
                <a:gd name="connsiteY217" fmla="*/ 0 h 2096189"/>
                <a:gd name="connsiteX218" fmla="*/ 1946427 w 2706849"/>
                <a:gd name="connsiteY218" fmla="*/ 36799 h 2096189"/>
                <a:gd name="connsiteX219" fmla="*/ 1866435 w 2706849"/>
                <a:gd name="connsiteY219" fmla="*/ 36799 h 2096189"/>
                <a:gd name="connsiteX220" fmla="*/ 1748341 w 2706849"/>
                <a:gd name="connsiteY220" fmla="*/ 0 h 2096189"/>
                <a:gd name="connsiteX221" fmla="*/ 1828329 w 2706849"/>
                <a:gd name="connsiteY221" fmla="*/ 0 h 2096189"/>
                <a:gd name="connsiteX222" fmla="*/ 1828329 w 2706849"/>
                <a:gd name="connsiteY222" fmla="*/ 36799 h 2096189"/>
                <a:gd name="connsiteX223" fmla="*/ 1748341 w 2706849"/>
                <a:gd name="connsiteY223" fmla="*/ 36799 h 2096189"/>
                <a:gd name="connsiteX224" fmla="*/ 1630251 w 2706849"/>
                <a:gd name="connsiteY224" fmla="*/ 0 h 2096189"/>
                <a:gd name="connsiteX225" fmla="*/ 1710243 w 2706849"/>
                <a:gd name="connsiteY225" fmla="*/ 0 h 2096189"/>
                <a:gd name="connsiteX226" fmla="*/ 1710243 w 2706849"/>
                <a:gd name="connsiteY226" fmla="*/ 36799 h 2096189"/>
                <a:gd name="connsiteX227" fmla="*/ 1630251 w 2706849"/>
                <a:gd name="connsiteY227" fmla="*/ 36799 h 2096189"/>
                <a:gd name="connsiteX228" fmla="*/ 1512157 w 2706849"/>
                <a:gd name="connsiteY228" fmla="*/ 0 h 2096189"/>
                <a:gd name="connsiteX229" fmla="*/ 1592149 w 2706849"/>
                <a:gd name="connsiteY229" fmla="*/ 0 h 2096189"/>
                <a:gd name="connsiteX230" fmla="*/ 1592149 w 2706849"/>
                <a:gd name="connsiteY230" fmla="*/ 36799 h 2096189"/>
                <a:gd name="connsiteX231" fmla="*/ 1512157 w 2706849"/>
                <a:gd name="connsiteY231" fmla="*/ 36799 h 2096189"/>
                <a:gd name="connsiteX232" fmla="*/ 1394065 w 2706849"/>
                <a:gd name="connsiteY232" fmla="*/ 0 h 2096189"/>
                <a:gd name="connsiteX233" fmla="*/ 1474059 w 2706849"/>
                <a:gd name="connsiteY233" fmla="*/ 0 h 2096189"/>
                <a:gd name="connsiteX234" fmla="*/ 1474059 w 2706849"/>
                <a:gd name="connsiteY234" fmla="*/ 36799 h 2096189"/>
                <a:gd name="connsiteX235" fmla="*/ 1394065 w 2706849"/>
                <a:gd name="connsiteY235" fmla="*/ 36799 h 2096189"/>
                <a:gd name="connsiteX236" fmla="*/ 1275973 w 2706849"/>
                <a:gd name="connsiteY236" fmla="*/ 0 h 2096189"/>
                <a:gd name="connsiteX237" fmla="*/ 1355965 w 2706849"/>
                <a:gd name="connsiteY237" fmla="*/ 0 h 2096189"/>
                <a:gd name="connsiteX238" fmla="*/ 1355965 w 2706849"/>
                <a:gd name="connsiteY238" fmla="*/ 36799 h 2096189"/>
                <a:gd name="connsiteX239" fmla="*/ 1275973 w 2706849"/>
                <a:gd name="connsiteY239" fmla="*/ 36799 h 2096189"/>
                <a:gd name="connsiteX240" fmla="*/ 1157881 w 2706849"/>
                <a:gd name="connsiteY240" fmla="*/ 0 h 2096189"/>
                <a:gd name="connsiteX241" fmla="*/ 1237867 w 2706849"/>
                <a:gd name="connsiteY241" fmla="*/ 0 h 2096189"/>
                <a:gd name="connsiteX242" fmla="*/ 1237867 w 2706849"/>
                <a:gd name="connsiteY242" fmla="*/ 36799 h 2096189"/>
                <a:gd name="connsiteX243" fmla="*/ 1157881 w 2706849"/>
                <a:gd name="connsiteY243" fmla="*/ 36799 h 2096189"/>
                <a:gd name="connsiteX244" fmla="*/ 1036909 w 2706849"/>
                <a:gd name="connsiteY244" fmla="*/ 0 h 2096189"/>
                <a:gd name="connsiteX245" fmla="*/ 1116901 w 2706849"/>
                <a:gd name="connsiteY245" fmla="*/ 0 h 2096189"/>
                <a:gd name="connsiteX246" fmla="*/ 1116901 w 2706849"/>
                <a:gd name="connsiteY246" fmla="*/ 36799 h 2096189"/>
                <a:gd name="connsiteX247" fmla="*/ 1036909 w 2706849"/>
                <a:gd name="connsiteY247" fmla="*/ 36799 h 2096189"/>
                <a:gd name="connsiteX248" fmla="*/ 918815 w 2706849"/>
                <a:gd name="connsiteY248" fmla="*/ 0 h 2096189"/>
                <a:gd name="connsiteX249" fmla="*/ 998813 w 2706849"/>
                <a:gd name="connsiteY249" fmla="*/ 0 h 2096189"/>
                <a:gd name="connsiteX250" fmla="*/ 998813 w 2706849"/>
                <a:gd name="connsiteY250" fmla="*/ 36799 h 2096189"/>
                <a:gd name="connsiteX251" fmla="*/ 918815 w 2706849"/>
                <a:gd name="connsiteY251" fmla="*/ 36799 h 2096189"/>
                <a:gd name="connsiteX252" fmla="*/ 800724 w 2706849"/>
                <a:gd name="connsiteY252" fmla="*/ 0 h 2096189"/>
                <a:gd name="connsiteX253" fmla="*/ 880716 w 2706849"/>
                <a:gd name="connsiteY253" fmla="*/ 0 h 2096189"/>
                <a:gd name="connsiteX254" fmla="*/ 880716 w 2706849"/>
                <a:gd name="connsiteY254" fmla="*/ 36799 h 2096189"/>
                <a:gd name="connsiteX255" fmla="*/ 800724 w 2706849"/>
                <a:gd name="connsiteY255" fmla="*/ 36799 h 2096189"/>
                <a:gd name="connsiteX256" fmla="*/ 682630 w 2706849"/>
                <a:gd name="connsiteY256" fmla="*/ 0 h 2096189"/>
                <a:gd name="connsiteX257" fmla="*/ 762622 w 2706849"/>
                <a:gd name="connsiteY257" fmla="*/ 0 h 2096189"/>
                <a:gd name="connsiteX258" fmla="*/ 762622 w 2706849"/>
                <a:gd name="connsiteY258" fmla="*/ 36799 h 2096189"/>
                <a:gd name="connsiteX259" fmla="*/ 682630 w 2706849"/>
                <a:gd name="connsiteY259" fmla="*/ 36799 h 2096189"/>
                <a:gd name="connsiteX260" fmla="*/ 561658 w 2706849"/>
                <a:gd name="connsiteY260" fmla="*/ 0 h 2096189"/>
                <a:gd name="connsiteX261" fmla="*/ 641656 w 2706849"/>
                <a:gd name="connsiteY261" fmla="*/ 0 h 2096189"/>
                <a:gd name="connsiteX262" fmla="*/ 641656 w 2706849"/>
                <a:gd name="connsiteY262" fmla="*/ 36799 h 2096189"/>
                <a:gd name="connsiteX263" fmla="*/ 561658 w 2706849"/>
                <a:gd name="connsiteY263" fmla="*/ 36799 h 2096189"/>
                <a:gd name="connsiteX264" fmla="*/ 434925 w 2706849"/>
                <a:gd name="connsiteY264" fmla="*/ 0 h 2096189"/>
                <a:gd name="connsiteX265" fmla="*/ 532193 w 2706849"/>
                <a:gd name="connsiteY265" fmla="*/ 0 h 2096189"/>
                <a:gd name="connsiteX266" fmla="*/ 532193 w 2706849"/>
                <a:gd name="connsiteY266" fmla="*/ 36799 h 2096189"/>
                <a:gd name="connsiteX267" fmla="*/ 434925 w 2706849"/>
                <a:gd name="connsiteY267" fmla="*/ 36799 h 2096189"/>
                <a:gd name="connsiteX268" fmla="*/ 290910 w 2706849"/>
                <a:gd name="connsiteY268" fmla="*/ 0 h 2096189"/>
                <a:gd name="connsiteX269" fmla="*/ 388183 w 2706849"/>
                <a:gd name="connsiteY269" fmla="*/ 0 h 2096189"/>
                <a:gd name="connsiteX270" fmla="*/ 388183 w 2706849"/>
                <a:gd name="connsiteY270" fmla="*/ 36799 h 2096189"/>
                <a:gd name="connsiteX271" fmla="*/ 290910 w 2706849"/>
                <a:gd name="connsiteY271" fmla="*/ 36799 h 2096189"/>
                <a:gd name="connsiteX272" fmla="*/ 146895 w 2706849"/>
                <a:gd name="connsiteY272" fmla="*/ 0 h 2096189"/>
                <a:gd name="connsiteX273" fmla="*/ 244168 w 2706849"/>
                <a:gd name="connsiteY273" fmla="*/ 0 h 2096189"/>
                <a:gd name="connsiteX274" fmla="*/ 244168 w 2706849"/>
                <a:gd name="connsiteY274" fmla="*/ 36799 h 2096189"/>
                <a:gd name="connsiteX275" fmla="*/ 146895 w 2706849"/>
                <a:gd name="connsiteY275" fmla="*/ 36799 h 2096189"/>
                <a:gd name="connsiteX276" fmla="*/ 2880 w 2706849"/>
                <a:gd name="connsiteY276" fmla="*/ 0 h 2096189"/>
                <a:gd name="connsiteX277" fmla="*/ 100153 w 2706849"/>
                <a:gd name="connsiteY277" fmla="*/ 0 h 2096189"/>
                <a:gd name="connsiteX278" fmla="*/ 100153 w 2706849"/>
                <a:gd name="connsiteY278" fmla="*/ 36799 h 2096189"/>
                <a:gd name="connsiteX279" fmla="*/ 2880 w 2706849"/>
                <a:gd name="connsiteY279" fmla="*/ 36799 h 209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706849" h="2096189">
                  <a:moveTo>
                    <a:pt x="2065175" y="2056537"/>
                  </a:moveTo>
                  <a:lnTo>
                    <a:pt x="2145161" y="2056537"/>
                  </a:lnTo>
                  <a:lnTo>
                    <a:pt x="2145161" y="2096189"/>
                  </a:lnTo>
                  <a:lnTo>
                    <a:pt x="2065175" y="2096189"/>
                  </a:lnTo>
                  <a:close/>
                  <a:moveTo>
                    <a:pt x="1947085" y="2056537"/>
                  </a:moveTo>
                  <a:lnTo>
                    <a:pt x="2027077" y="2056537"/>
                  </a:lnTo>
                  <a:lnTo>
                    <a:pt x="2027077" y="2096189"/>
                  </a:lnTo>
                  <a:lnTo>
                    <a:pt x="1947085" y="2096189"/>
                  </a:lnTo>
                  <a:close/>
                  <a:moveTo>
                    <a:pt x="1828991" y="2056537"/>
                  </a:moveTo>
                  <a:lnTo>
                    <a:pt x="1908983" y="2056537"/>
                  </a:lnTo>
                  <a:lnTo>
                    <a:pt x="1908983" y="2096189"/>
                  </a:lnTo>
                  <a:lnTo>
                    <a:pt x="1828991" y="2096189"/>
                  </a:lnTo>
                  <a:close/>
                  <a:moveTo>
                    <a:pt x="1710899" y="2056537"/>
                  </a:moveTo>
                  <a:lnTo>
                    <a:pt x="1790891" y="2056537"/>
                  </a:lnTo>
                  <a:lnTo>
                    <a:pt x="1790891" y="2096189"/>
                  </a:lnTo>
                  <a:lnTo>
                    <a:pt x="1710899" y="2096189"/>
                  </a:lnTo>
                  <a:close/>
                  <a:moveTo>
                    <a:pt x="1592805" y="2056537"/>
                  </a:moveTo>
                  <a:lnTo>
                    <a:pt x="1672799" y="2056537"/>
                  </a:lnTo>
                  <a:lnTo>
                    <a:pt x="1672799" y="2096189"/>
                  </a:lnTo>
                  <a:lnTo>
                    <a:pt x="1592805" y="2096189"/>
                  </a:lnTo>
                  <a:close/>
                  <a:moveTo>
                    <a:pt x="1474713" y="2056537"/>
                  </a:moveTo>
                  <a:lnTo>
                    <a:pt x="1554707" y="2056537"/>
                  </a:lnTo>
                  <a:lnTo>
                    <a:pt x="1554707" y="2096189"/>
                  </a:lnTo>
                  <a:lnTo>
                    <a:pt x="1474713" y="2096189"/>
                  </a:lnTo>
                  <a:close/>
                  <a:moveTo>
                    <a:pt x="1353741" y="2056537"/>
                  </a:moveTo>
                  <a:lnTo>
                    <a:pt x="1433735" y="2056537"/>
                  </a:lnTo>
                  <a:lnTo>
                    <a:pt x="1433735" y="2096189"/>
                  </a:lnTo>
                  <a:lnTo>
                    <a:pt x="1353741" y="2096189"/>
                  </a:lnTo>
                  <a:close/>
                  <a:moveTo>
                    <a:pt x="1235649" y="2056537"/>
                  </a:moveTo>
                  <a:lnTo>
                    <a:pt x="1315645" y="2056537"/>
                  </a:lnTo>
                  <a:lnTo>
                    <a:pt x="1315645" y="2096189"/>
                  </a:lnTo>
                  <a:lnTo>
                    <a:pt x="1235649" y="2096189"/>
                  </a:lnTo>
                  <a:close/>
                  <a:moveTo>
                    <a:pt x="1117557" y="2056537"/>
                  </a:moveTo>
                  <a:lnTo>
                    <a:pt x="1197549" y="2056537"/>
                  </a:lnTo>
                  <a:lnTo>
                    <a:pt x="1197549" y="2096189"/>
                  </a:lnTo>
                  <a:lnTo>
                    <a:pt x="1117557" y="2096189"/>
                  </a:lnTo>
                  <a:close/>
                  <a:moveTo>
                    <a:pt x="999465" y="2056537"/>
                  </a:moveTo>
                  <a:lnTo>
                    <a:pt x="1079451" y="2056537"/>
                  </a:lnTo>
                  <a:lnTo>
                    <a:pt x="1079451" y="2096189"/>
                  </a:lnTo>
                  <a:lnTo>
                    <a:pt x="999465" y="2096189"/>
                  </a:lnTo>
                  <a:close/>
                  <a:moveTo>
                    <a:pt x="881372" y="2056537"/>
                  </a:moveTo>
                  <a:lnTo>
                    <a:pt x="961365" y="2056537"/>
                  </a:lnTo>
                  <a:lnTo>
                    <a:pt x="961365" y="2096189"/>
                  </a:lnTo>
                  <a:lnTo>
                    <a:pt x="881372" y="2096189"/>
                  </a:lnTo>
                  <a:close/>
                  <a:moveTo>
                    <a:pt x="760399" y="2056537"/>
                  </a:moveTo>
                  <a:lnTo>
                    <a:pt x="840391" y="2056537"/>
                  </a:lnTo>
                  <a:lnTo>
                    <a:pt x="840391" y="2096189"/>
                  </a:lnTo>
                  <a:lnTo>
                    <a:pt x="760399" y="2096189"/>
                  </a:lnTo>
                  <a:close/>
                  <a:moveTo>
                    <a:pt x="642306" y="2056537"/>
                  </a:moveTo>
                  <a:lnTo>
                    <a:pt x="722298" y="2056537"/>
                  </a:lnTo>
                  <a:lnTo>
                    <a:pt x="722298" y="2096189"/>
                  </a:lnTo>
                  <a:lnTo>
                    <a:pt x="642306" y="2096189"/>
                  </a:lnTo>
                  <a:close/>
                  <a:moveTo>
                    <a:pt x="524215" y="2056537"/>
                  </a:moveTo>
                  <a:lnTo>
                    <a:pt x="604207" y="2056537"/>
                  </a:lnTo>
                  <a:lnTo>
                    <a:pt x="604207" y="2096189"/>
                  </a:lnTo>
                  <a:lnTo>
                    <a:pt x="524215" y="2096189"/>
                  </a:lnTo>
                  <a:close/>
                  <a:moveTo>
                    <a:pt x="2609553" y="2056536"/>
                  </a:moveTo>
                  <a:lnTo>
                    <a:pt x="2706823" y="2056536"/>
                  </a:lnTo>
                  <a:lnTo>
                    <a:pt x="2706823" y="2093347"/>
                  </a:lnTo>
                  <a:lnTo>
                    <a:pt x="2609553" y="2093347"/>
                  </a:lnTo>
                  <a:close/>
                  <a:moveTo>
                    <a:pt x="2465539" y="2056536"/>
                  </a:moveTo>
                  <a:lnTo>
                    <a:pt x="2562807" y="2056536"/>
                  </a:lnTo>
                  <a:lnTo>
                    <a:pt x="2562807" y="2093347"/>
                  </a:lnTo>
                  <a:lnTo>
                    <a:pt x="2465539" y="2093347"/>
                  </a:lnTo>
                  <a:close/>
                  <a:moveTo>
                    <a:pt x="2321525" y="2056536"/>
                  </a:moveTo>
                  <a:lnTo>
                    <a:pt x="2418797" y="2056536"/>
                  </a:lnTo>
                  <a:lnTo>
                    <a:pt x="2418797" y="2093347"/>
                  </a:lnTo>
                  <a:lnTo>
                    <a:pt x="2321525" y="2093347"/>
                  </a:lnTo>
                  <a:close/>
                  <a:moveTo>
                    <a:pt x="2177509" y="2056536"/>
                  </a:moveTo>
                  <a:lnTo>
                    <a:pt x="2274787" y="2056536"/>
                  </a:lnTo>
                  <a:lnTo>
                    <a:pt x="2274787" y="2093347"/>
                  </a:lnTo>
                  <a:lnTo>
                    <a:pt x="2177509" y="2093347"/>
                  </a:lnTo>
                  <a:close/>
                  <a:moveTo>
                    <a:pt x="380200" y="2056536"/>
                  </a:moveTo>
                  <a:lnTo>
                    <a:pt x="477473" y="2056536"/>
                  </a:lnTo>
                  <a:lnTo>
                    <a:pt x="477473" y="2093347"/>
                  </a:lnTo>
                  <a:lnTo>
                    <a:pt x="380200" y="2093347"/>
                  </a:lnTo>
                  <a:close/>
                  <a:moveTo>
                    <a:pt x="236185" y="2056536"/>
                  </a:moveTo>
                  <a:lnTo>
                    <a:pt x="333458" y="2056536"/>
                  </a:lnTo>
                  <a:lnTo>
                    <a:pt x="333458" y="2093347"/>
                  </a:lnTo>
                  <a:lnTo>
                    <a:pt x="236185" y="2093347"/>
                  </a:lnTo>
                  <a:close/>
                  <a:moveTo>
                    <a:pt x="92170" y="2056536"/>
                  </a:moveTo>
                  <a:lnTo>
                    <a:pt x="189443" y="2056536"/>
                  </a:lnTo>
                  <a:lnTo>
                    <a:pt x="189443" y="2093347"/>
                  </a:lnTo>
                  <a:lnTo>
                    <a:pt x="92170" y="2093347"/>
                  </a:lnTo>
                  <a:close/>
                  <a:moveTo>
                    <a:pt x="2879" y="1996052"/>
                  </a:moveTo>
                  <a:lnTo>
                    <a:pt x="39678" y="1996052"/>
                  </a:lnTo>
                  <a:lnTo>
                    <a:pt x="39678" y="2093325"/>
                  </a:lnTo>
                  <a:lnTo>
                    <a:pt x="2879" y="2093325"/>
                  </a:lnTo>
                  <a:close/>
                  <a:moveTo>
                    <a:pt x="2670039" y="1906762"/>
                  </a:moveTo>
                  <a:lnTo>
                    <a:pt x="2706849" y="1906762"/>
                  </a:lnTo>
                  <a:lnTo>
                    <a:pt x="2706849" y="2004035"/>
                  </a:lnTo>
                  <a:lnTo>
                    <a:pt x="2670039" y="2004035"/>
                  </a:lnTo>
                  <a:close/>
                  <a:moveTo>
                    <a:pt x="2879" y="1852037"/>
                  </a:moveTo>
                  <a:lnTo>
                    <a:pt x="39678" y="1852037"/>
                  </a:lnTo>
                  <a:lnTo>
                    <a:pt x="39678" y="1949314"/>
                  </a:lnTo>
                  <a:lnTo>
                    <a:pt x="2879" y="1949314"/>
                  </a:lnTo>
                  <a:close/>
                  <a:moveTo>
                    <a:pt x="2670039" y="1759867"/>
                  </a:moveTo>
                  <a:lnTo>
                    <a:pt x="2706849" y="1759867"/>
                  </a:lnTo>
                  <a:lnTo>
                    <a:pt x="2706849" y="1857140"/>
                  </a:lnTo>
                  <a:lnTo>
                    <a:pt x="2670039" y="1857140"/>
                  </a:lnTo>
                  <a:close/>
                  <a:moveTo>
                    <a:pt x="2879" y="1708022"/>
                  </a:moveTo>
                  <a:lnTo>
                    <a:pt x="39678" y="1708022"/>
                  </a:lnTo>
                  <a:lnTo>
                    <a:pt x="39678" y="1805295"/>
                  </a:lnTo>
                  <a:lnTo>
                    <a:pt x="2879" y="1805295"/>
                  </a:lnTo>
                  <a:close/>
                  <a:moveTo>
                    <a:pt x="2670039" y="1618732"/>
                  </a:moveTo>
                  <a:lnTo>
                    <a:pt x="2706849" y="1618732"/>
                  </a:lnTo>
                  <a:lnTo>
                    <a:pt x="2706849" y="1716005"/>
                  </a:lnTo>
                  <a:lnTo>
                    <a:pt x="2670039" y="1716005"/>
                  </a:lnTo>
                  <a:close/>
                  <a:moveTo>
                    <a:pt x="2879" y="1566886"/>
                  </a:moveTo>
                  <a:lnTo>
                    <a:pt x="39678" y="1566886"/>
                  </a:lnTo>
                  <a:lnTo>
                    <a:pt x="39678" y="1664159"/>
                  </a:lnTo>
                  <a:lnTo>
                    <a:pt x="2879" y="1664159"/>
                  </a:lnTo>
                  <a:close/>
                  <a:moveTo>
                    <a:pt x="2670039" y="1471836"/>
                  </a:moveTo>
                  <a:lnTo>
                    <a:pt x="2706849" y="1471836"/>
                  </a:lnTo>
                  <a:lnTo>
                    <a:pt x="2706849" y="1571995"/>
                  </a:lnTo>
                  <a:lnTo>
                    <a:pt x="2670039" y="1571995"/>
                  </a:lnTo>
                  <a:close/>
                  <a:moveTo>
                    <a:pt x="0" y="1422871"/>
                  </a:moveTo>
                  <a:lnTo>
                    <a:pt x="36808" y="1422871"/>
                  </a:lnTo>
                  <a:lnTo>
                    <a:pt x="36808" y="1523031"/>
                  </a:lnTo>
                  <a:lnTo>
                    <a:pt x="0" y="1523031"/>
                  </a:lnTo>
                  <a:close/>
                  <a:moveTo>
                    <a:pt x="2670039" y="1322060"/>
                  </a:moveTo>
                  <a:lnTo>
                    <a:pt x="2706849" y="1322060"/>
                  </a:lnTo>
                  <a:lnTo>
                    <a:pt x="2706849" y="1422224"/>
                  </a:lnTo>
                  <a:lnTo>
                    <a:pt x="2670039" y="1422224"/>
                  </a:lnTo>
                  <a:close/>
                  <a:moveTo>
                    <a:pt x="0" y="1270215"/>
                  </a:moveTo>
                  <a:lnTo>
                    <a:pt x="36808" y="1270215"/>
                  </a:lnTo>
                  <a:lnTo>
                    <a:pt x="36808" y="1370379"/>
                  </a:lnTo>
                  <a:lnTo>
                    <a:pt x="0" y="1370379"/>
                  </a:lnTo>
                  <a:close/>
                  <a:moveTo>
                    <a:pt x="2670039" y="1172284"/>
                  </a:moveTo>
                  <a:lnTo>
                    <a:pt x="2706849" y="1172284"/>
                  </a:lnTo>
                  <a:lnTo>
                    <a:pt x="2706849" y="1272439"/>
                  </a:lnTo>
                  <a:lnTo>
                    <a:pt x="2670039" y="1272439"/>
                  </a:lnTo>
                  <a:close/>
                  <a:moveTo>
                    <a:pt x="0" y="1120439"/>
                  </a:moveTo>
                  <a:lnTo>
                    <a:pt x="36808" y="1120439"/>
                  </a:lnTo>
                  <a:lnTo>
                    <a:pt x="36808" y="1220598"/>
                  </a:lnTo>
                  <a:lnTo>
                    <a:pt x="0" y="1220598"/>
                  </a:lnTo>
                  <a:close/>
                  <a:moveTo>
                    <a:pt x="2670039" y="1019629"/>
                  </a:moveTo>
                  <a:lnTo>
                    <a:pt x="2706849" y="1019629"/>
                  </a:lnTo>
                  <a:lnTo>
                    <a:pt x="2706849" y="1119789"/>
                  </a:lnTo>
                  <a:lnTo>
                    <a:pt x="2670039" y="1119789"/>
                  </a:lnTo>
                  <a:close/>
                  <a:moveTo>
                    <a:pt x="0" y="970663"/>
                  </a:moveTo>
                  <a:lnTo>
                    <a:pt x="36808" y="970663"/>
                  </a:lnTo>
                  <a:lnTo>
                    <a:pt x="36808" y="1070822"/>
                  </a:lnTo>
                  <a:lnTo>
                    <a:pt x="0" y="1070822"/>
                  </a:lnTo>
                  <a:close/>
                  <a:moveTo>
                    <a:pt x="2670039" y="869853"/>
                  </a:moveTo>
                  <a:lnTo>
                    <a:pt x="2706849" y="869853"/>
                  </a:lnTo>
                  <a:lnTo>
                    <a:pt x="2706849" y="970013"/>
                  </a:lnTo>
                  <a:lnTo>
                    <a:pt x="2670039" y="970013"/>
                  </a:lnTo>
                  <a:close/>
                  <a:moveTo>
                    <a:pt x="0" y="820887"/>
                  </a:moveTo>
                  <a:lnTo>
                    <a:pt x="36808" y="820887"/>
                  </a:lnTo>
                  <a:lnTo>
                    <a:pt x="36808" y="921046"/>
                  </a:lnTo>
                  <a:lnTo>
                    <a:pt x="0" y="921046"/>
                  </a:lnTo>
                  <a:close/>
                  <a:moveTo>
                    <a:pt x="2670039" y="720077"/>
                  </a:moveTo>
                  <a:lnTo>
                    <a:pt x="2706849" y="720077"/>
                  </a:lnTo>
                  <a:lnTo>
                    <a:pt x="2706849" y="820237"/>
                  </a:lnTo>
                  <a:lnTo>
                    <a:pt x="2670039" y="820237"/>
                  </a:lnTo>
                  <a:close/>
                  <a:moveTo>
                    <a:pt x="0" y="671112"/>
                  </a:moveTo>
                  <a:lnTo>
                    <a:pt x="36808" y="671112"/>
                  </a:lnTo>
                  <a:lnTo>
                    <a:pt x="36808" y="771271"/>
                  </a:lnTo>
                  <a:lnTo>
                    <a:pt x="0" y="771271"/>
                  </a:lnTo>
                  <a:close/>
                  <a:moveTo>
                    <a:pt x="2670039" y="570302"/>
                  </a:moveTo>
                  <a:lnTo>
                    <a:pt x="2706849" y="570302"/>
                  </a:lnTo>
                  <a:lnTo>
                    <a:pt x="2706849" y="670462"/>
                  </a:lnTo>
                  <a:lnTo>
                    <a:pt x="2670039" y="670462"/>
                  </a:lnTo>
                  <a:close/>
                  <a:moveTo>
                    <a:pt x="0" y="521336"/>
                  </a:moveTo>
                  <a:lnTo>
                    <a:pt x="36808" y="521336"/>
                  </a:lnTo>
                  <a:lnTo>
                    <a:pt x="36808" y="621500"/>
                  </a:lnTo>
                  <a:lnTo>
                    <a:pt x="0" y="621500"/>
                  </a:lnTo>
                  <a:close/>
                  <a:moveTo>
                    <a:pt x="2670039" y="432047"/>
                  </a:moveTo>
                  <a:lnTo>
                    <a:pt x="2706849" y="432047"/>
                  </a:lnTo>
                  <a:lnTo>
                    <a:pt x="2706849" y="529320"/>
                  </a:lnTo>
                  <a:lnTo>
                    <a:pt x="2670039" y="529320"/>
                  </a:lnTo>
                  <a:close/>
                  <a:moveTo>
                    <a:pt x="2879" y="377322"/>
                  </a:moveTo>
                  <a:lnTo>
                    <a:pt x="39689" y="377322"/>
                  </a:lnTo>
                  <a:lnTo>
                    <a:pt x="39689" y="474595"/>
                  </a:lnTo>
                  <a:lnTo>
                    <a:pt x="2879" y="474595"/>
                  </a:lnTo>
                  <a:close/>
                  <a:moveTo>
                    <a:pt x="2670039" y="288032"/>
                  </a:moveTo>
                  <a:lnTo>
                    <a:pt x="2706849" y="288032"/>
                  </a:lnTo>
                  <a:lnTo>
                    <a:pt x="2706849" y="385300"/>
                  </a:lnTo>
                  <a:lnTo>
                    <a:pt x="2670039" y="385300"/>
                  </a:lnTo>
                  <a:close/>
                  <a:moveTo>
                    <a:pt x="2879" y="233307"/>
                  </a:moveTo>
                  <a:lnTo>
                    <a:pt x="39689" y="233307"/>
                  </a:lnTo>
                  <a:lnTo>
                    <a:pt x="39689" y="330580"/>
                  </a:lnTo>
                  <a:lnTo>
                    <a:pt x="2879" y="330580"/>
                  </a:lnTo>
                  <a:close/>
                  <a:moveTo>
                    <a:pt x="2670039" y="144017"/>
                  </a:moveTo>
                  <a:lnTo>
                    <a:pt x="2706849" y="144017"/>
                  </a:lnTo>
                  <a:lnTo>
                    <a:pt x="2706849" y="241290"/>
                  </a:lnTo>
                  <a:lnTo>
                    <a:pt x="2670039" y="241290"/>
                  </a:lnTo>
                  <a:close/>
                  <a:moveTo>
                    <a:pt x="2879" y="89292"/>
                  </a:moveTo>
                  <a:lnTo>
                    <a:pt x="39689" y="89292"/>
                  </a:lnTo>
                  <a:lnTo>
                    <a:pt x="39689" y="186565"/>
                  </a:lnTo>
                  <a:lnTo>
                    <a:pt x="2879" y="186565"/>
                  </a:lnTo>
                  <a:close/>
                  <a:moveTo>
                    <a:pt x="2670039" y="2"/>
                  </a:moveTo>
                  <a:lnTo>
                    <a:pt x="2706849" y="2"/>
                  </a:lnTo>
                  <a:lnTo>
                    <a:pt x="2706849" y="97275"/>
                  </a:lnTo>
                  <a:lnTo>
                    <a:pt x="2670039" y="97275"/>
                  </a:lnTo>
                  <a:close/>
                  <a:moveTo>
                    <a:pt x="2520265" y="0"/>
                  </a:moveTo>
                  <a:lnTo>
                    <a:pt x="2617537" y="0"/>
                  </a:lnTo>
                  <a:lnTo>
                    <a:pt x="2617537" y="36810"/>
                  </a:lnTo>
                  <a:lnTo>
                    <a:pt x="2520265" y="36810"/>
                  </a:lnTo>
                  <a:close/>
                  <a:moveTo>
                    <a:pt x="2373369" y="0"/>
                  </a:moveTo>
                  <a:lnTo>
                    <a:pt x="2470641" y="0"/>
                  </a:lnTo>
                  <a:lnTo>
                    <a:pt x="2470641" y="36810"/>
                  </a:lnTo>
                  <a:lnTo>
                    <a:pt x="2373369" y="36810"/>
                  </a:lnTo>
                  <a:close/>
                  <a:moveTo>
                    <a:pt x="2232233" y="0"/>
                  </a:moveTo>
                  <a:lnTo>
                    <a:pt x="2329507" y="0"/>
                  </a:lnTo>
                  <a:lnTo>
                    <a:pt x="2329507" y="36810"/>
                  </a:lnTo>
                  <a:lnTo>
                    <a:pt x="2232233" y="36810"/>
                  </a:lnTo>
                  <a:close/>
                  <a:moveTo>
                    <a:pt x="2105501" y="0"/>
                  </a:moveTo>
                  <a:lnTo>
                    <a:pt x="2185493" y="0"/>
                  </a:lnTo>
                  <a:lnTo>
                    <a:pt x="2185493" y="36799"/>
                  </a:lnTo>
                  <a:lnTo>
                    <a:pt x="2105501" y="36799"/>
                  </a:lnTo>
                  <a:close/>
                  <a:moveTo>
                    <a:pt x="1987409" y="0"/>
                  </a:moveTo>
                  <a:lnTo>
                    <a:pt x="2067401" y="0"/>
                  </a:lnTo>
                  <a:lnTo>
                    <a:pt x="2067401" y="36799"/>
                  </a:lnTo>
                  <a:lnTo>
                    <a:pt x="1987409" y="36799"/>
                  </a:lnTo>
                  <a:close/>
                  <a:moveTo>
                    <a:pt x="1866435" y="0"/>
                  </a:moveTo>
                  <a:lnTo>
                    <a:pt x="1946427" y="0"/>
                  </a:lnTo>
                  <a:lnTo>
                    <a:pt x="1946427" y="36799"/>
                  </a:lnTo>
                  <a:lnTo>
                    <a:pt x="1866435" y="36799"/>
                  </a:lnTo>
                  <a:close/>
                  <a:moveTo>
                    <a:pt x="1748341" y="0"/>
                  </a:moveTo>
                  <a:lnTo>
                    <a:pt x="1828329" y="0"/>
                  </a:lnTo>
                  <a:lnTo>
                    <a:pt x="1828329" y="36799"/>
                  </a:lnTo>
                  <a:lnTo>
                    <a:pt x="1748341" y="36799"/>
                  </a:lnTo>
                  <a:close/>
                  <a:moveTo>
                    <a:pt x="1630251" y="0"/>
                  </a:moveTo>
                  <a:lnTo>
                    <a:pt x="1710243" y="0"/>
                  </a:lnTo>
                  <a:lnTo>
                    <a:pt x="1710243" y="36799"/>
                  </a:lnTo>
                  <a:lnTo>
                    <a:pt x="1630251" y="36799"/>
                  </a:lnTo>
                  <a:close/>
                  <a:moveTo>
                    <a:pt x="1512157" y="0"/>
                  </a:moveTo>
                  <a:lnTo>
                    <a:pt x="1592149" y="0"/>
                  </a:lnTo>
                  <a:lnTo>
                    <a:pt x="1592149" y="36799"/>
                  </a:lnTo>
                  <a:lnTo>
                    <a:pt x="1512157" y="36799"/>
                  </a:lnTo>
                  <a:close/>
                  <a:moveTo>
                    <a:pt x="1394065" y="0"/>
                  </a:moveTo>
                  <a:lnTo>
                    <a:pt x="1474059" y="0"/>
                  </a:lnTo>
                  <a:lnTo>
                    <a:pt x="1474059" y="36799"/>
                  </a:lnTo>
                  <a:lnTo>
                    <a:pt x="1394065" y="36799"/>
                  </a:lnTo>
                  <a:close/>
                  <a:moveTo>
                    <a:pt x="1275973" y="0"/>
                  </a:moveTo>
                  <a:lnTo>
                    <a:pt x="1355965" y="0"/>
                  </a:lnTo>
                  <a:lnTo>
                    <a:pt x="1355965" y="36799"/>
                  </a:lnTo>
                  <a:lnTo>
                    <a:pt x="1275973" y="36799"/>
                  </a:lnTo>
                  <a:close/>
                  <a:moveTo>
                    <a:pt x="1157881" y="0"/>
                  </a:moveTo>
                  <a:lnTo>
                    <a:pt x="1237867" y="0"/>
                  </a:lnTo>
                  <a:lnTo>
                    <a:pt x="1237867" y="36799"/>
                  </a:lnTo>
                  <a:lnTo>
                    <a:pt x="1157881" y="36799"/>
                  </a:lnTo>
                  <a:close/>
                  <a:moveTo>
                    <a:pt x="1036909" y="0"/>
                  </a:moveTo>
                  <a:lnTo>
                    <a:pt x="1116901" y="0"/>
                  </a:lnTo>
                  <a:lnTo>
                    <a:pt x="1116901" y="36799"/>
                  </a:lnTo>
                  <a:lnTo>
                    <a:pt x="1036909" y="36799"/>
                  </a:lnTo>
                  <a:close/>
                  <a:moveTo>
                    <a:pt x="918815" y="0"/>
                  </a:moveTo>
                  <a:lnTo>
                    <a:pt x="998813" y="0"/>
                  </a:lnTo>
                  <a:lnTo>
                    <a:pt x="998813" y="36799"/>
                  </a:lnTo>
                  <a:lnTo>
                    <a:pt x="918815" y="36799"/>
                  </a:lnTo>
                  <a:close/>
                  <a:moveTo>
                    <a:pt x="800724" y="0"/>
                  </a:moveTo>
                  <a:lnTo>
                    <a:pt x="880716" y="0"/>
                  </a:lnTo>
                  <a:lnTo>
                    <a:pt x="880716" y="36799"/>
                  </a:lnTo>
                  <a:lnTo>
                    <a:pt x="800724" y="36799"/>
                  </a:lnTo>
                  <a:close/>
                  <a:moveTo>
                    <a:pt x="682630" y="0"/>
                  </a:moveTo>
                  <a:lnTo>
                    <a:pt x="762622" y="0"/>
                  </a:lnTo>
                  <a:lnTo>
                    <a:pt x="762622" y="36799"/>
                  </a:lnTo>
                  <a:lnTo>
                    <a:pt x="682630" y="36799"/>
                  </a:lnTo>
                  <a:close/>
                  <a:moveTo>
                    <a:pt x="561658" y="0"/>
                  </a:moveTo>
                  <a:lnTo>
                    <a:pt x="641656" y="0"/>
                  </a:lnTo>
                  <a:lnTo>
                    <a:pt x="641656" y="36799"/>
                  </a:lnTo>
                  <a:lnTo>
                    <a:pt x="561658" y="36799"/>
                  </a:lnTo>
                  <a:close/>
                  <a:moveTo>
                    <a:pt x="434925" y="0"/>
                  </a:moveTo>
                  <a:lnTo>
                    <a:pt x="532193" y="0"/>
                  </a:lnTo>
                  <a:lnTo>
                    <a:pt x="532193" y="36799"/>
                  </a:lnTo>
                  <a:lnTo>
                    <a:pt x="434925" y="36799"/>
                  </a:lnTo>
                  <a:close/>
                  <a:moveTo>
                    <a:pt x="290910" y="0"/>
                  </a:moveTo>
                  <a:lnTo>
                    <a:pt x="388183" y="0"/>
                  </a:lnTo>
                  <a:lnTo>
                    <a:pt x="388183" y="36799"/>
                  </a:lnTo>
                  <a:lnTo>
                    <a:pt x="290910" y="36799"/>
                  </a:lnTo>
                  <a:close/>
                  <a:moveTo>
                    <a:pt x="146895" y="0"/>
                  </a:moveTo>
                  <a:lnTo>
                    <a:pt x="244168" y="0"/>
                  </a:lnTo>
                  <a:lnTo>
                    <a:pt x="244168" y="36799"/>
                  </a:lnTo>
                  <a:lnTo>
                    <a:pt x="146895" y="36799"/>
                  </a:lnTo>
                  <a:close/>
                  <a:moveTo>
                    <a:pt x="2880" y="0"/>
                  </a:moveTo>
                  <a:lnTo>
                    <a:pt x="100153" y="0"/>
                  </a:lnTo>
                  <a:lnTo>
                    <a:pt x="100153" y="36799"/>
                  </a:lnTo>
                  <a:lnTo>
                    <a:pt x="2880" y="36799"/>
                  </a:lnTo>
                  <a:close/>
                </a:path>
              </a:pathLst>
            </a:custGeom>
            <a:solidFill>
              <a:schemeClr val="accent4">
                <a:lumMod val="60000"/>
                <a:lumOff val="40000"/>
              </a:schemeClr>
            </a:solidFill>
            <a:ln>
              <a:noFill/>
            </a:ln>
            <a:effectLst/>
          </p:spPr>
          <p:txBody>
            <a:bodyPr wrap="square" anchor="ctr">
              <a:noAutofit/>
            </a:bodyPr>
            <a:lstStyle/>
            <a:p>
              <a:endParaRPr lang="en-US" sz="4400">
                <a:latin typeface="Open Sans Light" panose="020B0306030504020204" pitchFamily="34" charset="0"/>
              </a:endParaRPr>
            </a:p>
          </p:txBody>
        </p:sp>
        <p:sp>
          <p:nvSpPr>
            <p:cNvPr id="8" name="Freeform 88">
              <a:extLst>
                <a:ext uri="{FF2B5EF4-FFF2-40B4-BE49-F238E27FC236}">
                  <a16:creationId xmlns:a16="http://schemas.microsoft.com/office/drawing/2014/main" id="{BA409C73-6245-4CB3-B9A2-3C2D2A48B026}"/>
                </a:ext>
              </a:extLst>
            </p:cNvPr>
            <p:cNvSpPr>
              <a:spLocks noChangeArrowheads="1"/>
            </p:cNvSpPr>
            <p:nvPr/>
          </p:nvSpPr>
          <p:spPr bwMode="auto">
            <a:xfrm>
              <a:off x="3927165" y="917662"/>
              <a:ext cx="269783" cy="377729"/>
            </a:xfrm>
            <a:custGeom>
              <a:avLst/>
              <a:gdLst>
                <a:gd name="T0" fmla="*/ 0 w 850"/>
                <a:gd name="T1" fmla="*/ 425 h 851"/>
                <a:gd name="T2" fmla="*/ 424 w 850"/>
                <a:gd name="T3" fmla="*/ 0 h 851"/>
                <a:gd name="T4" fmla="*/ 424 w 850"/>
                <a:gd name="T5" fmla="*/ 0 h 851"/>
                <a:gd name="T6" fmla="*/ 424 w 850"/>
                <a:gd name="T7" fmla="*/ 0 h 851"/>
                <a:gd name="T8" fmla="*/ 849 w 850"/>
                <a:gd name="T9" fmla="*/ 425 h 851"/>
                <a:gd name="T10" fmla="*/ 849 w 850"/>
                <a:gd name="T11" fmla="*/ 425 h 851"/>
                <a:gd name="T12" fmla="*/ 849 w 850"/>
                <a:gd name="T13" fmla="*/ 425 h 851"/>
                <a:gd name="T14" fmla="*/ 424 w 850"/>
                <a:gd name="T15" fmla="*/ 850 h 851"/>
                <a:gd name="T16" fmla="*/ 424 w 850"/>
                <a:gd name="T17" fmla="*/ 850 h 851"/>
                <a:gd name="T18" fmla="*/ 424 w 850"/>
                <a:gd name="T19" fmla="*/ 850 h 851"/>
                <a:gd name="T20" fmla="*/ 0 w 850"/>
                <a:gd name="T21" fmla="*/ 425 h 851"/>
                <a:gd name="T22" fmla="*/ 0 w 850"/>
                <a:gd name="T23" fmla="*/ 42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0" h="851">
                  <a:moveTo>
                    <a:pt x="0" y="425"/>
                  </a:moveTo>
                  <a:cubicBezTo>
                    <a:pt x="0" y="190"/>
                    <a:pt x="190" y="0"/>
                    <a:pt x="424" y="0"/>
                  </a:cubicBezTo>
                  <a:lnTo>
                    <a:pt x="424" y="0"/>
                  </a:lnTo>
                  <a:lnTo>
                    <a:pt x="424" y="0"/>
                  </a:lnTo>
                  <a:cubicBezTo>
                    <a:pt x="659" y="0"/>
                    <a:pt x="849" y="190"/>
                    <a:pt x="849" y="425"/>
                  </a:cubicBezTo>
                  <a:lnTo>
                    <a:pt x="849" y="425"/>
                  </a:lnTo>
                  <a:lnTo>
                    <a:pt x="849" y="425"/>
                  </a:lnTo>
                  <a:cubicBezTo>
                    <a:pt x="849" y="659"/>
                    <a:pt x="659" y="850"/>
                    <a:pt x="424" y="850"/>
                  </a:cubicBezTo>
                  <a:lnTo>
                    <a:pt x="424" y="850"/>
                  </a:lnTo>
                  <a:lnTo>
                    <a:pt x="424" y="850"/>
                  </a:lnTo>
                  <a:cubicBezTo>
                    <a:pt x="190" y="850"/>
                    <a:pt x="0" y="659"/>
                    <a:pt x="0" y="425"/>
                  </a:cubicBezTo>
                  <a:lnTo>
                    <a:pt x="0" y="425"/>
                  </a:lnTo>
                </a:path>
              </a:pathLst>
            </a:custGeom>
            <a:solidFill>
              <a:schemeClr val="accent2">
                <a:lumMod val="60000"/>
                <a:lumOff val="40000"/>
              </a:schemeClr>
            </a:solidFill>
            <a:ln>
              <a:noFill/>
            </a:ln>
            <a:effectLst/>
          </p:spPr>
          <p:txBody>
            <a:bodyPr wrap="none" anchor="ctr"/>
            <a:lstStyle/>
            <a:p>
              <a:endParaRPr lang="en-US" sz="4400">
                <a:latin typeface="Open Sans Light" panose="020B0306030504020204" pitchFamily="34" charset="0"/>
              </a:endParaRPr>
            </a:p>
          </p:txBody>
        </p:sp>
        <p:sp useBgFill="1">
          <p:nvSpPr>
            <p:cNvPr id="9" name="Freeform 89">
              <a:extLst>
                <a:ext uri="{FF2B5EF4-FFF2-40B4-BE49-F238E27FC236}">
                  <a16:creationId xmlns:a16="http://schemas.microsoft.com/office/drawing/2014/main" id="{D65A7584-DEAA-420F-B0F0-81C29C21E5FD}"/>
                </a:ext>
              </a:extLst>
            </p:cNvPr>
            <p:cNvSpPr>
              <a:spLocks noChangeArrowheads="1"/>
            </p:cNvSpPr>
            <p:nvPr/>
          </p:nvSpPr>
          <p:spPr bwMode="auto">
            <a:xfrm>
              <a:off x="3959532" y="970527"/>
              <a:ext cx="197096" cy="275957"/>
            </a:xfrm>
            <a:custGeom>
              <a:avLst/>
              <a:gdLst>
                <a:gd name="T0" fmla="*/ 0 w 622"/>
                <a:gd name="T1" fmla="*/ 311 h 623"/>
                <a:gd name="T2" fmla="*/ 310 w 622"/>
                <a:gd name="T3" fmla="*/ 0 h 623"/>
                <a:gd name="T4" fmla="*/ 310 w 622"/>
                <a:gd name="T5" fmla="*/ 0 h 623"/>
                <a:gd name="T6" fmla="*/ 621 w 622"/>
                <a:gd name="T7" fmla="*/ 311 h 623"/>
                <a:gd name="T8" fmla="*/ 621 w 622"/>
                <a:gd name="T9" fmla="*/ 311 h 623"/>
                <a:gd name="T10" fmla="*/ 310 w 622"/>
                <a:gd name="T11" fmla="*/ 622 h 623"/>
                <a:gd name="T12" fmla="*/ 310 w 622"/>
                <a:gd name="T13" fmla="*/ 622 h 623"/>
                <a:gd name="T14" fmla="*/ 0 w 622"/>
                <a:gd name="T15" fmla="*/ 311 h 623"/>
                <a:gd name="T16" fmla="*/ 0 w 622"/>
                <a:gd name="T17" fmla="*/ 31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623">
                  <a:moveTo>
                    <a:pt x="0" y="311"/>
                  </a:moveTo>
                  <a:cubicBezTo>
                    <a:pt x="0" y="139"/>
                    <a:pt x="139" y="0"/>
                    <a:pt x="310" y="0"/>
                  </a:cubicBezTo>
                  <a:lnTo>
                    <a:pt x="310" y="0"/>
                  </a:lnTo>
                  <a:cubicBezTo>
                    <a:pt x="482" y="0"/>
                    <a:pt x="621" y="139"/>
                    <a:pt x="621" y="311"/>
                  </a:cubicBezTo>
                  <a:lnTo>
                    <a:pt x="621" y="311"/>
                  </a:lnTo>
                  <a:cubicBezTo>
                    <a:pt x="621" y="482"/>
                    <a:pt x="482" y="622"/>
                    <a:pt x="310" y="622"/>
                  </a:cubicBezTo>
                  <a:lnTo>
                    <a:pt x="310" y="622"/>
                  </a:lnTo>
                  <a:cubicBezTo>
                    <a:pt x="139" y="622"/>
                    <a:pt x="0" y="482"/>
                    <a:pt x="0" y="311"/>
                  </a:cubicBezTo>
                  <a:lnTo>
                    <a:pt x="0" y="311"/>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0" tIns="45720" rIns="91440" bIns="45720" anchor="ctr"/>
            <a:lstStyle/>
            <a:p>
              <a:pPr algn="ctr"/>
              <a:r>
                <a:rPr lang="en-US" sz="3200">
                  <a:latin typeface="Open Sans Light" panose="020B0306030504020204" pitchFamily="34" charset="0"/>
                </a:rPr>
                <a:t>1</a:t>
              </a:r>
            </a:p>
          </p:txBody>
        </p:sp>
        <p:sp>
          <p:nvSpPr>
            <p:cNvPr id="11" name="Subtitle 2">
              <a:extLst>
                <a:ext uri="{FF2B5EF4-FFF2-40B4-BE49-F238E27FC236}">
                  <a16:creationId xmlns:a16="http://schemas.microsoft.com/office/drawing/2014/main" id="{FF159013-82FF-4DE5-9E10-EAAAD36C0476}"/>
                </a:ext>
              </a:extLst>
            </p:cNvPr>
            <p:cNvSpPr txBox="1">
              <a:spLocks/>
            </p:cNvSpPr>
            <p:nvPr/>
          </p:nvSpPr>
          <p:spPr>
            <a:xfrm>
              <a:off x="3115141" y="1590767"/>
              <a:ext cx="1751823" cy="65513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CO" sz="1600" b="1" dirty="0">
                  <a:solidFill>
                    <a:schemeClr val="tx1"/>
                  </a:solidFill>
                  <a:latin typeface="Arial" panose="020B0604020202020204" pitchFamily="34" charset="0"/>
                  <a:cs typeface="Arial" panose="020B0604020202020204" pitchFamily="34" charset="0"/>
                </a:rPr>
                <a:t>Hembras adultas pertenecientes al </a:t>
              </a:r>
              <a:r>
                <a:rPr lang="es-CO" sz="1600" b="1" dirty="0" err="1">
                  <a:solidFill>
                    <a:schemeClr val="tx1"/>
                  </a:solidFill>
                  <a:latin typeface="Arial" panose="020B0604020202020204" pitchFamily="34" charset="0"/>
                  <a:cs typeface="Arial" panose="020B0604020202020204" pitchFamily="34" charset="0"/>
                </a:rPr>
                <a:t>género</a:t>
              </a:r>
              <a:r>
                <a:rPr lang="es-CO" sz="1600" b="1" dirty="0">
                  <a:solidFill>
                    <a:schemeClr val="tx1"/>
                  </a:solidFill>
                  <a:latin typeface="Arial" panose="020B0604020202020204" pitchFamily="34" charset="0"/>
                  <a:cs typeface="Arial" panose="020B0604020202020204" pitchFamily="34" charset="0"/>
                </a:rPr>
                <a:t> </a:t>
              </a:r>
              <a:r>
                <a:rPr lang="es-CO" sz="1600" b="1" dirty="0" err="1">
                  <a:solidFill>
                    <a:schemeClr val="tx1"/>
                  </a:solidFill>
                  <a:latin typeface="Arial" panose="020B0604020202020204" pitchFamily="34" charset="0"/>
                  <a:cs typeface="Arial" panose="020B0604020202020204" pitchFamily="34" charset="0"/>
                </a:rPr>
                <a:t>Anopheles</a:t>
              </a:r>
              <a:r>
                <a:rPr lang="es-CO" sz="1600" b="1" dirty="0">
                  <a:solidFill>
                    <a:schemeClr val="tx1"/>
                  </a:solidFill>
                  <a:latin typeface="Arial" panose="020B0604020202020204" pitchFamily="34" charset="0"/>
                  <a:cs typeface="Arial" panose="020B0604020202020204" pitchFamily="34" charset="0"/>
                </a:rPr>
                <a:t> que al alimentarse de la sangre de la persona enferma y después de un tiempo,  transmite el </a:t>
              </a:r>
              <a:r>
                <a:rPr lang="es-CO" sz="1600" b="1" dirty="0" err="1">
                  <a:solidFill>
                    <a:schemeClr val="tx1"/>
                  </a:solidFill>
                  <a:latin typeface="Arial" panose="020B0604020202020204" pitchFamily="34" charset="0"/>
                  <a:cs typeface="Arial" panose="020B0604020202020204" pitchFamily="34" charset="0"/>
                </a:rPr>
                <a:t>parásito</a:t>
              </a:r>
              <a:r>
                <a:rPr lang="es-CO" sz="1600" b="1" dirty="0">
                  <a:solidFill>
                    <a:schemeClr val="tx1"/>
                  </a:solidFill>
                  <a:latin typeface="Arial" panose="020B0604020202020204" pitchFamily="34" charset="0"/>
                  <a:cs typeface="Arial" panose="020B0604020202020204" pitchFamily="34" charset="0"/>
                </a:rPr>
                <a:t> cuando se alimenta de sangre a otro humano a través de la picadura. </a:t>
              </a:r>
            </a:p>
          </p:txBody>
        </p:sp>
      </p:grpSp>
      <p:sp>
        <p:nvSpPr>
          <p:cNvPr id="4" name="Título 3">
            <a:extLst>
              <a:ext uri="{FF2B5EF4-FFF2-40B4-BE49-F238E27FC236}">
                <a16:creationId xmlns:a16="http://schemas.microsoft.com/office/drawing/2014/main" id="{826F91EB-FD33-C848-A72A-DA12F8B6627A}"/>
              </a:ext>
            </a:extLst>
          </p:cNvPr>
          <p:cNvSpPr>
            <a:spLocks noGrp="1"/>
          </p:cNvSpPr>
          <p:nvPr>
            <p:ph type="title"/>
          </p:nvPr>
        </p:nvSpPr>
        <p:spPr/>
        <p:txBody>
          <a:bodyPr anchor="ctr">
            <a:normAutofit/>
          </a:bodyPr>
          <a:lstStyle/>
          <a:p>
            <a:r>
              <a:rPr lang="es-CO" sz="3000" dirty="0">
                <a:latin typeface="Arial" panose="020B0604020202020204" pitchFamily="34" charset="0"/>
                <a:cs typeface="Arial" panose="020B0604020202020204" pitchFamily="34" charset="0"/>
              </a:rPr>
              <a:t>¿Cuál es el vector de la  malaria o paludismo?</a:t>
            </a:r>
            <a:endParaRPr lang="es-ES_tradnl" sz="30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3FE36AC-5682-4B61-AF87-109186756CB8}"/>
              </a:ext>
            </a:extLst>
          </p:cNvPr>
          <p:cNvSpPr txBox="1"/>
          <p:nvPr/>
        </p:nvSpPr>
        <p:spPr>
          <a:xfrm>
            <a:off x="1567866" y="5827452"/>
            <a:ext cx="2696572" cy="261610"/>
          </a:xfrm>
          <a:prstGeom prst="rect">
            <a:avLst/>
          </a:prstGeom>
          <a:noFill/>
        </p:spPr>
        <p:txBody>
          <a:bodyPr wrap="none" lIns="91440" tIns="45720" rIns="91440" bIns="45720" rtlCol="0" anchor="t">
            <a:spAutoFit/>
          </a:bodyPr>
          <a:lstStyle/>
          <a:p>
            <a:r>
              <a:rPr lang="es-CO" sz="1100" dirty="0">
                <a:latin typeface="Arial" panose="020B0604020202020204" pitchFamily="34" charset="0"/>
                <a:cs typeface="Arial" panose="020B0604020202020204" pitchFamily="34" charset="0"/>
              </a:rPr>
              <a:t>Fuente. Grupo Entomología  (LNR)- INS</a:t>
            </a:r>
          </a:p>
        </p:txBody>
      </p:sp>
      <p:pic>
        <p:nvPicPr>
          <p:cNvPr id="1026" name="img945633">
            <a:extLst>
              <a:ext uri="{FF2B5EF4-FFF2-40B4-BE49-F238E27FC236}">
                <a16:creationId xmlns:a16="http://schemas.microsoft.com/office/drawing/2014/main" id="{EA7E127C-331C-4CFA-9EA9-B6881EB0D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61" y="1946394"/>
            <a:ext cx="4786564" cy="3429000"/>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76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1037168" y="2700347"/>
            <a:ext cx="2751665" cy="1938992"/>
          </a:xfrm>
          <a:prstGeom prst="rect">
            <a:avLst/>
          </a:prstGeom>
          <a:noFill/>
        </p:spPr>
        <p:txBody>
          <a:bodyPr wrap="square" rtlCol="0">
            <a:spAutoFit/>
          </a:bodyPr>
          <a:lstStyle/>
          <a:p>
            <a:r>
              <a:rPr lang="es-CO" sz="4800" b="1" dirty="0">
                <a:solidFill>
                  <a:schemeClr val="bg1"/>
                </a:solidFill>
                <a:latin typeface="Arial" panose="020B0604020202020204" pitchFamily="34" charset="0"/>
                <a:cs typeface="Arial" panose="020B0604020202020204" pitchFamily="34" charset="0"/>
              </a:rPr>
              <a:t>Unidad</a:t>
            </a:r>
          </a:p>
          <a:p>
            <a:pPr algn="ctr"/>
            <a:r>
              <a:rPr lang="es-CO" sz="7200" b="1" dirty="0">
                <a:solidFill>
                  <a:schemeClr val="bg1"/>
                </a:solidFill>
                <a:latin typeface="Arial" panose="020B0604020202020204" pitchFamily="34" charset="0"/>
                <a:cs typeface="Arial" panose="020B0604020202020204" pitchFamily="34" charset="0"/>
              </a:rPr>
              <a:t>05</a:t>
            </a: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24454A18-8AED-8349-B2BD-10AE4D2FF78C}"/>
              </a:ext>
            </a:extLst>
          </p:cNvPr>
          <p:cNvSpPr txBox="1"/>
          <p:nvPr/>
        </p:nvSpPr>
        <p:spPr>
          <a:xfrm>
            <a:off x="3881966" y="3162012"/>
            <a:ext cx="7645013" cy="1015663"/>
          </a:xfrm>
          <a:prstGeom prst="rect">
            <a:avLst/>
          </a:prstGeom>
          <a:noFill/>
          <a:ln>
            <a:noFill/>
          </a:ln>
        </p:spPr>
        <p:txBody>
          <a:bodyPr wrap="square" rtlCol="0">
            <a:spAutoFit/>
          </a:bodyPr>
          <a:lstStyle/>
          <a:p>
            <a:r>
              <a:rPr lang="es-CO" sz="3000" dirty="0">
                <a:solidFill>
                  <a:schemeClr val="bg1"/>
                </a:solidFill>
                <a:latin typeface="Arial" panose="020B0604020202020204" pitchFamily="34" charset="0"/>
                <a:cs typeface="Arial" panose="020B0604020202020204" pitchFamily="34" charset="0"/>
              </a:rPr>
              <a:t>Conceptos básicos de Vigilancia epidemiológica </a:t>
            </a:r>
            <a:endParaRPr lang="es-ES"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03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9">
            <a:extLst>
              <a:ext uri="{FF2B5EF4-FFF2-40B4-BE49-F238E27FC236}">
                <a16:creationId xmlns:a16="http://schemas.microsoft.com/office/drawing/2014/main" id="{F8770886-A017-2046-B22C-77FBC7C982EF}"/>
              </a:ext>
            </a:extLst>
          </p:cNvPr>
          <p:cNvSpPr>
            <a:spLocks noChangeArrowheads="1"/>
          </p:cNvSpPr>
          <p:nvPr/>
        </p:nvSpPr>
        <p:spPr bwMode="auto">
          <a:xfrm>
            <a:off x="10741766" y="3803420"/>
            <a:ext cx="197643" cy="197643"/>
          </a:xfrm>
          <a:custGeom>
            <a:avLst/>
            <a:gdLst>
              <a:gd name="T0" fmla="*/ 384 w 385"/>
              <a:gd name="T1" fmla="*/ 191 h 383"/>
              <a:gd name="T2" fmla="*/ 384 w 385"/>
              <a:gd name="T3" fmla="*/ 191 h 383"/>
              <a:gd name="T4" fmla="*/ 192 w 385"/>
              <a:gd name="T5" fmla="*/ 382 h 383"/>
              <a:gd name="T6" fmla="*/ 192 w 385"/>
              <a:gd name="T7" fmla="*/ 382 h 383"/>
              <a:gd name="T8" fmla="*/ 0 w 385"/>
              <a:gd name="T9" fmla="*/ 191 h 383"/>
              <a:gd name="T10" fmla="*/ 0 w 385"/>
              <a:gd name="T11" fmla="*/ 191 h 383"/>
              <a:gd name="T12" fmla="*/ 192 w 385"/>
              <a:gd name="T13" fmla="*/ 0 h 383"/>
              <a:gd name="T14" fmla="*/ 192 w 385"/>
              <a:gd name="T15" fmla="*/ 0 h 383"/>
              <a:gd name="T16" fmla="*/ 384 w 385"/>
              <a:gd name="T17" fmla="*/ 19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83">
                <a:moveTo>
                  <a:pt x="384" y="191"/>
                </a:moveTo>
                <a:lnTo>
                  <a:pt x="384" y="191"/>
                </a:lnTo>
                <a:cubicBezTo>
                  <a:pt x="384" y="296"/>
                  <a:pt x="298" y="382"/>
                  <a:pt x="192" y="382"/>
                </a:cubicBezTo>
                <a:lnTo>
                  <a:pt x="192" y="382"/>
                </a:lnTo>
                <a:cubicBezTo>
                  <a:pt x="86" y="382"/>
                  <a:pt x="0" y="296"/>
                  <a:pt x="0" y="191"/>
                </a:cubicBezTo>
                <a:lnTo>
                  <a:pt x="0" y="191"/>
                </a:lnTo>
                <a:cubicBezTo>
                  <a:pt x="0" y="85"/>
                  <a:pt x="86" y="0"/>
                  <a:pt x="192" y="0"/>
                </a:cubicBezTo>
                <a:lnTo>
                  <a:pt x="192" y="0"/>
                </a:lnTo>
                <a:cubicBezTo>
                  <a:pt x="298" y="0"/>
                  <a:pt x="384" y="85"/>
                  <a:pt x="384" y="191"/>
                </a:cubicBezTo>
              </a:path>
            </a:pathLst>
          </a:custGeom>
          <a:solidFill>
            <a:srgbClr val="FFFFFF"/>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27" name="Subtitle 2">
            <a:extLst>
              <a:ext uri="{FF2B5EF4-FFF2-40B4-BE49-F238E27FC236}">
                <a16:creationId xmlns:a16="http://schemas.microsoft.com/office/drawing/2014/main" id="{79E29D8E-6D56-954B-B1E9-5BAC7ACD7039}"/>
              </a:ext>
            </a:extLst>
          </p:cNvPr>
          <p:cNvSpPr txBox="1">
            <a:spLocks/>
          </p:cNvSpPr>
          <p:nvPr/>
        </p:nvSpPr>
        <p:spPr>
          <a:xfrm>
            <a:off x="5875506" y="2534402"/>
            <a:ext cx="5643513" cy="26645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CO" b="1" dirty="0">
                <a:solidFill>
                  <a:schemeClr val="tx1"/>
                </a:solidFill>
                <a:latin typeface="Arial" panose="020B0604020202020204" pitchFamily="34" charset="0"/>
                <a:cs typeface="Arial" panose="020B0604020202020204" pitchFamily="34" charset="0"/>
              </a:rPr>
              <a:t>El sistema nacional de vigilancia, se fundamenta en el reporte o notificación individualizada de los casos nuevos de un evento de interés en salud pública, en este caso de malaria. </a:t>
            </a:r>
          </a:p>
        </p:txBody>
      </p:sp>
      <p:grpSp>
        <p:nvGrpSpPr>
          <p:cNvPr id="40" name="Grupo 39">
            <a:extLst>
              <a:ext uri="{FF2B5EF4-FFF2-40B4-BE49-F238E27FC236}">
                <a16:creationId xmlns:a16="http://schemas.microsoft.com/office/drawing/2014/main" id="{A210F562-373A-EE41-A251-2F045DCAB219}"/>
              </a:ext>
            </a:extLst>
          </p:cNvPr>
          <p:cNvGrpSpPr/>
          <p:nvPr/>
        </p:nvGrpSpPr>
        <p:grpSpPr>
          <a:xfrm rot="10800000">
            <a:off x="6303543" y="739304"/>
            <a:ext cx="4955689" cy="1322136"/>
            <a:chOff x="2216617" y="2093062"/>
            <a:chExt cx="7241253" cy="2371726"/>
          </a:xfrm>
        </p:grpSpPr>
        <p:sp>
          <p:nvSpPr>
            <p:cNvPr id="5" name="Freeform 9">
              <a:extLst>
                <a:ext uri="{FF2B5EF4-FFF2-40B4-BE49-F238E27FC236}">
                  <a16:creationId xmlns:a16="http://schemas.microsoft.com/office/drawing/2014/main" id="{3F8581B8-E4DA-4D4A-9A0F-538F0792851F}"/>
                </a:ext>
              </a:extLst>
            </p:cNvPr>
            <p:cNvSpPr>
              <a:spLocks noChangeArrowheads="1"/>
            </p:cNvSpPr>
            <p:nvPr/>
          </p:nvSpPr>
          <p:spPr bwMode="auto">
            <a:xfrm>
              <a:off x="2216617" y="2093062"/>
              <a:ext cx="2371725" cy="1185863"/>
            </a:xfrm>
            <a:custGeom>
              <a:avLst/>
              <a:gdLst>
                <a:gd name="T0" fmla="*/ 0 w 4605"/>
                <a:gd name="T1" fmla="*/ 2302 h 2303"/>
                <a:gd name="T2" fmla="*/ 0 w 4605"/>
                <a:gd name="T3" fmla="*/ 2302 h 2303"/>
                <a:gd name="T4" fmla="*/ 2302 w 4605"/>
                <a:gd name="T5" fmla="*/ 0 h 2303"/>
                <a:gd name="T6" fmla="*/ 2302 w 4605"/>
                <a:gd name="T7" fmla="*/ 0 h 2303"/>
                <a:gd name="T8" fmla="*/ 4604 w 4605"/>
                <a:gd name="T9" fmla="*/ 2302 h 2303"/>
              </a:gdLst>
              <a:ahLst/>
              <a:cxnLst>
                <a:cxn ang="0">
                  <a:pos x="T0" y="T1"/>
                </a:cxn>
                <a:cxn ang="0">
                  <a:pos x="T2" y="T3"/>
                </a:cxn>
                <a:cxn ang="0">
                  <a:pos x="T4" y="T5"/>
                </a:cxn>
                <a:cxn ang="0">
                  <a:pos x="T6" y="T7"/>
                </a:cxn>
                <a:cxn ang="0">
                  <a:pos x="T8" y="T9"/>
                </a:cxn>
              </a:cxnLst>
              <a:rect l="0" t="0" r="r" b="b"/>
              <a:pathLst>
                <a:path w="4605" h="2303">
                  <a:moveTo>
                    <a:pt x="0" y="2302"/>
                  </a:moveTo>
                  <a:lnTo>
                    <a:pt x="0" y="2302"/>
                  </a:lnTo>
                  <a:cubicBezTo>
                    <a:pt x="0" y="1030"/>
                    <a:pt x="1031" y="0"/>
                    <a:pt x="2302" y="0"/>
                  </a:cubicBezTo>
                  <a:lnTo>
                    <a:pt x="2302" y="0"/>
                  </a:lnTo>
                  <a:cubicBezTo>
                    <a:pt x="3574" y="0"/>
                    <a:pt x="4604" y="1030"/>
                    <a:pt x="4604" y="2302"/>
                  </a:cubicBezTo>
                </a:path>
              </a:pathLst>
            </a:custGeom>
            <a:noFill/>
            <a:ln w="635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latin typeface="Open Sans Light" panose="020B0306030504020204" pitchFamily="34" charset="0"/>
              </a:endParaRPr>
            </a:p>
          </p:txBody>
        </p:sp>
        <p:sp>
          <p:nvSpPr>
            <p:cNvPr id="6" name="Freeform 10">
              <a:extLst>
                <a:ext uri="{FF2B5EF4-FFF2-40B4-BE49-F238E27FC236}">
                  <a16:creationId xmlns:a16="http://schemas.microsoft.com/office/drawing/2014/main" id="{256CFECB-BF46-4A4D-94AC-7C290CCC2655}"/>
                </a:ext>
              </a:extLst>
            </p:cNvPr>
            <p:cNvSpPr>
              <a:spLocks noChangeArrowheads="1"/>
            </p:cNvSpPr>
            <p:nvPr/>
          </p:nvSpPr>
          <p:spPr bwMode="auto">
            <a:xfrm>
              <a:off x="4588341" y="3278925"/>
              <a:ext cx="2371725" cy="1185863"/>
            </a:xfrm>
            <a:custGeom>
              <a:avLst/>
              <a:gdLst>
                <a:gd name="T0" fmla="*/ 4604 w 4605"/>
                <a:gd name="T1" fmla="*/ 0 h 2302"/>
                <a:gd name="T2" fmla="*/ 4604 w 4605"/>
                <a:gd name="T3" fmla="*/ 0 h 2302"/>
                <a:gd name="T4" fmla="*/ 2302 w 4605"/>
                <a:gd name="T5" fmla="*/ 2301 h 2302"/>
                <a:gd name="T6" fmla="*/ 2302 w 4605"/>
                <a:gd name="T7" fmla="*/ 2301 h 2302"/>
                <a:gd name="T8" fmla="*/ 0 w 4605"/>
                <a:gd name="T9" fmla="*/ 0 h 2302"/>
              </a:gdLst>
              <a:ahLst/>
              <a:cxnLst>
                <a:cxn ang="0">
                  <a:pos x="T0" y="T1"/>
                </a:cxn>
                <a:cxn ang="0">
                  <a:pos x="T2" y="T3"/>
                </a:cxn>
                <a:cxn ang="0">
                  <a:pos x="T4" y="T5"/>
                </a:cxn>
                <a:cxn ang="0">
                  <a:pos x="T6" y="T7"/>
                </a:cxn>
                <a:cxn ang="0">
                  <a:pos x="T8" y="T9"/>
                </a:cxn>
              </a:cxnLst>
              <a:rect l="0" t="0" r="r" b="b"/>
              <a:pathLst>
                <a:path w="4605" h="2302">
                  <a:moveTo>
                    <a:pt x="4604" y="0"/>
                  </a:moveTo>
                  <a:lnTo>
                    <a:pt x="4604" y="0"/>
                  </a:lnTo>
                  <a:cubicBezTo>
                    <a:pt x="4604" y="1270"/>
                    <a:pt x="3574" y="2301"/>
                    <a:pt x="2302" y="2301"/>
                  </a:cubicBezTo>
                  <a:lnTo>
                    <a:pt x="2302" y="2301"/>
                  </a:lnTo>
                  <a:cubicBezTo>
                    <a:pt x="1031" y="2301"/>
                    <a:pt x="0" y="1270"/>
                    <a:pt x="0" y="0"/>
                  </a:cubicBezTo>
                </a:path>
              </a:pathLst>
            </a:custGeom>
            <a:noFill/>
            <a:ln w="635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latin typeface="Open Sans Light" panose="020B0306030504020204" pitchFamily="34" charset="0"/>
              </a:endParaRPr>
            </a:p>
          </p:txBody>
        </p:sp>
        <p:sp>
          <p:nvSpPr>
            <p:cNvPr id="7" name="Freeform 11">
              <a:extLst>
                <a:ext uri="{FF2B5EF4-FFF2-40B4-BE49-F238E27FC236}">
                  <a16:creationId xmlns:a16="http://schemas.microsoft.com/office/drawing/2014/main" id="{5DAE0463-F0CF-B442-8F5A-AD4360785756}"/>
                </a:ext>
              </a:extLst>
            </p:cNvPr>
            <p:cNvSpPr>
              <a:spLocks noChangeArrowheads="1"/>
            </p:cNvSpPr>
            <p:nvPr/>
          </p:nvSpPr>
          <p:spPr bwMode="auto">
            <a:xfrm>
              <a:off x="6960066" y="2093062"/>
              <a:ext cx="2371725" cy="1185863"/>
            </a:xfrm>
            <a:custGeom>
              <a:avLst/>
              <a:gdLst>
                <a:gd name="T0" fmla="*/ 0 w 4604"/>
                <a:gd name="T1" fmla="*/ 2302 h 2303"/>
                <a:gd name="T2" fmla="*/ 0 w 4604"/>
                <a:gd name="T3" fmla="*/ 2302 h 2303"/>
                <a:gd name="T4" fmla="*/ 2301 w 4604"/>
                <a:gd name="T5" fmla="*/ 0 h 2303"/>
                <a:gd name="T6" fmla="*/ 2301 w 4604"/>
                <a:gd name="T7" fmla="*/ 0 h 2303"/>
                <a:gd name="T8" fmla="*/ 4603 w 4604"/>
                <a:gd name="T9" fmla="*/ 2302 h 2303"/>
              </a:gdLst>
              <a:ahLst/>
              <a:cxnLst>
                <a:cxn ang="0">
                  <a:pos x="T0" y="T1"/>
                </a:cxn>
                <a:cxn ang="0">
                  <a:pos x="T2" y="T3"/>
                </a:cxn>
                <a:cxn ang="0">
                  <a:pos x="T4" y="T5"/>
                </a:cxn>
                <a:cxn ang="0">
                  <a:pos x="T6" y="T7"/>
                </a:cxn>
                <a:cxn ang="0">
                  <a:pos x="T8" y="T9"/>
                </a:cxn>
              </a:cxnLst>
              <a:rect l="0" t="0" r="r" b="b"/>
              <a:pathLst>
                <a:path w="4604" h="2303">
                  <a:moveTo>
                    <a:pt x="0" y="2302"/>
                  </a:moveTo>
                  <a:lnTo>
                    <a:pt x="0" y="2302"/>
                  </a:lnTo>
                  <a:cubicBezTo>
                    <a:pt x="0" y="1030"/>
                    <a:pt x="1030" y="0"/>
                    <a:pt x="2301" y="0"/>
                  </a:cubicBezTo>
                  <a:lnTo>
                    <a:pt x="2301" y="0"/>
                  </a:lnTo>
                  <a:cubicBezTo>
                    <a:pt x="3573" y="0"/>
                    <a:pt x="4603" y="1030"/>
                    <a:pt x="4603" y="2302"/>
                  </a:cubicBezTo>
                </a:path>
              </a:pathLst>
            </a:custGeom>
            <a:noFill/>
            <a:ln w="635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a:latin typeface="Open Sans Light" panose="020B0306030504020204" pitchFamily="34" charset="0"/>
              </a:endParaRPr>
            </a:p>
          </p:txBody>
        </p:sp>
        <p:sp>
          <p:nvSpPr>
            <p:cNvPr id="10" name="Freeform 20">
              <a:extLst>
                <a:ext uri="{FF2B5EF4-FFF2-40B4-BE49-F238E27FC236}">
                  <a16:creationId xmlns:a16="http://schemas.microsoft.com/office/drawing/2014/main" id="{61FF09AD-3F54-D941-99F9-6D408161FA1D}"/>
                </a:ext>
              </a:extLst>
            </p:cNvPr>
            <p:cNvSpPr>
              <a:spLocks noChangeArrowheads="1"/>
            </p:cNvSpPr>
            <p:nvPr/>
          </p:nvSpPr>
          <p:spPr bwMode="auto">
            <a:xfrm flipV="1">
              <a:off x="9260437" y="3345543"/>
              <a:ext cx="197433" cy="140754"/>
            </a:xfrm>
            <a:custGeom>
              <a:avLst/>
              <a:gdLst>
                <a:gd name="T0" fmla="*/ 162 w 163"/>
                <a:gd name="T1" fmla="*/ 80 h 161"/>
                <a:gd name="T2" fmla="*/ 162 w 163"/>
                <a:gd name="T3" fmla="*/ 80 h 161"/>
                <a:gd name="T4" fmla="*/ 81 w 163"/>
                <a:gd name="T5" fmla="*/ 160 h 161"/>
                <a:gd name="T6" fmla="*/ 81 w 163"/>
                <a:gd name="T7" fmla="*/ 160 h 161"/>
                <a:gd name="T8" fmla="*/ 0 w 163"/>
                <a:gd name="T9" fmla="*/ 80 h 161"/>
                <a:gd name="T10" fmla="*/ 0 w 163"/>
                <a:gd name="T11" fmla="*/ 80 h 161"/>
                <a:gd name="T12" fmla="*/ 81 w 163"/>
                <a:gd name="T13" fmla="*/ 0 h 161"/>
                <a:gd name="T14" fmla="*/ 81 w 163"/>
                <a:gd name="T15" fmla="*/ 0 h 161"/>
                <a:gd name="T16" fmla="*/ 162 w 163"/>
                <a:gd name="T17"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1">
                  <a:moveTo>
                    <a:pt x="162" y="80"/>
                  </a:moveTo>
                  <a:lnTo>
                    <a:pt x="162" y="80"/>
                  </a:lnTo>
                  <a:cubicBezTo>
                    <a:pt x="162" y="123"/>
                    <a:pt x="125" y="160"/>
                    <a:pt x="81" y="160"/>
                  </a:cubicBezTo>
                  <a:lnTo>
                    <a:pt x="81" y="160"/>
                  </a:lnTo>
                  <a:cubicBezTo>
                    <a:pt x="37" y="160"/>
                    <a:pt x="0" y="123"/>
                    <a:pt x="0" y="80"/>
                  </a:cubicBezTo>
                  <a:lnTo>
                    <a:pt x="0" y="80"/>
                  </a:lnTo>
                  <a:cubicBezTo>
                    <a:pt x="0" y="35"/>
                    <a:pt x="37" y="0"/>
                    <a:pt x="81" y="0"/>
                  </a:cubicBezTo>
                  <a:lnTo>
                    <a:pt x="81" y="0"/>
                  </a:lnTo>
                  <a:cubicBezTo>
                    <a:pt x="125" y="0"/>
                    <a:pt x="162" y="35"/>
                    <a:pt x="162" y="80"/>
                  </a:cubicBezTo>
                </a:path>
              </a:pathLst>
            </a:custGeom>
            <a:solidFill>
              <a:schemeClr val="accent4"/>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11" name="Freeform 22">
              <a:extLst>
                <a:ext uri="{FF2B5EF4-FFF2-40B4-BE49-F238E27FC236}">
                  <a16:creationId xmlns:a16="http://schemas.microsoft.com/office/drawing/2014/main" id="{7108B1E8-0FA0-4D49-8E1B-7B55303CB77B}"/>
                </a:ext>
              </a:extLst>
            </p:cNvPr>
            <p:cNvSpPr>
              <a:spLocks noChangeArrowheads="1"/>
            </p:cNvSpPr>
            <p:nvPr/>
          </p:nvSpPr>
          <p:spPr bwMode="auto">
            <a:xfrm>
              <a:off x="2492636" y="2347499"/>
              <a:ext cx="1819686" cy="1819686"/>
            </a:xfrm>
            <a:custGeom>
              <a:avLst/>
              <a:gdLst>
                <a:gd name="T0" fmla="*/ 1767 w 3534"/>
                <a:gd name="T1" fmla="*/ 3338 h 3532"/>
                <a:gd name="T2" fmla="*/ 1767 w 3534"/>
                <a:gd name="T3" fmla="*/ 3338 h 3532"/>
                <a:gd name="T4" fmla="*/ 194 w 3534"/>
                <a:gd name="T5" fmla="*/ 1767 h 3532"/>
                <a:gd name="T6" fmla="*/ 194 w 3534"/>
                <a:gd name="T7" fmla="*/ 1767 h 3532"/>
                <a:gd name="T8" fmla="*/ 1767 w 3534"/>
                <a:gd name="T9" fmla="*/ 194 h 3532"/>
                <a:gd name="T10" fmla="*/ 1767 w 3534"/>
                <a:gd name="T11" fmla="*/ 194 h 3532"/>
                <a:gd name="T12" fmla="*/ 3339 w 3534"/>
                <a:gd name="T13" fmla="*/ 1767 h 3532"/>
                <a:gd name="T14" fmla="*/ 3339 w 3534"/>
                <a:gd name="T15" fmla="*/ 1767 h 3532"/>
                <a:gd name="T16" fmla="*/ 1767 w 3534"/>
                <a:gd name="T17" fmla="*/ 3338 h 3532"/>
                <a:gd name="T18" fmla="*/ 1767 w 3534"/>
                <a:gd name="T19" fmla="*/ 0 h 3532"/>
                <a:gd name="T20" fmla="*/ 1767 w 3534"/>
                <a:gd name="T21" fmla="*/ 0 h 3532"/>
                <a:gd name="T22" fmla="*/ 0 w 3534"/>
                <a:gd name="T23" fmla="*/ 1767 h 3532"/>
                <a:gd name="T24" fmla="*/ 0 w 3534"/>
                <a:gd name="T25" fmla="*/ 1767 h 3532"/>
                <a:gd name="T26" fmla="*/ 1767 w 3534"/>
                <a:gd name="T27" fmla="*/ 3531 h 3532"/>
                <a:gd name="T28" fmla="*/ 1767 w 3534"/>
                <a:gd name="T29" fmla="*/ 3531 h 3532"/>
                <a:gd name="T30" fmla="*/ 3533 w 3534"/>
                <a:gd name="T31" fmla="*/ 1767 h 3532"/>
                <a:gd name="T32" fmla="*/ 3533 w 3534"/>
                <a:gd name="T33" fmla="*/ 1767 h 3532"/>
                <a:gd name="T34" fmla="*/ 1767 w 3534"/>
                <a:gd name="T35" fmla="*/ 0 h 3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34" h="3532">
                  <a:moveTo>
                    <a:pt x="1767" y="3338"/>
                  </a:moveTo>
                  <a:lnTo>
                    <a:pt x="1767" y="3338"/>
                  </a:lnTo>
                  <a:cubicBezTo>
                    <a:pt x="898" y="3338"/>
                    <a:pt x="194" y="2634"/>
                    <a:pt x="194" y="1767"/>
                  </a:cubicBezTo>
                  <a:lnTo>
                    <a:pt x="194" y="1767"/>
                  </a:lnTo>
                  <a:cubicBezTo>
                    <a:pt x="194" y="898"/>
                    <a:pt x="898" y="194"/>
                    <a:pt x="1767" y="194"/>
                  </a:cubicBezTo>
                  <a:lnTo>
                    <a:pt x="1767" y="194"/>
                  </a:lnTo>
                  <a:cubicBezTo>
                    <a:pt x="2635" y="194"/>
                    <a:pt x="3339" y="898"/>
                    <a:pt x="3339" y="1767"/>
                  </a:cubicBezTo>
                  <a:lnTo>
                    <a:pt x="3339" y="1767"/>
                  </a:lnTo>
                  <a:cubicBezTo>
                    <a:pt x="3339" y="2634"/>
                    <a:pt x="2635" y="3338"/>
                    <a:pt x="1767" y="3338"/>
                  </a:cubicBezTo>
                  <a:close/>
                  <a:moveTo>
                    <a:pt x="1767" y="0"/>
                  </a:moveTo>
                  <a:lnTo>
                    <a:pt x="1767" y="0"/>
                  </a:lnTo>
                  <a:cubicBezTo>
                    <a:pt x="791" y="0"/>
                    <a:pt x="0" y="791"/>
                    <a:pt x="0" y="1767"/>
                  </a:cubicBezTo>
                  <a:lnTo>
                    <a:pt x="0" y="1767"/>
                  </a:lnTo>
                  <a:cubicBezTo>
                    <a:pt x="0" y="2740"/>
                    <a:pt x="791" y="3531"/>
                    <a:pt x="1767" y="3531"/>
                  </a:cubicBezTo>
                  <a:lnTo>
                    <a:pt x="1767" y="3531"/>
                  </a:lnTo>
                  <a:cubicBezTo>
                    <a:pt x="2742" y="3531"/>
                    <a:pt x="3533" y="2740"/>
                    <a:pt x="3533" y="1767"/>
                  </a:cubicBezTo>
                  <a:lnTo>
                    <a:pt x="3533" y="1767"/>
                  </a:lnTo>
                  <a:cubicBezTo>
                    <a:pt x="3533" y="791"/>
                    <a:pt x="2742" y="0"/>
                    <a:pt x="1767" y="0"/>
                  </a:cubicBezTo>
                  <a:close/>
                </a:path>
              </a:pathLst>
            </a:custGeom>
            <a:solidFill>
              <a:schemeClr val="bg1">
                <a:lumMod val="95000"/>
              </a:schemeClr>
            </a:solidFill>
            <a:ln>
              <a:noFill/>
            </a:ln>
            <a:effectLst/>
          </p:spPr>
          <p:txBody>
            <a:bodyPr wrap="none" anchor="ctr"/>
            <a:lstStyle/>
            <a:p>
              <a:endParaRPr lang="en-US" sz="3266">
                <a:latin typeface="Open Sans Light" panose="020B0306030504020204" pitchFamily="34" charset="0"/>
              </a:endParaRPr>
            </a:p>
          </p:txBody>
        </p:sp>
        <p:sp>
          <p:nvSpPr>
            <p:cNvPr id="12" name="Freeform 24">
              <a:extLst>
                <a:ext uri="{FF2B5EF4-FFF2-40B4-BE49-F238E27FC236}">
                  <a16:creationId xmlns:a16="http://schemas.microsoft.com/office/drawing/2014/main" id="{7E17D349-F99F-8F4B-9F77-EAADA2A77330}"/>
                </a:ext>
              </a:extLst>
            </p:cNvPr>
            <p:cNvSpPr>
              <a:spLocks noChangeArrowheads="1"/>
            </p:cNvSpPr>
            <p:nvPr/>
          </p:nvSpPr>
          <p:spPr bwMode="auto">
            <a:xfrm>
              <a:off x="4864361" y="2347499"/>
              <a:ext cx="1819686" cy="1819686"/>
            </a:xfrm>
            <a:custGeom>
              <a:avLst/>
              <a:gdLst>
                <a:gd name="T0" fmla="*/ 0 w 3533"/>
                <a:gd name="T1" fmla="*/ 1767 h 3532"/>
                <a:gd name="T2" fmla="*/ 1766 w 3533"/>
                <a:gd name="T3" fmla="*/ 0 h 3532"/>
                <a:gd name="T4" fmla="*/ 3532 w 3533"/>
                <a:gd name="T5" fmla="*/ 1767 h 3532"/>
                <a:gd name="T6" fmla="*/ 1766 w 3533"/>
                <a:gd name="T7" fmla="*/ 3531 h 3532"/>
                <a:gd name="T8" fmla="*/ 0 w 3533"/>
                <a:gd name="T9" fmla="*/ 1767 h 3532"/>
                <a:gd name="T10" fmla="*/ 1766 w 3533"/>
                <a:gd name="T11" fmla="*/ 3338 h 3532"/>
                <a:gd name="T12" fmla="*/ 3338 w 3533"/>
                <a:gd name="T13" fmla="*/ 1767 h 3532"/>
                <a:gd name="T14" fmla="*/ 1766 w 3533"/>
                <a:gd name="T15" fmla="*/ 194 h 3532"/>
                <a:gd name="T16" fmla="*/ 194 w 3533"/>
                <a:gd name="T17" fmla="*/ 1767 h 3532"/>
                <a:gd name="T18" fmla="*/ 1766 w 3533"/>
                <a:gd name="T19" fmla="*/ 3338 h 3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3" h="3532">
                  <a:moveTo>
                    <a:pt x="0" y="1767"/>
                  </a:moveTo>
                  <a:cubicBezTo>
                    <a:pt x="0" y="791"/>
                    <a:pt x="790" y="0"/>
                    <a:pt x="1766" y="0"/>
                  </a:cubicBezTo>
                  <a:cubicBezTo>
                    <a:pt x="2742" y="0"/>
                    <a:pt x="3532" y="791"/>
                    <a:pt x="3532" y="1767"/>
                  </a:cubicBezTo>
                  <a:cubicBezTo>
                    <a:pt x="3532" y="2740"/>
                    <a:pt x="2742" y="3531"/>
                    <a:pt x="1766" y="3531"/>
                  </a:cubicBezTo>
                  <a:cubicBezTo>
                    <a:pt x="790" y="3531"/>
                    <a:pt x="0" y="2740"/>
                    <a:pt x="0" y="1767"/>
                  </a:cubicBezTo>
                  <a:close/>
                  <a:moveTo>
                    <a:pt x="1766" y="3338"/>
                  </a:moveTo>
                  <a:cubicBezTo>
                    <a:pt x="2635" y="3338"/>
                    <a:pt x="3338" y="2634"/>
                    <a:pt x="3338" y="1767"/>
                  </a:cubicBezTo>
                  <a:cubicBezTo>
                    <a:pt x="3338" y="898"/>
                    <a:pt x="2635" y="194"/>
                    <a:pt x="1766" y="194"/>
                  </a:cubicBezTo>
                  <a:cubicBezTo>
                    <a:pt x="898" y="194"/>
                    <a:pt x="194" y="898"/>
                    <a:pt x="194" y="1767"/>
                  </a:cubicBezTo>
                  <a:cubicBezTo>
                    <a:pt x="194" y="2634"/>
                    <a:pt x="898" y="3338"/>
                    <a:pt x="1766" y="3338"/>
                  </a:cubicBezTo>
                  <a:close/>
                </a:path>
              </a:pathLst>
            </a:custGeom>
            <a:solidFill>
              <a:srgbClr val="F2F3F3"/>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13" name="Freeform 25">
              <a:extLst>
                <a:ext uri="{FF2B5EF4-FFF2-40B4-BE49-F238E27FC236}">
                  <a16:creationId xmlns:a16="http://schemas.microsoft.com/office/drawing/2014/main" id="{DA25ACC3-6CF0-264C-917E-26A3C3FCCEC1}"/>
                </a:ext>
              </a:extLst>
            </p:cNvPr>
            <p:cNvSpPr>
              <a:spLocks noChangeArrowheads="1"/>
            </p:cNvSpPr>
            <p:nvPr/>
          </p:nvSpPr>
          <p:spPr bwMode="auto">
            <a:xfrm>
              <a:off x="7236087" y="2347499"/>
              <a:ext cx="1819685" cy="1819686"/>
            </a:xfrm>
            <a:custGeom>
              <a:avLst/>
              <a:gdLst>
                <a:gd name="T0" fmla="*/ 0 w 3533"/>
                <a:gd name="T1" fmla="*/ 1767 h 3532"/>
                <a:gd name="T2" fmla="*/ 1765 w 3533"/>
                <a:gd name="T3" fmla="*/ 0 h 3532"/>
                <a:gd name="T4" fmla="*/ 3532 w 3533"/>
                <a:gd name="T5" fmla="*/ 1767 h 3532"/>
                <a:gd name="T6" fmla="*/ 1765 w 3533"/>
                <a:gd name="T7" fmla="*/ 3531 h 3532"/>
                <a:gd name="T8" fmla="*/ 0 w 3533"/>
                <a:gd name="T9" fmla="*/ 1767 h 3532"/>
                <a:gd name="T10" fmla="*/ 1765 w 3533"/>
                <a:gd name="T11" fmla="*/ 3338 h 3532"/>
                <a:gd name="T12" fmla="*/ 3338 w 3533"/>
                <a:gd name="T13" fmla="*/ 1767 h 3532"/>
                <a:gd name="T14" fmla="*/ 1765 w 3533"/>
                <a:gd name="T15" fmla="*/ 194 h 3532"/>
                <a:gd name="T16" fmla="*/ 193 w 3533"/>
                <a:gd name="T17" fmla="*/ 1767 h 3532"/>
                <a:gd name="T18" fmla="*/ 1765 w 3533"/>
                <a:gd name="T19" fmla="*/ 3338 h 3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3" h="3532">
                  <a:moveTo>
                    <a:pt x="0" y="1767"/>
                  </a:moveTo>
                  <a:cubicBezTo>
                    <a:pt x="0" y="791"/>
                    <a:pt x="791" y="0"/>
                    <a:pt x="1765" y="0"/>
                  </a:cubicBezTo>
                  <a:cubicBezTo>
                    <a:pt x="2741" y="0"/>
                    <a:pt x="3532" y="791"/>
                    <a:pt x="3532" y="1767"/>
                  </a:cubicBezTo>
                  <a:cubicBezTo>
                    <a:pt x="3532" y="2740"/>
                    <a:pt x="2741" y="3531"/>
                    <a:pt x="1765" y="3531"/>
                  </a:cubicBezTo>
                  <a:cubicBezTo>
                    <a:pt x="791" y="3531"/>
                    <a:pt x="0" y="2740"/>
                    <a:pt x="0" y="1767"/>
                  </a:cubicBezTo>
                  <a:close/>
                  <a:moveTo>
                    <a:pt x="1765" y="3338"/>
                  </a:moveTo>
                  <a:cubicBezTo>
                    <a:pt x="2634" y="3338"/>
                    <a:pt x="3338" y="2634"/>
                    <a:pt x="3338" y="1767"/>
                  </a:cubicBezTo>
                  <a:cubicBezTo>
                    <a:pt x="3338" y="898"/>
                    <a:pt x="2634" y="194"/>
                    <a:pt x="1765" y="194"/>
                  </a:cubicBezTo>
                  <a:cubicBezTo>
                    <a:pt x="898" y="194"/>
                    <a:pt x="193" y="898"/>
                    <a:pt x="193" y="1767"/>
                  </a:cubicBezTo>
                  <a:cubicBezTo>
                    <a:pt x="193" y="2634"/>
                    <a:pt x="898" y="3338"/>
                    <a:pt x="1765" y="3338"/>
                  </a:cubicBezTo>
                  <a:close/>
                </a:path>
              </a:pathLst>
            </a:custGeom>
            <a:solidFill>
              <a:srgbClr val="F2F3F3"/>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15" name="Oval 11">
              <a:extLst>
                <a:ext uri="{FF2B5EF4-FFF2-40B4-BE49-F238E27FC236}">
                  <a16:creationId xmlns:a16="http://schemas.microsoft.com/office/drawing/2014/main" id="{A3ABE047-5DED-DE44-A292-52FD14C48319}"/>
                </a:ext>
              </a:extLst>
            </p:cNvPr>
            <p:cNvSpPr/>
            <p:nvPr/>
          </p:nvSpPr>
          <p:spPr>
            <a:xfrm>
              <a:off x="2582522" y="2437385"/>
              <a:ext cx="1639915" cy="16399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Open Sans Light" panose="020B0306030504020204" pitchFamily="34" charset="0"/>
              </a:endParaRPr>
            </a:p>
          </p:txBody>
        </p:sp>
        <p:sp>
          <p:nvSpPr>
            <p:cNvPr id="16" name="Oval 12">
              <a:extLst>
                <a:ext uri="{FF2B5EF4-FFF2-40B4-BE49-F238E27FC236}">
                  <a16:creationId xmlns:a16="http://schemas.microsoft.com/office/drawing/2014/main" id="{664C7DA0-882C-F543-A9B3-BE1EAA810C05}"/>
                </a:ext>
              </a:extLst>
            </p:cNvPr>
            <p:cNvSpPr/>
            <p:nvPr/>
          </p:nvSpPr>
          <p:spPr>
            <a:xfrm>
              <a:off x="4954247" y="2437385"/>
              <a:ext cx="1639915" cy="16399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Open Sans Light" panose="020B0306030504020204" pitchFamily="34" charset="0"/>
              </a:endParaRPr>
            </a:p>
          </p:txBody>
        </p:sp>
        <p:sp>
          <p:nvSpPr>
            <p:cNvPr id="17" name="Oval 13">
              <a:extLst>
                <a:ext uri="{FF2B5EF4-FFF2-40B4-BE49-F238E27FC236}">
                  <a16:creationId xmlns:a16="http://schemas.microsoft.com/office/drawing/2014/main" id="{5D06C6F2-056D-8049-A6CD-534171A61DAA}"/>
                </a:ext>
              </a:extLst>
            </p:cNvPr>
            <p:cNvSpPr/>
            <p:nvPr/>
          </p:nvSpPr>
          <p:spPr>
            <a:xfrm>
              <a:off x="7325972" y="2437385"/>
              <a:ext cx="1639915" cy="16399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Open Sans Light" panose="020B0306030504020204" pitchFamily="34" charset="0"/>
              </a:endParaRPr>
            </a:p>
          </p:txBody>
        </p:sp>
        <p:sp>
          <p:nvSpPr>
            <p:cNvPr id="19" name="TextBox 15">
              <a:extLst>
                <a:ext uri="{FF2B5EF4-FFF2-40B4-BE49-F238E27FC236}">
                  <a16:creationId xmlns:a16="http://schemas.microsoft.com/office/drawing/2014/main" id="{45A12D90-01F8-8E44-8BAA-013C643E1DE0}"/>
                </a:ext>
              </a:extLst>
            </p:cNvPr>
            <p:cNvSpPr txBox="1"/>
            <p:nvPr/>
          </p:nvSpPr>
          <p:spPr>
            <a:xfrm rot="10800000">
              <a:off x="2697854" y="2321055"/>
              <a:ext cx="1223683" cy="1821956"/>
            </a:xfrm>
            <a:prstGeom prst="rect">
              <a:avLst/>
            </a:prstGeom>
            <a:noFill/>
          </p:spPr>
          <p:txBody>
            <a:bodyPr wrap="square" rtlCol="0" anchor="ctr">
              <a:spAutoFit/>
            </a:bodyPr>
            <a:lstStyle/>
            <a:p>
              <a:pPr algn="ctr"/>
              <a:r>
                <a:rPr lang="en-US" sz="6000" b="1">
                  <a:solidFill>
                    <a:schemeClr val="bg1"/>
                  </a:solidFill>
                  <a:latin typeface="Poppins SemiBold" pitchFamily="2" charset="77"/>
                  <a:ea typeface="League Spartan" charset="0"/>
                  <a:cs typeface="Poppins SemiBold" pitchFamily="2" charset="77"/>
                </a:rPr>
                <a:t>P</a:t>
              </a:r>
            </a:p>
          </p:txBody>
        </p:sp>
        <p:sp>
          <p:nvSpPr>
            <p:cNvPr id="20" name="TextBox 16">
              <a:extLst>
                <a:ext uri="{FF2B5EF4-FFF2-40B4-BE49-F238E27FC236}">
                  <a16:creationId xmlns:a16="http://schemas.microsoft.com/office/drawing/2014/main" id="{EA9D88D6-1BBD-7844-A1C6-DBADE9521140}"/>
                </a:ext>
              </a:extLst>
            </p:cNvPr>
            <p:cNvSpPr txBox="1"/>
            <p:nvPr/>
          </p:nvSpPr>
          <p:spPr>
            <a:xfrm rot="10800000">
              <a:off x="5189279" y="2295739"/>
              <a:ext cx="1107987" cy="1821957"/>
            </a:xfrm>
            <a:prstGeom prst="rect">
              <a:avLst/>
            </a:prstGeom>
            <a:noFill/>
          </p:spPr>
          <p:txBody>
            <a:bodyPr wrap="square" lIns="91440" tIns="45720" rIns="91440" bIns="45720" rtlCol="0" anchor="ctr">
              <a:spAutoFit/>
            </a:bodyPr>
            <a:lstStyle/>
            <a:p>
              <a:pPr algn="ctr"/>
              <a:r>
                <a:rPr lang="en-US" sz="6000" b="1">
                  <a:solidFill>
                    <a:schemeClr val="bg1"/>
                  </a:solidFill>
                  <a:latin typeface="Poppins SemiBold" pitchFamily="2" charset="77"/>
                  <a:ea typeface="League Spartan" charset="0"/>
                  <a:cs typeface="Poppins SemiBold" pitchFamily="2" charset="77"/>
                </a:rPr>
                <a:t>S</a:t>
              </a:r>
            </a:p>
          </p:txBody>
        </p:sp>
        <p:sp>
          <p:nvSpPr>
            <p:cNvPr id="21" name="TextBox 17">
              <a:extLst>
                <a:ext uri="{FF2B5EF4-FFF2-40B4-BE49-F238E27FC236}">
                  <a16:creationId xmlns:a16="http://schemas.microsoft.com/office/drawing/2014/main" id="{6FF8C397-3939-584D-95F8-78A76C9B139D}"/>
                </a:ext>
              </a:extLst>
            </p:cNvPr>
            <p:cNvSpPr txBox="1"/>
            <p:nvPr/>
          </p:nvSpPr>
          <p:spPr>
            <a:xfrm rot="10800000">
              <a:off x="7730616" y="2245113"/>
              <a:ext cx="871866" cy="1821957"/>
            </a:xfrm>
            <a:prstGeom prst="rect">
              <a:avLst/>
            </a:prstGeom>
            <a:noFill/>
          </p:spPr>
          <p:txBody>
            <a:bodyPr wrap="square" rtlCol="0" anchor="ctr">
              <a:spAutoFit/>
            </a:bodyPr>
            <a:lstStyle/>
            <a:p>
              <a:pPr algn="ctr"/>
              <a:r>
                <a:rPr lang="en-US" sz="6000" b="1">
                  <a:solidFill>
                    <a:schemeClr val="bg1"/>
                  </a:solidFill>
                  <a:latin typeface="Poppins SemiBold" pitchFamily="2" charset="77"/>
                  <a:ea typeface="League Spartan" charset="0"/>
                  <a:cs typeface="Poppins SemiBold" pitchFamily="2" charset="77"/>
                </a:rPr>
                <a:t>V</a:t>
              </a:r>
            </a:p>
          </p:txBody>
        </p:sp>
        <p:grpSp>
          <p:nvGrpSpPr>
            <p:cNvPr id="23" name="Group 38">
              <a:extLst>
                <a:ext uri="{FF2B5EF4-FFF2-40B4-BE49-F238E27FC236}">
                  <a16:creationId xmlns:a16="http://schemas.microsoft.com/office/drawing/2014/main" id="{669EB6AA-11FC-A141-B83C-DC10B286159A}"/>
                </a:ext>
              </a:extLst>
            </p:cNvPr>
            <p:cNvGrpSpPr/>
            <p:nvPr/>
          </p:nvGrpSpPr>
          <p:grpSpPr>
            <a:xfrm>
              <a:off x="4490657" y="3199413"/>
              <a:ext cx="197643" cy="197643"/>
              <a:chOff x="2502011" y="7972599"/>
              <a:chExt cx="395285" cy="395285"/>
            </a:xfrm>
          </p:grpSpPr>
          <p:sp>
            <p:nvSpPr>
              <p:cNvPr id="24" name="Freeform 19">
                <a:extLst>
                  <a:ext uri="{FF2B5EF4-FFF2-40B4-BE49-F238E27FC236}">
                    <a16:creationId xmlns:a16="http://schemas.microsoft.com/office/drawing/2014/main" id="{A7351AEA-C4EB-1E49-9A89-BE529D1436E5}"/>
                  </a:ext>
                </a:extLst>
              </p:cNvPr>
              <p:cNvSpPr>
                <a:spLocks noChangeArrowheads="1"/>
              </p:cNvSpPr>
              <p:nvPr/>
            </p:nvSpPr>
            <p:spPr bwMode="auto">
              <a:xfrm>
                <a:off x="2502011" y="7972599"/>
                <a:ext cx="395285" cy="395285"/>
              </a:xfrm>
              <a:custGeom>
                <a:avLst/>
                <a:gdLst>
                  <a:gd name="T0" fmla="*/ 384 w 385"/>
                  <a:gd name="T1" fmla="*/ 191 h 383"/>
                  <a:gd name="T2" fmla="*/ 384 w 385"/>
                  <a:gd name="T3" fmla="*/ 191 h 383"/>
                  <a:gd name="T4" fmla="*/ 192 w 385"/>
                  <a:gd name="T5" fmla="*/ 382 h 383"/>
                  <a:gd name="T6" fmla="*/ 192 w 385"/>
                  <a:gd name="T7" fmla="*/ 382 h 383"/>
                  <a:gd name="T8" fmla="*/ 0 w 385"/>
                  <a:gd name="T9" fmla="*/ 191 h 383"/>
                  <a:gd name="T10" fmla="*/ 0 w 385"/>
                  <a:gd name="T11" fmla="*/ 191 h 383"/>
                  <a:gd name="T12" fmla="*/ 192 w 385"/>
                  <a:gd name="T13" fmla="*/ 0 h 383"/>
                  <a:gd name="T14" fmla="*/ 192 w 385"/>
                  <a:gd name="T15" fmla="*/ 0 h 383"/>
                  <a:gd name="T16" fmla="*/ 384 w 385"/>
                  <a:gd name="T17" fmla="*/ 19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83">
                    <a:moveTo>
                      <a:pt x="384" y="191"/>
                    </a:moveTo>
                    <a:lnTo>
                      <a:pt x="384" y="191"/>
                    </a:lnTo>
                    <a:cubicBezTo>
                      <a:pt x="384" y="296"/>
                      <a:pt x="298" y="382"/>
                      <a:pt x="192" y="382"/>
                    </a:cubicBezTo>
                    <a:lnTo>
                      <a:pt x="192" y="382"/>
                    </a:lnTo>
                    <a:cubicBezTo>
                      <a:pt x="86" y="382"/>
                      <a:pt x="0" y="296"/>
                      <a:pt x="0" y="191"/>
                    </a:cubicBezTo>
                    <a:lnTo>
                      <a:pt x="0" y="191"/>
                    </a:lnTo>
                    <a:cubicBezTo>
                      <a:pt x="0" y="85"/>
                      <a:pt x="86" y="0"/>
                      <a:pt x="192" y="0"/>
                    </a:cubicBezTo>
                    <a:lnTo>
                      <a:pt x="192" y="0"/>
                    </a:lnTo>
                    <a:cubicBezTo>
                      <a:pt x="298" y="0"/>
                      <a:pt x="384" y="85"/>
                      <a:pt x="384" y="191"/>
                    </a:cubicBezTo>
                  </a:path>
                </a:pathLst>
              </a:custGeom>
              <a:solidFill>
                <a:srgbClr val="FFFFFF"/>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25" name="Freeform 20">
                <a:extLst>
                  <a:ext uri="{FF2B5EF4-FFF2-40B4-BE49-F238E27FC236}">
                    <a16:creationId xmlns:a16="http://schemas.microsoft.com/office/drawing/2014/main" id="{5746EBB9-996F-EE4D-AA30-E0394AC2A382}"/>
                  </a:ext>
                </a:extLst>
              </p:cNvPr>
              <p:cNvSpPr>
                <a:spLocks noChangeArrowheads="1"/>
              </p:cNvSpPr>
              <p:nvPr/>
            </p:nvSpPr>
            <p:spPr bwMode="auto">
              <a:xfrm>
                <a:off x="2615597" y="8090733"/>
                <a:ext cx="168112" cy="168109"/>
              </a:xfrm>
              <a:custGeom>
                <a:avLst/>
                <a:gdLst>
                  <a:gd name="T0" fmla="*/ 162 w 163"/>
                  <a:gd name="T1" fmla="*/ 80 h 161"/>
                  <a:gd name="T2" fmla="*/ 162 w 163"/>
                  <a:gd name="T3" fmla="*/ 80 h 161"/>
                  <a:gd name="T4" fmla="*/ 81 w 163"/>
                  <a:gd name="T5" fmla="*/ 160 h 161"/>
                  <a:gd name="T6" fmla="*/ 81 w 163"/>
                  <a:gd name="T7" fmla="*/ 160 h 161"/>
                  <a:gd name="T8" fmla="*/ 0 w 163"/>
                  <a:gd name="T9" fmla="*/ 80 h 161"/>
                  <a:gd name="T10" fmla="*/ 0 w 163"/>
                  <a:gd name="T11" fmla="*/ 80 h 161"/>
                  <a:gd name="T12" fmla="*/ 81 w 163"/>
                  <a:gd name="T13" fmla="*/ 0 h 161"/>
                  <a:gd name="T14" fmla="*/ 81 w 163"/>
                  <a:gd name="T15" fmla="*/ 0 h 161"/>
                  <a:gd name="T16" fmla="*/ 162 w 163"/>
                  <a:gd name="T17"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1">
                    <a:moveTo>
                      <a:pt x="162" y="80"/>
                    </a:moveTo>
                    <a:lnTo>
                      <a:pt x="162" y="80"/>
                    </a:lnTo>
                    <a:cubicBezTo>
                      <a:pt x="162" y="123"/>
                      <a:pt x="125" y="160"/>
                      <a:pt x="81" y="160"/>
                    </a:cubicBezTo>
                    <a:lnTo>
                      <a:pt x="81" y="160"/>
                    </a:lnTo>
                    <a:cubicBezTo>
                      <a:pt x="37" y="160"/>
                      <a:pt x="0" y="123"/>
                      <a:pt x="0" y="80"/>
                    </a:cubicBezTo>
                    <a:lnTo>
                      <a:pt x="0" y="80"/>
                    </a:lnTo>
                    <a:cubicBezTo>
                      <a:pt x="0" y="35"/>
                      <a:pt x="37" y="0"/>
                      <a:pt x="81" y="0"/>
                    </a:cubicBezTo>
                    <a:lnTo>
                      <a:pt x="81" y="0"/>
                    </a:lnTo>
                    <a:cubicBezTo>
                      <a:pt x="125" y="0"/>
                      <a:pt x="162" y="35"/>
                      <a:pt x="162" y="80"/>
                    </a:cubicBezTo>
                  </a:path>
                </a:pathLst>
              </a:custGeom>
              <a:solidFill>
                <a:schemeClr val="accent1"/>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grpSp>
        <p:grpSp>
          <p:nvGrpSpPr>
            <p:cNvPr id="34" name="Group 39">
              <a:extLst>
                <a:ext uri="{FF2B5EF4-FFF2-40B4-BE49-F238E27FC236}">
                  <a16:creationId xmlns:a16="http://schemas.microsoft.com/office/drawing/2014/main" id="{72B0BF19-9417-FE4F-B717-B94AD7DD00AA}"/>
                </a:ext>
              </a:extLst>
            </p:cNvPr>
            <p:cNvGrpSpPr/>
            <p:nvPr/>
          </p:nvGrpSpPr>
          <p:grpSpPr>
            <a:xfrm>
              <a:off x="6862908" y="3199413"/>
              <a:ext cx="197643" cy="197643"/>
              <a:chOff x="2502011" y="7972599"/>
              <a:chExt cx="395285" cy="395285"/>
            </a:xfrm>
          </p:grpSpPr>
          <p:sp>
            <p:nvSpPr>
              <p:cNvPr id="35" name="Freeform 19">
                <a:extLst>
                  <a:ext uri="{FF2B5EF4-FFF2-40B4-BE49-F238E27FC236}">
                    <a16:creationId xmlns:a16="http://schemas.microsoft.com/office/drawing/2014/main" id="{D5BDF183-FDE7-124B-9DA5-B68C909267F2}"/>
                  </a:ext>
                </a:extLst>
              </p:cNvPr>
              <p:cNvSpPr>
                <a:spLocks noChangeArrowheads="1"/>
              </p:cNvSpPr>
              <p:nvPr/>
            </p:nvSpPr>
            <p:spPr bwMode="auto">
              <a:xfrm>
                <a:off x="2502011" y="7972599"/>
                <a:ext cx="395285" cy="395285"/>
              </a:xfrm>
              <a:custGeom>
                <a:avLst/>
                <a:gdLst>
                  <a:gd name="T0" fmla="*/ 384 w 385"/>
                  <a:gd name="T1" fmla="*/ 191 h 383"/>
                  <a:gd name="T2" fmla="*/ 384 w 385"/>
                  <a:gd name="T3" fmla="*/ 191 h 383"/>
                  <a:gd name="T4" fmla="*/ 192 w 385"/>
                  <a:gd name="T5" fmla="*/ 382 h 383"/>
                  <a:gd name="T6" fmla="*/ 192 w 385"/>
                  <a:gd name="T7" fmla="*/ 382 h 383"/>
                  <a:gd name="T8" fmla="*/ 0 w 385"/>
                  <a:gd name="T9" fmla="*/ 191 h 383"/>
                  <a:gd name="T10" fmla="*/ 0 w 385"/>
                  <a:gd name="T11" fmla="*/ 191 h 383"/>
                  <a:gd name="T12" fmla="*/ 192 w 385"/>
                  <a:gd name="T13" fmla="*/ 0 h 383"/>
                  <a:gd name="T14" fmla="*/ 192 w 385"/>
                  <a:gd name="T15" fmla="*/ 0 h 383"/>
                  <a:gd name="T16" fmla="*/ 384 w 385"/>
                  <a:gd name="T17" fmla="*/ 19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83">
                    <a:moveTo>
                      <a:pt x="384" y="191"/>
                    </a:moveTo>
                    <a:lnTo>
                      <a:pt x="384" y="191"/>
                    </a:lnTo>
                    <a:cubicBezTo>
                      <a:pt x="384" y="296"/>
                      <a:pt x="298" y="382"/>
                      <a:pt x="192" y="382"/>
                    </a:cubicBezTo>
                    <a:lnTo>
                      <a:pt x="192" y="382"/>
                    </a:lnTo>
                    <a:cubicBezTo>
                      <a:pt x="86" y="382"/>
                      <a:pt x="0" y="296"/>
                      <a:pt x="0" y="191"/>
                    </a:cubicBezTo>
                    <a:lnTo>
                      <a:pt x="0" y="191"/>
                    </a:lnTo>
                    <a:cubicBezTo>
                      <a:pt x="0" y="85"/>
                      <a:pt x="86" y="0"/>
                      <a:pt x="192" y="0"/>
                    </a:cubicBezTo>
                    <a:lnTo>
                      <a:pt x="192" y="0"/>
                    </a:lnTo>
                    <a:cubicBezTo>
                      <a:pt x="298" y="0"/>
                      <a:pt x="384" y="85"/>
                      <a:pt x="384" y="191"/>
                    </a:cubicBezTo>
                  </a:path>
                </a:pathLst>
              </a:custGeom>
              <a:solidFill>
                <a:srgbClr val="FFFFFF"/>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36" name="Freeform 20">
                <a:extLst>
                  <a:ext uri="{FF2B5EF4-FFF2-40B4-BE49-F238E27FC236}">
                    <a16:creationId xmlns:a16="http://schemas.microsoft.com/office/drawing/2014/main" id="{AF256B74-D9FD-774E-941A-452CFD0046F3}"/>
                  </a:ext>
                </a:extLst>
              </p:cNvPr>
              <p:cNvSpPr>
                <a:spLocks noChangeArrowheads="1"/>
              </p:cNvSpPr>
              <p:nvPr/>
            </p:nvSpPr>
            <p:spPr bwMode="auto">
              <a:xfrm>
                <a:off x="2615597" y="8090733"/>
                <a:ext cx="168112" cy="168109"/>
              </a:xfrm>
              <a:custGeom>
                <a:avLst/>
                <a:gdLst>
                  <a:gd name="T0" fmla="*/ 162 w 163"/>
                  <a:gd name="T1" fmla="*/ 80 h 161"/>
                  <a:gd name="T2" fmla="*/ 162 w 163"/>
                  <a:gd name="T3" fmla="*/ 80 h 161"/>
                  <a:gd name="T4" fmla="*/ 81 w 163"/>
                  <a:gd name="T5" fmla="*/ 160 h 161"/>
                  <a:gd name="T6" fmla="*/ 81 w 163"/>
                  <a:gd name="T7" fmla="*/ 160 h 161"/>
                  <a:gd name="T8" fmla="*/ 0 w 163"/>
                  <a:gd name="T9" fmla="*/ 80 h 161"/>
                  <a:gd name="T10" fmla="*/ 0 w 163"/>
                  <a:gd name="T11" fmla="*/ 80 h 161"/>
                  <a:gd name="T12" fmla="*/ 81 w 163"/>
                  <a:gd name="T13" fmla="*/ 0 h 161"/>
                  <a:gd name="T14" fmla="*/ 81 w 163"/>
                  <a:gd name="T15" fmla="*/ 0 h 161"/>
                  <a:gd name="T16" fmla="*/ 162 w 163"/>
                  <a:gd name="T17"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1">
                    <a:moveTo>
                      <a:pt x="162" y="80"/>
                    </a:moveTo>
                    <a:lnTo>
                      <a:pt x="162" y="80"/>
                    </a:lnTo>
                    <a:cubicBezTo>
                      <a:pt x="162" y="123"/>
                      <a:pt x="125" y="160"/>
                      <a:pt x="81" y="160"/>
                    </a:cubicBezTo>
                    <a:lnTo>
                      <a:pt x="81" y="160"/>
                    </a:lnTo>
                    <a:cubicBezTo>
                      <a:pt x="37" y="160"/>
                      <a:pt x="0" y="123"/>
                      <a:pt x="0" y="80"/>
                    </a:cubicBezTo>
                    <a:lnTo>
                      <a:pt x="0" y="80"/>
                    </a:lnTo>
                    <a:cubicBezTo>
                      <a:pt x="0" y="35"/>
                      <a:pt x="37" y="0"/>
                      <a:pt x="81" y="0"/>
                    </a:cubicBezTo>
                    <a:lnTo>
                      <a:pt x="81" y="0"/>
                    </a:lnTo>
                    <a:cubicBezTo>
                      <a:pt x="125" y="0"/>
                      <a:pt x="162" y="35"/>
                      <a:pt x="162" y="80"/>
                    </a:cubicBezTo>
                  </a:path>
                </a:pathLst>
              </a:custGeom>
              <a:solidFill>
                <a:schemeClr val="accent2"/>
              </a:solidFill>
              <a:ln>
                <a:noFill/>
              </a:ln>
              <a:effectLst/>
              <a:extLst>
                <a:ext uri="{91240B29-F687-4F45-9708-019B960494DF}">
                  <a14:hiddenLine xmlns:a14="http://schemas.microsoft.com/office/drawing/2010/main" w="9525" cap="flat">
                    <a:solidFill>
                      <a:srgbClr val="59D9D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grpSp>
      </p:grpSp>
      <p:pic>
        <p:nvPicPr>
          <p:cNvPr id="44" name="Imagen 43">
            <a:extLst>
              <a:ext uri="{FF2B5EF4-FFF2-40B4-BE49-F238E27FC236}">
                <a16:creationId xmlns:a16="http://schemas.microsoft.com/office/drawing/2014/main" id="{1313F99C-8E22-7449-AB80-876E0E0F4EA4}"/>
              </a:ext>
            </a:extLst>
          </p:cNvPr>
          <p:cNvPicPr>
            <a:picLocks noChangeAspect="1"/>
          </p:cNvPicPr>
          <p:nvPr/>
        </p:nvPicPr>
        <p:blipFill>
          <a:blip r:embed="rId3"/>
          <a:stretch>
            <a:fillRect/>
          </a:stretch>
        </p:blipFill>
        <p:spPr>
          <a:xfrm>
            <a:off x="672981" y="1138136"/>
            <a:ext cx="4837394" cy="4651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536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1037168" y="2700347"/>
            <a:ext cx="2751665" cy="1938992"/>
          </a:xfrm>
          <a:prstGeom prst="rect">
            <a:avLst/>
          </a:prstGeom>
          <a:noFill/>
        </p:spPr>
        <p:txBody>
          <a:bodyPr wrap="square" rtlCol="0">
            <a:spAutoFit/>
          </a:bodyPr>
          <a:lstStyle/>
          <a:p>
            <a:r>
              <a:rPr lang="es-CO" sz="4800" b="1" dirty="0">
                <a:solidFill>
                  <a:schemeClr val="bg1"/>
                </a:solidFill>
                <a:latin typeface="Arial" panose="020B0604020202020204" pitchFamily="34" charset="0"/>
                <a:cs typeface="Arial" panose="020B0604020202020204" pitchFamily="34" charset="0"/>
              </a:rPr>
              <a:t>Unidad</a:t>
            </a:r>
          </a:p>
          <a:p>
            <a:pPr algn="ctr"/>
            <a:r>
              <a:rPr lang="es-CO" sz="7200" b="1" dirty="0">
                <a:solidFill>
                  <a:schemeClr val="bg1"/>
                </a:solidFill>
                <a:latin typeface="Arial" panose="020B0604020202020204" pitchFamily="34" charset="0"/>
                <a:cs typeface="Arial" panose="020B0604020202020204" pitchFamily="34" charset="0"/>
              </a:rPr>
              <a:t>06</a:t>
            </a: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24454A18-8AED-8349-B2BD-10AE4D2FF78C}"/>
              </a:ext>
            </a:extLst>
          </p:cNvPr>
          <p:cNvSpPr txBox="1"/>
          <p:nvPr/>
        </p:nvSpPr>
        <p:spPr>
          <a:xfrm>
            <a:off x="3881966" y="3162012"/>
            <a:ext cx="7645013" cy="553998"/>
          </a:xfrm>
          <a:prstGeom prst="rect">
            <a:avLst/>
          </a:prstGeom>
          <a:noFill/>
          <a:ln>
            <a:noFill/>
          </a:ln>
        </p:spPr>
        <p:txBody>
          <a:bodyPr wrap="square" rtlCol="0">
            <a:spAutoFit/>
          </a:bodyPr>
          <a:lstStyle/>
          <a:p>
            <a:r>
              <a:rPr lang="es-CO" sz="3000" dirty="0">
                <a:solidFill>
                  <a:schemeClr val="bg1"/>
                </a:solidFill>
                <a:latin typeface="Arial" panose="020B0604020202020204" pitchFamily="34" charset="0"/>
                <a:cs typeface="Arial" panose="020B0604020202020204" pitchFamily="34" charset="0"/>
              </a:rPr>
              <a:t>Conceptos básicos del control vectorial </a:t>
            </a:r>
            <a:endParaRPr lang="es-ES"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78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07F4615-045C-504F-A553-B61D76D438E4}"/>
              </a:ext>
            </a:extLst>
          </p:cNvPr>
          <p:cNvGraphicFramePr/>
          <p:nvPr>
            <p:extLst>
              <p:ext uri="{D42A27DB-BD31-4B8C-83A1-F6EECF244321}">
                <p14:modId xmlns:p14="http://schemas.microsoft.com/office/powerpoint/2010/main" val="3742879315"/>
              </p:ext>
            </p:extLst>
          </p:nvPr>
        </p:nvGraphicFramePr>
        <p:xfrm>
          <a:off x="6174415" y="1480691"/>
          <a:ext cx="5095313" cy="4620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71507ED6-BE15-594D-A101-DD3A1AD4E09B}"/>
              </a:ext>
            </a:extLst>
          </p:cNvPr>
          <p:cNvSpPr txBox="1"/>
          <p:nvPr/>
        </p:nvSpPr>
        <p:spPr>
          <a:xfrm>
            <a:off x="1863800" y="390421"/>
            <a:ext cx="3955253" cy="830997"/>
          </a:xfrm>
          <a:prstGeom prst="rect">
            <a:avLst/>
          </a:prstGeom>
          <a:noFill/>
        </p:spPr>
        <p:txBody>
          <a:bodyPr wrap="square" rtlCol="0">
            <a:spAutoFit/>
          </a:bodyPr>
          <a:lstStyle/>
          <a:p>
            <a:pPr algn="ctr"/>
            <a:r>
              <a:rPr lang="es-CO" sz="1600" b="1" dirty="0">
                <a:latin typeface="Arial" panose="020B0604020202020204" pitchFamily="34" charset="0"/>
                <a:cs typeface="Arial" panose="020B0604020202020204" pitchFamily="34" charset="0"/>
              </a:rPr>
              <a:t>Los Mosquiteros Tratados con Insecticidas de Larga Duración (MTILD) </a:t>
            </a:r>
            <a:endParaRPr lang="es-ES_tradnl" sz="1600"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D7C294D-8886-DA4B-817F-D95EE4D0D625}"/>
              </a:ext>
            </a:extLst>
          </p:cNvPr>
          <p:cNvSpPr txBox="1"/>
          <p:nvPr/>
        </p:nvSpPr>
        <p:spPr>
          <a:xfrm>
            <a:off x="7852046" y="464784"/>
            <a:ext cx="3299878" cy="646331"/>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Rociamiento Intradomiciliar (RRI)</a:t>
            </a:r>
            <a:endParaRPr lang="es-ES_tradnl" b="1" dirty="0">
              <a:latin typeface="Arial" panose="020B0604020202020204" pitchFamily="34" charset="0"/>
              <a:cs typeface="Arial" panose="020B0604020202020204" pitchFamily="34" charset="0"/>
            </a:endParaRPr>
          </a:p>
        </p:txBody>
      </p:sp>
      <p:graphicFrame>
        <p:nvGraphicFramePr>
          <p:cNvPr id="10" name="Diagrama 9">
            <a:extLst>
              <a:ext uri="{FF2B5EF4-FFF2-40B4-BE49-F238E27FC236}">
                <a16:creationId xmlns:a16="http://schemas.microsoft.com/office/drawing/2014/main" id="{53B7FD72-2F82-5647-BDF2-2CCAD3131849}"/>
              </a:ext>
            </a:extLst>
          </p:cNvPr>
          <p:cNvGraphicFramePr/>
          <p:nvPr>
            <p:extLst>
              <p:ext uri="{D42A27DB-BD31-4B8C-83A1-F6EECF244321}">
                <p14:modId xmlns:p14="http://schemas.microsoft.com/office/powerpoint/2010/main" val="1134951511"/>
              </p:ext>
            </p:extLst>
          </p:nvPr>
        </p:nvGraphicFramePr>
        <p:xfrm>
          <a:off x="633947" y="1458422"/>
          <a:ext cx="5095313" cy="46427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Freeform 1">
            <a:extLst>
              <a:ext uri="{FF2B5EF4-FFF2-40B4-BE49-F238E27FC236}">
                <a16:creationId xmlns:a16="http://schemas.microsoft.com/office/drawing/2014/main" id="{FCA748BA-B768-1241-A78A-9B35DD9E33D0}"/>
              </a:ext>
            </a:extLst>
          </p:cNvPr>
          <p:cNvSpPr>
            <a:spLocks noChangeArrowheads="1"/>
          </p:cNvSpPr>
          <p:nvPr/>
        </p:nvSpPr>
        <p:spPr bwMode="auto">
          <a:xfrm>
            <a:off x="397200" y="371202"/>
            <a:ext cx="1581516" cy="1018163"/>
          </a:xfrm>
          <a:custGeom>
            <a:avLst/>
            <a:gdLst>
              <a:gd name="T0" fmla="*/ 1024 w 4235"/>
              <a:gd name="T1" fmla="*/ 463 h 3897"/>
              <a:gd name="T2" fmla="*/ 2285 w 4235"/>
              <a:gd name="T3" fmla="*/ 0 h 3897"/>
              <a:gd name="T4" fmla="*/ 2285 w 4235"/>
              <a:gd name="T5" fmla="*/ 0 h 3897"/>
              <a:gd name="T6" fmla="*/ 2285 w 4235"/>
              <a:gd name="T7" fmla="*/ 0 h 3897"/>
              <a:gd name="T8" fmla="*/ 4234 w 4235"/>
              <a:gd name="T9" fmla="*/ 1947 h 3897"/>
              <a:gd name="T10" fmla="*/ 4234 w 4235"/>
              <a:gd name="T11" fmla="*/ 1947 h 3897"/>
              <a:gd name="T12" fmla="*/ 4234 w 4235"/>
              <a:gd name="T13" fmla="*/ 1947 h 3897"/>
              <a:gd name="T14" fmla="*/ 2285 w 4235"/>
              <a:gd name="T15" fmla="*/ 3896 h 3897"/>
              <a:gd name="T16" fmla="*/ 2285 w 4235"/>
              <a:gd name="T17" fmla="*/ 3896 h 3897"/>
              <a:gd name="T18" fmla="*/ 2285 w 4235"/>
              <a:gd name="T19" fmla="*/ 3896 h 3897"/>
              <a:gd name="T20" fmla="*/ 880 w 4235"/>
              <a:gd name="T21" fmla="*/ 3297 h 3897"/>
              <a:gd name="T22" fmla="*/ 880 w 4235"/>
              <a:gd name="T23" fmla="*/ 3297 h 3897"/>
              <a:gd name="T24" fmla="*/ 0 w 4235"/>
              <a:gd name="T25" fmla="*/ 3297 h 3897"/>
              <a:gd name="T26" fmla="*/ 0 w 4235"/>
              <a:gd name="T27" fmla="*/ 2655 h 3897"/>
              <a:gd name="T28" fmla="*/ 530 w 4235"/>
              <a:gd name="T29" fmla="*/ 2655 h 3897"/>
              <a:gd name="T30" fmla="*/ 530 w 4235"/>
              <a:gd name="T31" fmla="*/ 1481 h 3897"/>
              <a:gd name="T32" fmla="*/ 62 w 4235"/>
              <a:gd name="T33" fmla="*/ 1481 h 3897"/>
              <a:gd name="T34" fmla="*/ 62 w 4235"/>
              <a:gd name="T35" fmla="*/ 973 h 3897"/>
              <a:gd name="T36" fmla="*/ 104 w 4235"/>
              <a:gd name="T37" fmla="*/ 965 h 3897"/>
              <a:gd name="T38" fmla="*/ 104 w 4235"/>
              <a:gd name="T39" fmla="*/ 965 h 3897"/>
              <a:gd name="T40" fmla="*/ 734 w 4235"/>
              <a:gd name="T41" fmla="*/ 731 h 3897"/>
              <a:gd name="T42" fmla="*/ 734 w 4235"/>
              <a:gd name="T43" fmla="*/ 731 h 3897"/>
              <a:gd name="T44" fmla="*/ 746 w 4235"/>
              <a:gd name="T45" fmla="*/ 723 h 3897"/>
              <a:gd name="T46" fmla="*/ 1304 w 4235"/>
              <a:gd name="T47" fmla="*/ 723 h 3897"/>
              <a:gd name="T48" fmla="*/ 1304 w 4235"/>
              <a:gd name="T49" fmla="*/ 2655 h 3897"/>
              <a:gd name="T50" fmla="*/ 1696 w 4235"/>
              <a:gd name="T51" fmla="*/ 2655 h 3897"/>
              <a:gd name="T52" fmla="*/ 1696 w 4235"/>
              <a:gd name="T53" fmla="*/ 2759 h 3897"/>
              <a:gd name="T54" fmla="*/ 1201 w 4235"/>
              <a:gd name="T55" fmla="*/ 2759 h 3897"/>
              <a:gd name="T56" fmla="*/ 1201 w 4235"/>
              <a:gd name="T57" fmla="*/ 826 h 3897"/>
              <a:gd name="T58" fmla="*/ 776 w 4235"/>
              <a:gd name="T59" fmla="*/ 826 h 3897"/>
              <a:gd name="T60" fmla="*/ 776 w 4235"/>
              <a:gd name="T61" fmla="*/ 826 h 3897"/>
              <a:gd name="T62" fmla="*/ 166 w 4235"/>
              <a:gd name="T63" fmla="*/ 1059 h 3897"/>
              <a:gd name="T64" fmla="*/ 166 w 4235"/>
              <a:gd name="T65" fmla="*/ 1059 h 3897"/>
              <a:gd name="T66" fmla="*/ 166 w 4235"/>
              <a:gd name="T67" fmla="*/ 1378 h 3897"/>
              <a:gd name="T68" fmla="*/ 633 w 4235"/>
              <a:gd name="T69" fmla="*/ 1378 h 3897"/>
              <a:gd name="T70" fmla="*/ 633 w 4235"/>
              <a:gd name="T71" fmla="*/ 2759 h 3897"/>
              <a:gd name="T72" fmla="*/ 104 w 4235"/>
              <a:gd name="T73" fmla="*/ 2759 h 3897"/>
              <a:gd name="T74" fmla="*/ 104 w 4235"/>
              <a:gd name="T75" fmla="*/ 3193 h 3897"/>
              <a:gd name="T76" fmla="*/ 924 w 4235"/>
              <a:gd name="T77" fmla="*/ 3193 h 3897"/>
              <a:gd name="T78" fmla="*/ 924 w 4235"/>
              <a:gd name="T79" fmla="*/ 3193 h 3897"/>
              <a:gd name="T80" fmla="*/ 2285 w 4235"/>
              <a:gd name="T81" fmla="*/ 3792 h 3897"/>
              <a:gd name="T82" fmla="*/ 2285 w 4235"/>
              <a:gd name="T83" fmla="*/ 3792 h 3897"/>
              <a:gd name="T84" fmla="*/ 2285 w 4235"/>
              <a:gd name="T85" fmla="*/ 3792 h 3897"/>
              <a:gd name="T86" fmla="*/ 4130 w 4235"/>
              <a:gd name="T87" fmla="*/ 1947 h 3897"/>
              <a:gd name="T88" fmla="*/ 4130 w 4235"/>
              <a:gd name="T89" fmla="*/ 1947 h 3897"/>
              <a:gd name="T90" fmla="*/ 4130 w 4235"/>
              <a:gd name="T91" fmla="*/ 1947 h 3897"/>
              <a:gd name="T92" fmla="*/ 2285 w 4235"/>
              <a:gd name="T93" fmla="*/ 103 h 3897"/>
              <a:gd name="T94" fmla="*/ 2285 w 4235"/>
              <a:gd name="T95" fmla="*/ 103 h 3897"/>
              <a:gd name="T96" fmla="*/ 2285 w 4235"/>
              <a:gd name="T97" fmla="*/ 103 h 3897"/>
              <a:gd name="T98" fmla="*/ 1091 w 4235"/>
              <a:gd name="T99" fmla="*/ 542 h 3897"/>
              <a:gd name="T100" fmla="*/ 1091 w 4235"/>
              <a:gd name="T101" fmla="*/ 542 h 3897"/>
              <a:gd name="T102" fmla="*/ 1024 w 4235"/>
              <a:gd name="T103" fmla="*/ 463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35" h="3897">
                <a:moveTo>
                  <a:pt x="1024" y="463"/>
                </a:moveTo>
                <a:cubicBezTo>
                  <a:pt x="1375" y="164"/>
                  <a:pt x="1823" y="0"/>
                  <a:pt x="2285" y="0"/>
                </a:cubicBezTo>
                <a:lnTo>
                  <a:pt x="2285" y="0"/>
                </a:lnTo>
                <a:lnTo>
                  <a:pt x="2285" y="0"/>
                </a:lnTo>
                <a:cubicBezTo>
                  <a:pt x="3359" y="0"/>
                  <a:pt x="4234" y="874"/>
                  <a:pt x="4234" y="1947"/>
                </a:cubicBezTo>
                <a:lnTo>
                  <a:pt x="4234" y="1947"/>
                </a:lnTo>
                <a:lnTo>
                  <a:pt x="4234" y="1947"/>
                </a:lnTo>
                <a:cubicBezTo>
                  <a:pt x="4234" y="3022"/>
                  <a:pt x="3359" y="3896"/>
                  <a:pt x="2285" y="3896"/>
                </a:cubicBezTo>
                <a:lnTo>
                  <a:pt x="2285" y="3896"/>
                </a:lnTo>
                <a:lnTo>
                  <a:pt x="2285" y="3896"/>
                </a:lnTo>
                <a:cubicBezTo>
                  <a:pt x="1756" y="3896"/>
                  <a:pt x="1246" y="3678"/>
                  <a:pt x="880" y="3297"/>
                </a:cubicBezTo>
                <a:lnTo>
                  <a:pt x="880" y="3297"/>
                </a:lnTo>
                <a:lnTo>
                  <a:pt x="0" y="3297"/>
                </a:lnTo>
                <a:lnTo>
                  <a:pt x="0" y="2655"/>
                </a:lnTo>
                <a:lnTo>
                  <a:pt x="530" y="2655"/>
                </a:lnTo>
                <a:lnTo>
                  <a:pt x="530" y="1481"/>
                </a:lnTo>
                <a:lnTo>
                  <a:pt x="62" y="1481"/>
                </a:lnTo>
                <a:lnTo>
                  <a:pt x="62" y="973"/>
                </a:lnTo>
                <a:lnTo>
                  <a:pt x="104" y="965"/>
                </a:lnTo>
                <a:lnTo>
                  <a:pt x="104" y="965"/>
                </a:lnTo>
                <a:cubicBezTo>
                  <a:pt x="370" y="914"/>
                  <a:pt x="546" y="848"/>
                  <a:pt x="734" y="731"/>
                </a:cubicBezTo>
                <a:lnTo>
                  <a:pt x="734" y="731"/>
                </a:lnTo>
                <a:lnTo>
                  <a:pt x="746" y="723"/>
                </a:lnTo>
                <a:lnTo>
                  <a:pt x="1304" y="723"/>
                </a:lnTo>
                <a:lnTo>
                  <a:pt x="1304" y="2655"/>
                </a:lnTo>
                <a:lnTo>
                  <a:pt x="1696" y="2655"/>
                </a:lnTo>
                <a:lnTo>
                  <a:pt x="1696" y="2759"/>
                </a:lnTo>
                <a:lnTo>
                  <a:pt x="1201" y="2759"/>
                </a:lnTo>
                <a:lnTo>
                  <a:pt x="1201" y="826"/>
                </a:lnTo>
                <a:lnTo>
                  <a:pt x="776" y="826"/>
                </a:lnTo>
                <a:lnTo>
                  <a:pt x="776" y="826"/>
                </a:lnTo>
                <a:cubicBezTo>
                  <a:pt x="591" y="940"/>
                  <a:pt x="416" y="1006"/>
                  <a:pt x="166" y="1059"/>
                </a:cubicBezTo>
                <a:lnTo>
                  <a:pt x="166" y="1059"/>
                </a:lnTo>
                <a:lnTo>
                  <a:pt x="166" y="1378"/>
                </a:lnTo>
                <a:lnTo>
                  <a:pt x="633" y="1378"/>
                </a:lnTo>
                <a:lnTo>
                  <a:pt x="633" y="2759"/>
                </a:lnTo>
                <a:lnTo>
                  <a:pt x="104" y="2759"/>
                </a:lnTo>
                <a:lnTo>
                  <a:pt x="104" y="3193"/>
                </a:lnTo>
                <a:lnTo>
                  <a:pt x="924" y="3193"/>
                </a:lnTo>
                <a:lnTo>
                  <a:pt x="924" y="3193"/>
                </a:lnTo>
                <a:cubicBezTo>
                  <a:pt x="1273" y="3572"/>
                  <a:pt x="1771" y="3792"/>
                  <a:pt x="2285" y="3792"/>
                </a:cubicBezTo>
                <a:lnTo>
                  <a:pt x="2285" y="3792"/>
                </a:lnTo>
                <a:lnTo>
                  <a:pt x="2285" y="3792"/>
                </a:lnTo>
                <a:cubicBezTo>
                  <a:pt x="3303" y="3792"/>
                  <a:pt x="4130" y="2965"/>
                  <a:pt x="4130" y="1947"/>
                </a:cubicBezTo>
                <a:lnTo>
                  <a:pt x="4130" y="1947"/>
                </a:lnTo>
                <a:lnTo>
                  <a:pt x="4130" y="1947"/>
                </a:lnTo>
                <a:cubicBezTo>
                  <a:pt x="4130" y="931"/>
                  <a:pt x="3303" y="103"/>
                  <a:pt x="2285" y="103"/>
                </a:cubicBezTo>
                <a:lnTo>
                  <a:pt x="2285" y="103"/>
                </a:lnTo>
                <a:lnTo>
                  <a:pt x="2285" y="103"/>
                </a:lnTo>
                <a:cubicBezTo>
                  <a:pt x="1848" y="103"/>
                  <a:pt x="1423" y="259"/>
                  <a:pt x="1091" y="542"/>
                </a:cubicBezTo>
                <a:lnTo>
                  <a:pt x="1091" y="542"/>
                </a:lnTo>
                <a:lnTo>
                  <a:pt x="1024" y="463"/>
                </a:lnTo>
              </a:path>
            </a:pathLst>
          </a:custGeom>
          <a:solidFill>
            <a:schemeClr val="accent1"/>
          </a:solidFill>
          <a:ln>
            <a:noFill/>
          </a:ln>
          <a:effectLst/>
        </p:spPr>
        <p:txBody>
          <a:bodyPr wrap="none" anchor="ctr"/>
          <a:lstStyle/>
          <a:p>
            <a:endParaRPr lang="en-US" sz="6532">
              <a:latin typeface="Open Sans Light" panose="020B0306030504020204" pitchFamily="34" charset="0"/>
            </a:endParaRPr>
          </a:p>
        </p:txBody>
      </p:sp>
      <p:sp>
        <p:nvSpPr>
          <p:cNvPr id="13" name="Freeform 3">
            <a:extLst>
              <a:ext uri="{FF2B5EF4-FFF2-40B4-BE49-F238E27FC236}">
                <a16:creationId xmlns:a16="http://schemas.microsoft.com/office/drawing/2014/main" id="{6D383AB2-A5E9-F943-BC81-A3949F848687}"/>
              </a:ext>
            </a:extLst>
          </p:cNvPr>
          <p:cNvSpPr>
            <a:spLocks noChangeArrowheads="1"/>
          </p:cNvSpPr>
          <p:nvPr/>
        </p:nvSpPr>
        <p:spPr bwMode="auto">
          <a:xfrm>
            <a:off x="6118962" y="371202"/>
            <a:ext cx="1733084" cy="973993"/>
          </a:xfrm>
          <a:custGeom>
            <a:avLst/>
            <a:gdLst>
              <a:gd name="T0" fmla="*/ 2382 w 4332"/>
              <a:gd name="T1" fmla="*/ 0 h 3897"/>
              <a:gd name="T2" fmla="*/ 2382 w 4332"/>
              <a:gd name="T3" fmla="*/ 0 h 3897"/>
              <a:gd name="T4" fmla="*/ 4331 w 4332"/>
              <a:gd name="T5" fmla="*/ 1947 h 3897"/>
              <a:gd name="T6" fmla="*/ 2382 w 4332"/>
              <a:gd name="T7" fmla="*/ 3896 h 3897"/>
              <a:gd name="T8" fmla="*/ 2382 w 4332"/>
              <a:gd name="T9" fmla="*/ 3896 h 3897"/>
              <a:gd name="T10" fmla="*/ 977 w 4332"/>
              <a:gd name="T11" fmla="*/ 3297 h 3897"/>
              <a:gd name="T12" fmla="*/ 51 w 4332"/>
              <a:gd name="T13" fmla="*/ 2840 h 3897"/>
              <a:gd name="T14" fmla="*/ 83 w 4332"/>
              <a:gd name="T15" fmla="*/ 2812 h 3897"/>
              <a:gd name="T16" fmla="*/ 1089 w 4332"/>
              <a:gd name="T17" fmla="*/ 1577 h 3897"/>
              <a:gd name="T18" fmla="*/ 836 w 4332"/>
              <a:gd name="T19" fmla="*/ 1302 h 3897"/>
              <a:gd name="T20" fmla="*/ 836 w 4332"/>
              <a:gd name="T21" fmla="*/ 1302 h 3897"/>
              <a:gd name="T22" fmla="*/ 467 w 4332"/>
              <a:gd name="T23" fmla="*/ 1520 h 3897"/>
              <a:gd name="T24" fmla="*/ 0 w 4332"/>
              <a:gd name="T25" fmla="*/ 1126 h 3897"/>
              <a:gd name="T26" fmla="*/ 35 w 4332"/>
              <a:gd name="T27" fmla="*/ 1090 h 3897"/>
              <a:gd name="T28" fmla="*/ 930 w 4332"/>
              <a:gd name="T29" fmla="*/ 676 h 3897"/>
              <a:gd name="T30" fmla="*/ 1577 w 4332"/>
              <a:gd name="T31" fmla="*/ 911 h 3897"/>
              <a:gd name="T32" fmla="*/ 1577 w 4332"/>
              <a:gd name="T33" fmla="*/ 911 h 3897"/>
              <a:gd name="T34" fmla="*/ 1831 w 4332"/>
              <a:gd name="T35" fmla="*/ 1539 h 3897"/>
              <a:gd name="T36" fmla="*/ 1206 w 4332"/>
              <a:gd name="T37" fmla="*/ 2648 h 3897"/>
              <a:gd name="T38" fmla="*/ 1206 w 4332"/>
              <a:gd name="T39" fmla="*/ 2648 h 3897"/>
              <a:gd name="T40" fmla="*/ 1484 w 4332"/>
              <a:gd name="T41" fmla="*/ 2632 h 3897"/>
              <a:gd name="T42" fmla="*/ 1948 w 4332"/>
              <a:gd name="T43" fmla="*/ 3245 h 3897"/>
              <a:gd name="T44" fmla="*/ 1845 w 4332"/>
              <a:gd name="T45" fmla="*/ 2735 h 3897"/>
              <a:gd name="T46" fmla="*/ 1484 w 4332"/>
              <a:gd name="T47" fmla="*/ 2735 h 3897"/>
              <a:gd name="T48" fmla="*/ 1076 w 4332"/>
              <a:gd name="T49" fmla="*/ 2766 h 3897"/>
              <a:gd name="T50" fmla="*/ 1033 w 4332"/>
              <a:gd name="T51" fmla="*/ 2679 h 3897"/>
              <a:gd name="T52" fmla="*/ 1728 w 4332"/>
              <a:gd name="T53" fmla="*/ 1539 h 3897"/>
              <a:gd name="T54" fmla="*/ 1728 w 4332"/>
              <a:gd name="T55" fmla="*/ 1539 h 3897"/>
              <a:gd name="T56" fmla="*/ 930 w 4332"/>
              <a:gd name="T57" fmla="*/ 780 h 3897"/>
              <a:gd name="T58" fmla="*/ 144 w 4332"/>
              <a:gd name="T59" fmla="*/ 1124 h 3897"/>
              <a:gd name="T60" fmla="*/ 431 w 4332"/>
              <a:gd name="T61" fmla="*/ 1411 h 3897"/>
              <a:gd name="T62" fmla="*/ 836 w 4332"/>
              <a:gd name="T63" fmla="*/ 1198 h 3897"/>
              <a:gd name="T64" fmla="*/ 836 w 4332"/>
              <a:gd name="T65" fmla="*/ 1198 h 3897"/>
              <a:gd name="T66" fmla="*/ 1192 w 4332"/>
              <a:gd name="T67" fmla="*/ 1577 h 3897"/>
              <a:gd name="T68" fmla="*/ 155 w 4332"/>
              <a:gd name="T69" fmla="*/ 2886 h 3897"/>
              <a:gd name="T70" fmla="*/ 155 w 4332"/>
              <a:gd name="T71" fmla="*/ 3193 h 3897"/>
              <a:gd name="T72" fmla="*/ 1020 w 4332"/>
              <a:gd name="T73" fmla="*/ 3193 h 3897"/>
              <a:gd name="T74" fmla="*/ 2382 w 4332"/>
              <a:gd name="T75" fmla="*/ 3792 h 3897"/>
              <a:gd name="T76" fmla="*/ 4228 w 4332"/>
              <a:gd name="T77" fmla="*/ 1947 h 3897"/>
              <a:gd name="T78" fmla="*/ 4228 w 4332"/>
              <a:gd name="T79" fmla="*/ 1947 h 3897"/>
              <a:gd name="T80" fmla="*/ 2382 w 4332"/>
              <a:gd name="T81" fmla="*/ 103 h 3897"/>
              <a:gd name="T82" fmla="*/ 1260 w 4332"/>
              <a:gd name="T83" fmla="*/ 483 h 3897"/>
              <a:gd name="T84" fmla="*/ 1197 w 4332"/>
              <a:gd name="T85" fmla="*/ 401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2" h="3897">
                <a:moveTo>
                  <a:pt x="1197" y="401"/>
                </a:moveTo>
                <a:cubicBezTo>
                  <a:pt x="1540" y="139"/>
                  <a:pt x="1950" y="0"/>
                  <a:pt x="2382" y="0"/>
                </a:cubicBezTo>
                <a:lnTo>
                  <a:pt x="2382" y="0"/>
                </a:lnTo>
                <a:lnTo>
                  <a:pt x="2382" y="0"/>
                </a:lnTo>
                <a:cubicBezTo>
                  <a:pt x="3456" y="0"/>
                  <a:pt x="4331" y="874"/>
                  <a:pt x="4331" y="1947"/>
                </a:cubicBezTo>
                <a:lnTo>
                  <a:pt x="4331" y="1947"/>
                </a:lnTo>
                <a:lnTo>
                  <a:pt x="4331" y="1947"/>
                </a:lnTo>
                <a:cubicBezTo>
                  <a:pt x="4331" y="3022"/>
                  <a:pt x="3456" y="3896"/>
                  <a:pt x="2382" y="3896"/>
                </a:cubicBezTo>
                <a:lnTo>
                  <a:pt x="2382" y="3896"/>
                </a:lnTo>
                <a:lnTo>
                  <a:pt x="2382" y="3896"/>
                </a:lnTo>
                <a:cubicBezTo>
                  <a:pt x="1853" y="3896"/>
                  <a:pt x="1343" y="3678"/>
                  <a:pt x="977" y="3297"/>
                </a:cubicBezTo>
                <a:lnTo>
                  <a:pt x="977" y="3297"/>
                </a:lnTo>
                <a:lnTo>
                  <a:pt x="51" y="3297"/>
                </a:lnTo>
                <a:lnTo>
                  <a:pt x="51" y="2840"/>
                </a:lnTo>
                <a:lnTo>
                  <a:pt x="83" y="2812"/>
                </a:lnTo>
                <a:lnTo>
                  <a:pt x="83" y="2812"/>
                </a:lnTo>
                <a:cubicBezTo>
                  <a:pt x="645" y="2295"/>
                  <a:pt x="1089" y="1886"/>
                  <a:pt x="1089" y="1577"/>
                </a:cubicBezTo>
                <a:lnTo>
                  <a:pt x="1089" y="1577"/>
                </a:lnTo>
                <a:lnTo>
                  <a:pt x="1089" y="1577"/>
                </a:lnTo>
                <a:cubicBezTo>
                  <a:pt x="1089" y="1397"/>
                  <a:pt x="1001" y="1302"/>
                  <a:pt x="836" y="1302"/>
                </a:cubicBezTo>
                <a:lnTo>
                  <a:pt x="836" y="1302"/>
                </a:lnTo>
                <a:lnTo>
                  <a:pt x="836" y="1302"/>
                </a:lnTo>
                <a:cubicBezTo>
                  <a:pt x="698" y="1302"/>
                  <a:pt x="587" y="1401"/>
                  <a:pt x="467" y="1520"/>
                </a:cubicBezTo>
                <a:lnTo>
                  <a:pt x="467" y="1520"/>
                </a:lnTo>
                <a:lnTo>
                  <a:pt x="431" y="1557"/>
                </a:lnTo>
                <a:lnTo>
                  <a:pt x="0" y="1126"/>
                </a:lnTo>
                <a:lnTo>
                  <a:pt x="35" y="1090"/>
                </a:lnTo>
                <a:lnTo>
                  <a:pt x="35" y="1090"/>
                </a:lnTo>
                <a:cubicBezTo>
                  <a:pt x="315" y="792"/>
                  <a:pt x="567" y="676"/>
                  <a:pt x="930" y="676"/>
                </a:cubicBezTo>
                <a:lnTo>
                  <a:pt x="930" y="676"/>
                </a:lnTo>
                <a:lnTo>
                  <a:pt x="930" y="676"/>
                </a:lnTo>
                <a:cubicBezTo>
                  <a:pt x="1190" y="676"/>
                  <a:pt x="1414" y="758"/>
                  <a:pt x="1577" y="911"/>
                </a:cubicBezTo>
                <a:lnTo>
                  <a:pt x="1577" y="911"/>
                </a:lnTo>
                <a:lnTo>
                  <a:pt x="1577" y="911"/>
                </a:lnTo>
                <a:cubicBezTo>
                  <a:pt x="1743" y="1068"/>
                  <a:pt x="1831" y="1285"/>
                  <a:pt x="1831" y="1539"/>
                </a:cubicBezTo>
                <a:lnTo>
                  <a:pt x="1831" y="1539"/>
                </a:lnTo>
                <a:lnTo>
                  <a:pt x="1831" y="1539"/>
                </a:lnTo>
                <a:cubicBezTo>
                  <a:pt x="1831" y="1916"/>
                  <a:pt x="1515" y="2319"/>
                  <a:pt x="1206" y="2648"/>
                </a:cubicBezTo>
                <a:lnTo>
                  <a:pt x="1206" y="2648"/>
                </a:lnTo>
                <a:lnTo>
                  <a:pt x="1206" y="2648"/>
                </a:lnTo>
                <a:cubicBezTo>
                  <a:pt x="1303" y="2639"/>
                  <a:pt x="1408" y="2632"/>
                  <a:pt x="1484" y="2632"/>
                </a:cubicBezTo>
                <a:lnTo>
                  <a:pt x="1484" y="2632"/>
                </a:lnTo>
                <a:lnTo>
                  <a:pt x="1948" y="2632"/>
                </a:lnTo>
                <a:lnTo>
                  <a:pt x="1948" y="3245"/>
                </a:lnTo>
                <a:lnTo>
                  <a:pt x="1845" y="3245"/>
                </a:lnTo>
                <a:lnTo>
                  <a:pt x="1845" y="2735"/>
                </a:lnTo>
                <a:lnTo>
                  <a:pt x="1484" y="2735"/>
                </a:lnTo>
                <a:lnTo>
                  <a:pt x="1484" y="2735"/>
                </a:lnTo>
                <a:cubicBezTo>
                  <a:pt x="1373" y="2735"/>
                  <a:pt x="1195" y="2751"/>
                  <a:pt x="1076" y="2766"/>
                </a:cubicBezTo>
                <a:lnTo>
                  <a:pt x="1076" y="2766"/>
                </a:lnTo>
                <a:lnTo>
                  <a:pt x="930" y="2784"/>
                </a:lnTo>
                <a:lnTo>
                  <a:pt x="1033" y="2679"/>
                </a:lnTo>
                <a:lnTo>
                  <a:pt x="1033" y="2679"/>
                </a:lnTo>
                <a:cubicBezTo>
                  <a:pt x="1357" y="2348"/>
                  <a:pt x="1728" y="1919"/>
                  <a:pt x="1728" y="1539"/>
                </a:cubicBezTo>
                <a:lnTo>
                  <a:pt x="1728" y="1539"/>
                </a:lnTo>
                <a:lnTo>
                  <a:pt x="1728" y="1539"/>
                </a:lnTo>
                <a:cubicBezTo>
                  <a:pt x="1728" y="1085"/>
                  <a:pt x="1407" y="780"/>
                  <a:pt x="930" y="780"/>
                </a:cubicBezTo>
                <a:lnTo>
                  <a:pt x="930" y="780"/>
                </a:lnTo>
                <a:lnTo>
                  <a:pt x="930" y="780"/>
                </a:lnTo>
                <a:cubicBezTo>
                  <a:pt x="609" y="780"/>
                  <a:pt x="392" y="874"/>
                  <a:pt x="144" y="1124"/>
                </a:cubicBezTo>
                <a:lnTo>
                  <a:pt x="144" y="1124"/>
                </a:lnTo>
                <a:lnTo>
                  <a:pt x="431" y="1411"/>
                </a:lnTo>
                <a:lnTo>
                  <a:pt x="431" y="1411"/>
                </a:lnTo>
                <a:cubicBezTo>
                  <a:pt x="532" y="1312"/>
                  <a:pt x="665" y="1198"/>
                  <a:pt x="836" y="1198"/>
                </a:cubicBezTo>
                <a:lnTo>
                  <a:pt x="836" y="1198"/>
                </a:lnTo>
                <a:lnTo>
                  <a:pt x="836" y="1198"/>
                </a:lnTo>
                <a:cubicBezTo>
                  <a:pt x="1059" y="1198"/>
                  <a:pt x="1192" y="1340"/>
                  <a:pt x="1192" y="1577"/>
                </a:cubicBezTo>
                <a:lnTo>
                  <a:pt x="1192" y="1577"/>
                </a:lnTo>
                <a:lnTo>
                  <a:pt x="1192" y="1577"/>
                </a:lnTo>
                <a:cubicBezTo>
                  <a:pt x="1192" y="1931"/>
                  <a:pt x="757" y="2332"/>
                  <a:pt x="155" y="2886"/>
                </a:cubicBezTo>
                <a:lnTo>
                  <a:pt x="155" y="2886"/>
                </a:lnTo>
                <a:lnTo>
                  <a:pt x="155" y="3193"/>
                </a:lnTo>
                <a:lnTo>
                  <a:pt x="1020" y="3193"/>
                </a:lnTo>
                <a:lnTo>
                  <a:pt x="1020" y="3193"/>
                </a:lnTo>
                <a:cubicBezTo>
                  <a:pt x="1368" y="3566"/>
                  <a:pt x="1873" y="3792"/>
                  <a:pt x="2382" y="3792"/>
                </a:cubicBezTo>
                <a:lnTo>
                  <a:pt x="2382" y="3792"/>
                </a:lnTo>
                <a:lnTo>
                  <a:pt x="2382" y="3792"/>
                </a:lnTo>
                <a:cubicBezTo>
                  <a:pt x="3399" y="3792"/>
                  <a:pt x="4228" y="2965"/>
                  <a:pt x="4228" y="1947"/>
                </a:cubicBezTo>
                <a:lnTo>
                  <a:pt x="4228" y="1947"/>
                </a:lnTo>
                <a:lnTo>
                  <a:pt x="4228" y="1947"/>
                </a:lnTo>
                <a:cubicBezTo>
                  <a:pt x="4228" y="931"/>
                  <a:pt x="3399" y="103"/>
                  <a:pt x="2382" y="103"/>
                </a:cubicBezTo>
                <a:lnTo>
                  <a:pt x="2382" y="103"/>
                </a:lnTo>
                <a:lnTo>
                  <a:pt x="2382" y="103"/>
                </a:lnTo>
                <a:cubicBezTo>
                  <a:pt x="1973" y="103"/>
                  <a:pt x="1585" y="235"/>
                  <a:pt x="1260" y="483"/>
                </a:cubicBezTo>
                <a:lnTo>
                  <a:pt x="1260" y="483"/>
                </a:lnTo>
                <a:lnTo>
                  <a:pt x="1197" y="401"/>
                </a:lnTo>
              </a:path>
            </a:pathLst>
          </a:custGeom>
          <a:solidFill>
            <a:schemeClr val="accent2"/>
          </a:solidFill>
          <a:ln>
            <a:noFill/>
          </a:ln>
          <a:effectLst/>
        </p:spPr>
        <p:txBody>
          <a:bodyPr wrap="none" anchor="ctr"/>
          <a:lstStyle/>
          <a:p>
            <a:endParaRPr lang="en-US" sz="6532">
              <a:latin typeface="Open Sans Light" panose="020B0306030504020204" pitchFamily="34" charset="0"/>
            </a:endParaRPr>
          </a:p>
        </p:txBody>
      </p:sp>
      <p:sp>
        <p:nvSpPr>
          <p:cNvPr id="11" name="CuadroTexto 10">
            <a:extLst>
              <a:ext uri="{FF2B5EF4-FFF2-40B4-BE49-F238E27FC236}">
                <a16:creationId xmlns:a16="http://schemas.microsoft.com/office/drawing/2014/main" id="{F0121FC3-E880-A74F-8D62-4569135A1B57}"/>
              </a:ext>
            </a:extLst>
          </p:cNvPr>
          <p:cNvSpPr txBox="1"/>
          <p:nvPr/>
        </p:nvSpPr>
        <p:spPr>
          <a:xfrm>
            <a:off x="4973985" y="6336774"/>
            <a:ext cx="383981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s-CO"/>
            </a:defPPr>
            <a:lvl1pPr>
              <a:defRPr sz="1100">
                <a:solidFill>
                  <a:srgbClr val="212121"/>
                </a:solidFill>
                <a:latin typeface="Arial" panose="020B0604020202020204" pitchFamily="34" charset="0"/>
                <a:cs typeface="Arial" panose="020B0604020202020204" pitchFamily="34" charset="0"/>
              </a:defRPr>
            </a:lvl1pPr>
          </a:lstStyle>
          <a:p>
            <a:r>
              <a:rPr lang="es-CO" dirty="0"/>
              <a:t>Fotografias: propias grupo funcional de malaria </a:t>
            </a:r>
          </a:p>
        </p:txBody>
      </p:sp>
    </p:spTree>
    <p:extLst>
      <p:ext uri="{BB962C8B-B14F-4D97-AF65-F5344CB8AC3E}">
        <p14:creationId xmlns:p14="http://schemas.microsoft.com/office/powerpoint/2010/main" val="2257318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120C2-1395-4693-9E6D-4B853AA2CE58}"/>
              </a:ext>
            </a:extLst>
          </p:cNvPr>
          <p:cNvSpPr txBox="1"/>
          <p:nvPr/>
        </p:nvSpPr>
        <p:spPr>
          <a:xfrm>
            <a:off x="3208866" y="3017080"/>
            <a:ext cx="5926667" cy="769441"/>
          </a:xfrm>
          <a:prstGeom prst="rect">
            <a:avLst/>
          </a:prstGeom>
          <a:noFill/>
        </p:spPr>
        <p:txBody>
          <a:bodyPr wrap="square" rtlCol="0">
            <a:spAutoFit/>
          </a:bodyPr>
          <a:lstStyle/>
          <a:p>
            <a:pPr algn="ctr"/>
            <a:r>
              <a:rPr lang="es-CO" sz="4400" b="1">
                <a:solidFill>
                  <a:schemeClr val="bg1"/>
                </a:solidFill>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348493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F6AAF1-E83E-4F42-8481-BA94BC0E7A12}"/>
              </a:ext>
            </a:extLst>
          </p:cNvPr>
          <p:cNvSpPr txBox="1"/>
          <p:nvPr/>
        </p:nvSpPr>
        <p:spPr>
          <a:xfrm>
            <a:off x="5435894" y="3522944"/>
            <a:ext cx="6146506" cy="1477328"/>
          </a:xfrm>
          <a:prstGeom prst="rect">
            <a:avLst/>
          </a:prstGeom>
          <a:noFill/>
        </p:spPr>
        <p:txBody>
          <a:bodyPr wrap="square" rtlCol="0">
            <a:spAutoFit/>
          </a:bodyPr>
          <a:lstStyle/>
          <a:p>
            <a:r>
              <a:rPr lang="es-ES" sz="3000" b="1" dirty="0">
                <a:solidFill>
                  <a:schemeClr val="bg1"/>
                </a:solidFill>
                <a:latin typeface="Arial" panose="020B0604020202020204" pitchFamily="34" charset="0"/>
                <a:cs typeface="Arial" panose="020B0604020202020204" pitchFamily="34" charset="0"/>
              </a:rPr>
              <a:t>Curso de conceptos básicos de la estrategia de eliminación de la malaria</a:t>
            </a:r>
            <a:endParaRPr lang="es-CO" sz="3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08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F6AAF1-E83E-4F42-8481-BA94BC0E7A12}"/>
              </a:ext>
            </a:extLst>
          </p:cNvPr>
          <p:cNvSpPr txBox="1"/>
          <p:nvPr/>
        </p:nvSpPr>
        <p:spPr>
          <a:xfrm>
            <a:off x="482600" y="2045462"/>
            <a:ext cx="10261600" cy="553998"/>
          </a:xfrm>
          <a:prstGeom prst="rect">
            <a:avLst/>
          </a:prstGeom>
          <a:noFill/>
        </p:spPr>
        <p:txBody>
          <a:bodyPr wrap="square" rtlCol="0">
            <a:spAutoFit/>
          </a:bodyPr>
          <a:lstStyle/>
          <a:p>
            <a:pPr algn="ctr"/>
            <a:r>
              <a:rPr lang="es-CO" sz="3000" b="1" dirty="0">
                <a:solidFill>
                  <a:schemeClr val="bg1"/>
                </a:solidFill>
                <a:latin typeface="Arial" panose="020B0604020202020204" pitchFamily="34" charset="0"/>
                <a:cs typeface="Arial" panose="020B0604020202020204" pitchFamily="34" charset="0"/>
              </a:rPr>
              <a:t>Modulo 1: </a:t>
            </a:r>
            <a:r>
              <a:rPr lang="es-CO" sz="3000" dirty="0">
                <a:solidFill>
                  <a:schemeClr val="bg1"/>
                </a:solidFill>
                <a:latin typeface="Arial" panose="020B0604020202020204" pitchFamily="34" charset="0"/>
                <a:cs typeface="Arial" panose="020B0604020202020204" pitchFamily="34" charset="0"/>
              </a:rPr>
              <a:t>Introducción a la malaria  o paludismo  </a:t>
            </a:r>
            <a:endParaRPr lang="es-CO" sz="3000" b="1" dirty="0">
              <a:solidFill>
                <a:schemeClr val="bg1"/>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E4F189BB-582B-184F-8252-90FD8663272A}"/>
              </a:ext>
            </a:extLst>
          </p:cNvPr>
          <p:cNvSpPr txBox="1"/>
          <p:nvPr/>
        </p:nvSpPr>
        <p:spPr>
          <a:xfrm>
            <a:off x="5549567" y="3659664"/>
            <a:ext cx="5763802" cy="1354217"/>
          </a:xfrm>
          <a:prstGeom prst="rect">
            <a:avLst/>
          </a:prstGeom>
          <a:noFill/>
        </p:spPr>
        <p:txBody>
          <a:bodyPr wrap="square" rtlCol="0">
            <a:spAutoFit/>
          </a:bodyPr>
          <a:lstStyle/>
          <a:p>
            <a:pPr algn="just"/>
            <a:r>
              <a:rPr lang="es-CO" b="1" dirty="0">
                <a:solidFill>
                  <a:schemeClr val="bg1"/>
                </a:solidFill>
                <a:latin typeface="Arial" panose="020B0604020202020204" pitchFamily="34" charset="0"/>
                <a:cs typeface="Arial" panose="020B0604020202020204" pitchFamily="34" charset="0"/>
              </a:rPr>
              <a:t>Resultado de Aprendizaje </a:t>
            </a:r>
          </a:p>
          <a:p>
            <a:pPr algn="just"/>
            <a:endParaRPr lang="es-CO" sz="1600" dirty="0">
              <a:solidFill>
                <a:schemeClr val="bg1"/>
              </a:solidFill>
              <a:latin typeface="Arial" panose="020B0604020202020204" pitchFamily="34" charset="0"/>
              <a:cs typeface="Arial" panose="020B0604020202020204" pitchFamily="34" charset="0"/>
            </a:endParaRPr>
          </a:p>
          <a:p>
            <a:pPr algn="just"/>
            <a:r>
              <a:rPr lang="es-CO" sz="1600" dirty="0">
                <a:solidFill>
                  <a:schemeClr val="bg1"/>
                </a:solidFill>
                <a:latin typeface="Arial" panose="020B0604020202020204" pitchFamily="34" charset="0"/>
                <a:cs typeface="Arial" panose="020B0604020202020204" pitchFamily="34" charset="0"/>
              </a:rPr>
              <a:t>Apropiar los conceptos generales de la malaria en Colombia de acuerdo con los lineamientos y el plan estratégico nacional vigentes. </a:t>
            </a:r>
            <a:endParaRPr lang="es-ES_tradnl"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35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757770" y="2459503"/>
            <a:ext cx="2751665" cy="1938992"/>
          </a:xfrm>
          <a:prstGeom prst="rect">
            <a:avLst/>
          </a:prstGeom>
          <a:noFill/>
        </p:spPr>
        <p:txBody>
          <a:bodyPr wrap="square" rtlCol="0">
            <a:spAutoFit/>
          </a:bodyPr>
          <a:lstStyle/>
          <a:p>
            <a:pPr algn="ctr"/>
            <a:r>
              <a:rPr lang="es-CO" sz="4800" b="1" dirty="0">
                <a:solidFill>
                  <a:schemeClr val="bg1"/>
                </a:solidFill>
                <a:latin typeface="Arial" panose="020B0604020202020204" pitchFamily="34" charset="0"/>
                <a:cs typeface="Arial" panose="020B0604020202020204" pitchFamily="34" charset="0"/>
              </a:rPr>
              <a:t>Unidad </a:t>
            </a:r>
            <a:r>
              <a:rPr lang="es-CO" sz="7200" b="1" dirty="0">
                <a:solidFill>
                  <a:schemeClr val="bg1"/>
                </a:solidFill>
                <a:latin typeface="Arial" panose="020B0604020202020204" pitchFamily="34" charset="0"/>
                <a:cs typeface="Arial" panose="020B0604020202020204" pitchFamily="34" charset="0"/>
              </a:rPr>
              <a:t>03</a:t>
            </a:r>
          </a:p>
        </p:txBody>
      </p:sp>
      <p:sp>
        <p:nvSpPr>
          <p:cNvPr id="8" name="CuadroTexto 7">
            <a:extLst>
              <a:ext uri="{FF2B5EF4-FFF2-40B4-BE49-F238E27FC236}">
                <a16:creationId xmlns:a16="http://schemas.microsoft.com/office/drawing/2014/main" id="{042A4D71-2E9B-41FC-AF8C-2078E2DA96D7}"/>
              </a:ext>
            </a:extLst>
          </p:cNvPr>
          <p:cNvSpPr txBox="1"/>
          <p:nvPr/>
        </p:nvSpPr>
        <p:spPr>
          <a:xfrm>
            <a:off x="3881966" y="3136612"/>
            <a:ext cx="7645013" cy="553998"/>
          </a:xfrm>
          <a:prstGeom prst="rect">
            <a:avLst/>
          </a:prstGeom>
          <a:noFill/>
          <a:ln>
            <a:noFill/>
          </a:ln>
        </p:spPr>
        <p:txBody>
          <a:bodyPr wrap="square" rtlCol="0">
            <a:spAutoFit/>
          </a:bodyPr>
          <a:lstStyle/>
          <a:p>
            <a:r>
              <a:rPr lang="es-CO" sz="3000" dirty="0">
                <a:solidFill>
                  <a:schemeClr val="bg1"/>
                </a:solidFill>
                <a:latin typeface="Arial" panose="020B0604020202020204" pitchFamily="34" charset="0"/>
                <a:cs typeface="Arial" panose="020B0604020202020204" pitchFamily="34" charset="0"/>
              </a:rPr>
              <a:t>Tratamiento de la malaria o paludismo</a:t>
            </a:r>
            <a:endParaRPr lang="es-ES" sz="3000" dirty="0">
              <a:solidFill>
                <a:schemeClr val="bg1"/>
              </a:solidFill>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26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6F059-0D9B-4FF9-872F-2D882F078158}"/>
              </a:ext>
            </a:extLst>
          </p:cNvPr>
          <p:cNvSpPr>
            <a:spLocks noGrp="1"/>
          </p:cNvSpPr>
          <p:nvPr>
            <p:ph type="title"/>
          </p:nvPr>
        </p:nvSpPr>
        <p:spPr>
          <a:xfrm>
            <a:off x="1186779" y="714339"/>
            <a:ext cx="9836821" cy="682619"/>
          </a:xfrm>
        </p:spPr>
        <p:txBody>
          <a:bodyPr>
            <a:noAutofit/>
          </a:bodyPr>
          <a:lstStyle/>
          <a:p>
            <a:r>
              <a:rPr lang="es-ES" sz="2400" dirty="0">
                <a:latin typeface="Arial"/>
                <a:cs typeface="Arial"/>
              </a:rPr>
              <a:t>Lo que debes saber acerca del tratamiento de la malaria o paludismo</a:t>
            </a:r>
          </a:p>
        </p:txBody>
      </p:sp>
      <p:grpSp>
        <p:nvGrpSpPr>
          <p:cNvPr id="50" name="Grupo 49">
            <a:extLst>
              <a:ext uri="{FF2B5EF4-FFF2-40B4-BE49-F238E27FC236}">
                <a16:creationId xmlns:a16="http://schemas.microsoft.com/office/drawing/2014/main" id="{2DB59E65-7EC3-3044-A56A-BD2F0986B3F7}"/>
              </a:ext>
            </a:extLst>
          </p:cNvPr>
          <p:cNvGrpSpPr/>
          <p:nvPr/>
        </p:nvGrpSpPr>
        <p:grpSpPr>
          <a:xfrm>
            <a:off x="1689913" y="1839920"/>
            <a:ext cx="8964571" cy="4532305"/>
            <a:chOff x="2558657" y="622931"/>
            <a:chExt cx="7784229" cy="3895103"/>
          </a:xfrm>
        </p:grpSpPr>
        <p:grpSp>
          <p:nvGrpSpPr>
            <p:cNvPr id="6" name="Grupo 5">
              <a:extLst>
                <a:ext uri="{FF2B5EF4-FFF2-40B4-BE49-F238E27FC236}">
                  <a16:creationId xmlns:a16="http://schemas.microsoft.com/office/drawing/2014/main" id="{8E03DB86-3A35-3D49-BE7A-679F066DF574}"/>
                </a:ext>
              </a:extLst>
            </p:cNvPr>
            <p:cNvGrpSpPr/>
            <p:nvPr/>
          </p:nvGrpSpPr>
          <p:grpSpPr>
            <a:xfrm rot="10800000">
              <a:off x="2558657" y="637932"/>
              <a:ext cx="7784229" cy="3880102"/>
              <a:chOff x="3855507" y="4837472"/>
              <a:chExt cx="15105594" cy="7681373"/>
            </a:xfrm>
          </p:grpSpPr>
          <p:sp>
            <p:nvSpPr>
              <p:cNvPr id="7" name="Freeform 1">
                <a:extLst>
                  <a:ext uri="{FF2B5EF4-FFF2-40B4-BE49-F238E27FC236}">
                    <a16:creationId xmlns:a16="http://schemas.microsoft.com/office/drawing/2014/main" id="{7887AB73-D5DE-8E4B-84C0-04B755681891}"/>
                  </a:ext>
                </a:extLst>
              </p:cNvPr>
              <p:cNvSpPr>
                <a:spLocks noChangeArrowheads="1"/>
              </p:cNvSpPr>
              <p:nvPr/>
            </p:nvSpPr>
            <p:spPr bwMode="auto">
              <a:xfrm rot="10800000">
                <a:off x="6131230" y="10994536"/>
                <a:ext cx="10574905" cy="1524309"/>
              </a:xfrm>
              <a:prstGeom prst="homePlate">
                <a:avLst>
                  <a:gd name="adj" fmla="val 40002"/>
                </a:avLst>
              </a:prstGeom>
              <a:solidFill>
                <a:schemeClr val="accent5">
                  <a:alpha val="80000"/>
                </a:schemeClr>
              </a:solidFill>
              <a:ln>
                <a:noFill/>
              </a:ln>
              <a:effectLst/>
            </p:spPr>
            <p:txBody>
              <a:bodyPr wrap="none" anchor="ctr"/>
              <a:lstStyle/>
              <a:p>
                <a:endParaRPr lang="en-US" sz="6532">
                  <a:latin typeface="Open Sans Light" panose="020B0306030504020204" pitchFamily="34" charset="0"/>
                </a:endParaRPr>
              </a:p>
            </p:txBody>
          </p:sp>
          <p:sp>
            <p:nvSpPr>
              <p:cNvPr id="8" name="Freeform 2">
                <a:extLst>
                  <a:ext uri="{FF2B5EF4-FFF2-40B4-BE49-F238E27FC236}">
                    <a16:creationId xmlns:a16="http://schemas.microsoft.com/office/drawing/2014/main" id="{20528799-C988-E54C-92CD-961E52111E00}"/>
                  </a:ext>
                </a:extLst>
              </p:cNvPr>
              <p:cNvSpPr>
                <a:spLocks noChangeArrowheads="1"/>
              </p:cNvSpPr>
              <p:nvPr/>
            </p:nvSpPr>
            <p:spPr bwMode="auto">
              <a:xfrm>
                <a:off x="14914130" y="10792977"/>
                <a:ext cx="1792005" cy="513352"/>
              </a:xfrm>
              <a:custGeom>
                <a:avLst/>
                <a:gdLst>
                  <a:gd name="T0" fmla="*/ 2510 w 2511"/>
                  <a:gd name="T1" fmla="*/ 296 h 717"/>
                  <a:gd name="T2" fmla="*/ 2510 w 2511"/>
                  <a:gd name="T3" fmla="*/ 296 h 717"/>
                  <a:gd name="T4" fmla="*/ 1255 w 2511"/>
                  <a:gd name="T5" fmla="*/ 0 h 717"/>
                  <a:gd name="T6" fmla="*/ 1255 w 2511"/>
                  <a:gd name="T7" fmla="*/ 0 h 717"/>
                  <a:gd name="T8" fmla="*/ 0 w 2511"/>
                  <a:gd name="T9" fmla="*/ 296 h 717"/>
                  <a:gd name="T10" fmla="*/ 0 w 2511"/>
                  <a:gd name="T11" fmla="*/ 296 h 717"/>
                  <a:gd name="T12" fmla="*/ 1255 w 2511"/>
                  <a:gd name="T13" fmla="*/ 716 h 717"/>
                  <a:gd name="T14" fmla="*/ 1255 w 2511"/>
                  <a:gd name="T15" fmla="*/ 716 h 717"/>
                  <a:gd name="T16" fmla="*/ 2510 w 2511"/>
                  <a:gd name="T17" fmla="*/ 296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 h="717">
                    <a:moveTo>
                      <a:pt x="2510" y="296"/>
                    </a:moveTo>
                    <a:lnTo>
                      <a:pt x="2510" y="296"/>
                    </a:lnTo>
                    <a:cubicBezTo>
                      <a:pt x="2048" y="85"/>
                      <a:pt x="1948" y="0"/>
                      <a:pt x="1255" y="0"/>
                    </a:cubicBezTo>
                    <a:lnTo>
                      <a:pt x="1255" y="0"/>
                    </a:lnTo>
                    <a:cubicBezTo>
                      <a:pt x="562" y="0"/>
                      <a:pt x="351" y="85"/>
                      <a:pt x="0" y="296"/>
                    </a:cubicBezTo>
                    <a:lnTo>
                      <a:pt x="0" y="296"/>
                    </a:lnTo>
                    <a:cubicBezTo>
                      <a:pt x="173" y="508"/>
                      <a:pt x="562" y="716"/>
                      <a:pt x="1255" y="716"/>
                    </a:cubicBezTo>
                    <a:lnTo>
                      <a:pt x="1255" y="716"/>
                    </a:lnTo>
                    <a:cubicBezTo>
                      <a:pt x="1948" y="716"/>
                      <a:pt x="2287" y="536"/>
                      <a:pt x="2510" y="296"/>
                    </a:cubicBezTo>
                  </a:path>
                </a:pathLst>
              </a:custGeom>
              <a:solidFill>
                <a:schemeClr val="accent5">
                  <a:lumMod val="75000"/>
                </a:schemeClr>
              </a:solidFill>
              <a:ln>
                <a:noFill/>
              </a:ln>
              <a:effectLst/>
            </p:spPr>
            <p:txBody>
              <a:bodyPr wrap="none" anchor="ctr"/>
              <a:lstStyle/>
              <a:p>
                <a:endParaRPr lang="en-US" sz="6532">
                  <a:latin typeface="Open Sans Light" panose="020B0306030504020204" pitchFamily="34" charset="0"/>
                </a:endParaRPr>
              </a:p>
            </p:txBody>
          </p:sp>
          <p:sp>
            <p:nvSpPr>
              <p:cNvPr id="10" name="Freeform 4">
                <a:extLst>
                  <a:ext uri="{FF2B5EF4-FFF2-40B4-BE49-F238E27FC236}">
                    <a16:creationId xmlns:a16="http://schemas.microsoft.com/office/drawing/2014/main" id="{9295174E-D923-8B40-889B-0B295F0793A4}"/>
                  </a:ext>
                </a:extLst>
              </p:cNvPr>
              <p:cNvSpPr>
                <a:spLocks noChangeArrowheads="1"/>
              </p:cNvSpPr>
              <p:nvPr/>
            </p:nvSpPr>
            <p:spPr bwMode="auto">
              <a:xfrm rot="10800000">
                <a:off x="5399708" y="9304108"/>
                <a:ext cx="12109522" cy="1524309"/>
              </a:xfrm>
              <a:prstGeom prst="homePlate">
                <a:avLst>
                  <a:gd name="adj" fmla="val 36003"/>
                </a:avLst>
              </a:prstGeom>
              <a:solidFill>
                <a:schemeClr val="accent4">
                  <a:alpha val="80000"/>
                </a:schemeClr>
              </a:solidFill>
              <a:ln>
                <a:noFill/>
              </a:ln>
              <a:effectLst/>
            </p:spPr>
            <p:txBody>
              <a:bodyPr wrap="none" anchor="ctr"/>
              <a:lstStyle/>
              <a:p>
                <a:r>
                  <a:rPr lang="en-US" sz="6532">
                    <a:latin typeface="Open Sans Light" panose="020B0306030504020204" pitchFamily="34" charset="0"/>
                  </a:rPr>
                  <a:t>Mo</a:t>
                </a:r>
              </a:p>
            </p:txBody>
          </p:sp>
          <p:sp>
            <p:nvSpPr>
              <p:cNvPr id="11" name="Freeform 5">
                <a:extLst>
                  <a:ext uri="{FF2B5EF4-FFF2-40B4-BE49-F238E27FC236}">
                    <a16:creationId xmlns:a16="http://schemas.microsoft.com/office/drawing/2014/main" id="{BDB92C8E-2860-BC47-A131-FF185FE68E89}"/>
                  </a:ext>
                </a:extLst>
              </p:cNvPr>
              <p:cNvSpPr>
                <a:spLocks noChangeArrowheads="1"/>
              </p:cNvSpPr>
              <p:nvPr/>
            </p:nvSpPr>
            <p:spPr bwMode="auto">
              <a:xfrm>
                <a:off x="14123631" y="8985225"/>
                <a:ext cx="3360406" cy="837739"/>
              </a:xfrm>
              <a:custGeom>
                <a:avLst/>
                <a:gdLst>
                  <a:gd name="T0" fmla="*/ 4706 w 4707"/>
                  <a:gd name="T1" fmla="*/ 450 h 1174"/>
                  <a:gd name="T2" fmla="*/ 4706 w 4707"/>
                  <a:gd name="T3" fmla="*/ 450 h 1174"/>
                  <a:gd name="T4" fmla="*/ 2342 w 4707"/>
                  <a:gd name="T5" fmla="*/ 0 h 1174"/>
                  <a:gd name="T6" fmla="*/ 2342 w 4707"/>
                  <a:gd name="T7" fmla="*/ 0 h 1174"/>
                  <a:gd name="T8" fmla="*/ 0 w 4707"/>
                  <a:gd name="T9" fmla="*/ 450 h 1174"/>
                  <a:gd name="T10" fmla="*/ 0 w 4707"/>
                  <a:gd name="T11" fmla="*/ 450 h 1174"/>
                  <a:gd name="T12" fmla="*/ 2338 w 4707"/>
                  <a:gd name="T13" fmla="*/ 1173 h 1174"/>
                  <a:gd name="T14" fmla="*/ 2338 w 4707"/>
                  <a:gd name="T15" fmla="*/ 1173 h 1174"/>
                  <a:gd name="T16" fmla="*/ 4706 w 4707"/>
                  <a:gd name="T17" fmla="*/ 45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7" h="1174">
                    <a:moveTo>
                      <a:pt x="4706" y="450"/>
                    </a:moveTo>
                    <a:lnTo>
                      <a:pt x="4706" y="450"/>
                    </a:lnTo>
                    <a:cubicBezTo>
                      <a:pt x="4016" y="117"/>
                      <a:pt x="3649" y="0"/>
                      <a:pt x="2342" y="0"/>
                    </a:cubicBezTo>
                    <a:lnTo>
                      <a:pt x="2342" y="0"/>
                    </a:lnTo>
                    <a:cubicBezTo>
                      <a:pt x="1034" y="0"/>
                      <a:pt x="629" y="205"/>
                      <a:pt x="0" y="450"/>
                    </a:cubicBezTo>
                    <a:lnTo>
                      <a:pt x="0" y="450"/>
                    </a:lnTo>
                    <a:cubicBezTo>
                      <a:pt x="300" y="759"/>
                      <a:pt x="1030" y="1173"/>
                      <a:pt x="2338" y="1173"/>
                    </a:cubicBezTo>
                    <a:lnTo>
                      <a:pt x="2338" y="1173"/>
                    </a:lnTo>
                    <a:cubicBezTo>
                      <a:pt x="3645" y="1173"/>
                      <a:pt x="4303" y="832"/>
                      <a:pt x="4706" y="450"/>
                    </a:cubicBezTo>
                  </a:path>
                </a:pathLst>
              </a:custGeom>
              <a:solidFill>
                <a:schemeClr val="accent4">
                  <a:lumMod val="75000"/>
                </a:schemeClr>
              </a:solidFill>
              <a:ln>
                <a:noFill/>
              </a:ln>
              <a:effectLst/>
            </p:spPr>
            <p:txBody>
              <a:bodyPr wrap="none" anchor="ctr"/>
              <a:lstStyle/>
              <a:p>
                <a:endParaRPr lang="en-US" sz="6532">
                  <a:latin typeface="Open Sans Light" panose="020B0306030504020204" pitchFamily="34" charset="0"/>
                </a:endParaRPr>
              </a:p>
            </p:txBody>
          </p:sp>
          <p:sp>
            <p:nvSpPr>
              <p:cNvPr id="12" name="Freeform 6">
                <a:extLst>
                  <a:ext uri="{FF2B5EF4-FFF2-40B4-BE49-F238E27FC236}">
                    <a16:creationId xmlns:a16="http://schemas.microsoft.com/office/drawing/2014/main" id="{05487DC9-9941-EE4F-8B57-4700B0C3C2C6}"/>
                  </a:ext>
                </a:extLst>
              </p:cNvPr>
              <p:cNvSpPr>
                <a:spLocks noChangeArrowheads="1"/>
              </p:cNvSpPr>
              <p:nvPr/>
            </p:nvSpPr>
            <p:spPr bwMode="auto">
              <a:xfrm>
                <a:off x="14111033" y="9306462"/>
                <a:ext cx="3398198" cy="1621940"/>
              </a:xfrm>
              <a:custGeom>
                <a:avLst/>
                <a:gdLst>
                  <a:gd name="T0" fmla="*/ 4334 w 4756"/>
                  <a:gd name="T1" fmla="*/ 2124 h 2269"/>
                  <a:gd name="T2" fmla="*/ 4334 w 4756"/>
                  <a:gd name="T3" fmla="*/ 2124 h 2269"/>
                  <a:gd name="T4" fmla="*/ 421 w 4756"/>
                  <a:gd name="T5" fmla="*/ 2124 h 2269"/>
                  <a:gd name="T6" fmla="*/ 421 w 4756"/>
                  <a:gd name="T7" fmla="*/ 2124 h 2269"/>
                  <a:gd name="T8" fmla="*/ 0 w 4756"/>
                  <a:gd name="T9" fmla="*/ 0 h 2269"/>
                  <a:gd name="T10" fmla="*/ 0 w 4756"/>
                  <a:gd name="T11" fmla="*/ 0 h 2269"/>
                  <a:gd name="T12" fmla="*/ 4755 w 4756"/>
                  <a:gd name="T13" fmla="*/ 0 h 2269"/>
                  <a:gd name="T14" fmla="*/ 4755 w 4756"/>
                  <a:gd name="T15" fmla="*/ 0 h 2269"/>
                  <a:gd name="T16" fmla="*/ 4334 w 4756"/>
                  <a:gd name="T17" fmla="*/ 2124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6" h="2269">
                    <a:moveTo>
                      <a:pt x="4334" y="2124"/>
                    </a:moveTo>
                    <a:lnTo>
                      <a:pt x="4334" y="2124"/>
                    </a:lnTo>
                    <a:cubicBezTo>
                      <a:pt x="3033" y="2268"/>
                      <a:pt x="1722" y="2268"/>
                      <a:pt x="421" y="2124"/>
                    </a:cubicBezTo>
                    <a:lnTo>
                      <a:pt x="421" y="2124"/>
                    </a:lnTo>
                    <a:cubicBezTo>
                      <a:pt x="281" y="1416"/>
                      <a:pt x="141" y="708"/>
                      <a:pt x="0" y="0"/>
                    </a:cubicBezTo>
                    <a:lnTo>
                      <a:pt x="0" y="0"/>
                    </a:lnTo>
                    <a:cubicBezTo>
                      <a:pt x="1581" y="174"/>
                      <a:pt x="3174" y="174"/>
                      <a:pt x="4755" y="0"/>
                    </a:cubicBezTo>
                    <a:lnTo>
                      <a:pt x="4755" y="0"/>
                    </a:lnTo>
                    <a:cubicBezTo>
                      <a:pt x="4614" y="708"/>
                      <a:pt x="4474" y="1416"/>
                      <a:pt x="4334" y="2124"/>
                    </a:cubicBezTo>
                  </a:path>
                </a:pathLst>
              </a:custGeom>
              <a:solidFill>
                <a:schemeClr val="accent4"/>
              </a:solidFill>
              <a:ln>
                <a:noFill/>
              </a:ln>
              <a:effectLst/>
            </p:spPr>
            <p:txBody>
              <a:bodyPr wrap="none" anchor="ctr"/>
              <a:lstStyle/>
              <a:p>
                <a:endParaRPr lang="en-US" sz="6532">
                  <a:latin typeface="Open Sans Light" panose="020B0306030504020204" pitchFamily="34" charset="0"/>
                </a:endParaRPr>
              </a:p>
            </p:txBody>
          </p:sp>
          <p:sp>
            <p:nvSpPr>
              <p:cNvPr id="13" name="Freeform 7">
                <a:extLst>
                  <a:ext uri="{FF2B5EF4-FFF2-40B4-BE49-F238E27FC236}">
                    <a16:creationId xmlns:a16="http://schemas.microsoft.com/office/drawing/2014/main" id="{ADB0E872-AA61-D342-A742-431D0712CA61}"/>
                  </a:ext>
                </a:extLst>
              </p:cNvPr>
              <p:cNvSpPr>
                <a:spLocks noChangeArrowheads="1"/>
              </p:cNvSpPr>
              <p:nvPr/>
            </p:nvSpPr>
            <p:spPr bwMode="auto">
              <a:xfrm rot="10800000">
                <a:off x="4622468" y="7407374"/>
                <a:ext cx="13578839" cy="1619845"/>
              </a:xfrm>
              <a:prstGeom prst="homePlate">
                <a:avLst>
                  <a:gd name="adj" fmla="val 40456"/>
                </a:avLst>
              </a:prstGeom>
              <a:solidFill>
                <a:schemeClr val="accent3">
                  <a:alpha val="80000"/>
                </a:schemeClr>
              </a:solidFill>
              <a:ln>
                <a:noFill/>
              </a:ln>
              <a:effectLst/>
            </p:spPr>
            <p:txBody>
              <a:bodyPr wrap="none" anchor="ctr"/>
              <a:lstStyle/>
              <a:p>
                <a:endParaRPr lang="en-US" sz="6532">
                  <a:latin typeface="Open Sans Light" panose="020B0306030504020204" pitchFamily="34" charset="0"/>
                </a:endParaRPr>
              </a:p>
            </p:txBody>
          </p:sp>
          <p:sp>
            <p:nvSpPr>
              <p:cNvPr id="14" name="Freeform 8">
                <a:extLst>
                  <a:ext uri="{FF2B5EF4-FFF2-40B4-BE49-F238E27FC236}">
                    <a16:creationId xmlns:a16="http://schemas.microsoft.com/office/drawing/2014/main" id="{B468508D-81A3-A74C-8EC1-70AC9CE922A9}"/>
                  </a:ext>
                </a:extLst>
              </p:cNvPr>
              <p:cNvSpPr>
                <a:spLocks noChangeArrowheads="1"/>
              </p:cNvSpPr>
              <p:nvPr/>
            </p:nvSpPr>
            <p:spPr bwMode="auto">
              <a:xfrm>
                <a:off x="13440214" y="7101885"/>
                <a:ext cx="4727241" cy="746408"/>
              </a:xfrm>
              <a:custGeom>
                <a:avLst/>
                <a:gdLst>
                  <a:gd name="T0" fmla="*/ 6617 w 6618"/>
                  <a:gd name="T1" fmla="*/ 428 h 1043"/>
                  <a:gd name="T2" fmla="*/ 6617 w 6618"/>
                  <a:gd name="T3" fmla="*/ 428 h 1043"/>
                  <a:gd name="T4" fmla="*/ 3299 w 6618"/>
                  <a:gd name="T5" fmla="*/ 0 h 1043"/>
                  <a:gd name="T6" fmla="*/ 3299 w 6618"/>
                  <a:gd name="T7" fmla="*/ 0 h 1043"/>
                  <a:gd name="T8" fmla="*/ 0 w 6618"/>
                  <a:gd name="T9" fmla="*/ 428 h 1043"/>
                  <a:gd name="T10" fmla="*/ 0 w 6618"/>
                  <a:gd name="T11" fmla="*/ 428 h 1043"/>
                  <a:gd name="T12" fmla="*/ 3308 w 6618"/>
                  <a:gd name="T13" fmla="*/ 1042 h 1043"/>
                  <a:gd name="T14" fmla="*/ 3308 w 6618"/>
                  <a:gd name="T15" fmla="*/ 1042 h 1043"/>
                  <a:gd name="T16" fmla="*/ 6617 w 6618"/>
                  <a:gd name="T17" fmla="*/ 428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18" h="1043">
                    <a:moveTo>
                      <a:pt x="6617" y="428"/>
                    </a:moveTo>
                    <a:lnTo>
                      <a:pt x="6617" y="428"/>
                    </a:lnTo>
                    <a:cubicBezTo>
                      <a:pt x="5984" y="134"/>
                      <a:pt x="5125" y="0"/>
                      <a:pt x="3299" y="0"/>
                    </a:cubicBezTo>
                    <a:lnTo>
                      <a:pt x="3299" y="0"/>
                    </a:lnTo>
                    <a:cubicBezTo>
                      <a:pt x="1472" y="0"/>
                      <a:pt x="642" y="134"/>
                      <a:pt x="0" y="428"/>
                    </a:cubicBezTo>
                    <a:lnTo>
                      <a:pt x="0" y="428"/>
                    </a:lnTo>
                    <a:cubicBezTo>
                      <a:pt x="0" y="804"/>
                      <a:pt x="1481" y="1042"/>
                      <a:pt x="3308" y="1042"/>
                    </a:cubicBezTo>
                    <a:lnTo>
                      <a:pt x="3308" y="1042"/>
                    </a:lnTo>
                    <a:cubicBezTo>
                      <a:pt x="5135" y="1042"/>
                      <a:pt x="6617" y="804"/>
                      <a:pt x="6617" y="428"/>
                    </a:cubicBezTo>
                  </a:path>
                </a:pathLst>
              </a:custGeom>
              <a:solidFill>
                <a:schemeClr val="accent3">
                  <a:lumMod val="75000"/>
                </a:schemeClr>
              </a:solidFill>
              <a:ln>
                <a:noFill/>
              </a:ln>
              <a:effectLst/>
            </p:spPr>
            <p:txBody>
              <a:bodyPr wrap="none" anchor="ctr"/>
              <a:lstStyle/>
              <a:p>
                <a:endParaRPr lang="en-US" sz="6532">
                  <a:latin typeface="Open Sans Light" panose="020B0306030504020204" pitchFamily="34" charset="0"/>
                </a:endParaRPr>
              </a:p>
            </p:txBody>
          </p:sp>
          <p:sp>
            <p:nvSpPr>
              <p:cNvPr id="15" name="Freeform 9">
                <a:extLst>
                  <a:ext uri="{FF2B5EF4-FFF2-40B4-BE49-F238E27FC236}">
                    <a16:creationId xmlns:a16="http://schemas.microsoft.com/office/drawing/2014/main" id="{DE72B7CD-D54D-C14F-8EEE-0DCE81E548B6}"/>
                  </a:ext>
                </a:extLst>
              </p:cNvPr>
              <p:cNvSpPr>
                <a:spLocks noChangeArrowheads="1"/>
              </p:cNvSpPr>
              <p:nvPr/>
            </p:nvSpPr>
            <p:spPr bwMode="auto">
              <a:xfrm>
                <a:off x="13430763" y="7407378"/>
                <a:ext cx="4752438" cy="1769960"/>
              </a:xfrm>
              <a:custGeom>
                <a:avLst/>
                <a:gdLst>
                  <a:gd name="T0" fmla="*/ 6053 w 6655"/>
                  <a:gd name="T1" fmla="*/ 2276 h 2477"/>
                  <a:gd name="T2" fmla="*/ 6053 w 6655"/>
                  <a:gd name="T3" fmla="*/ 2276 h 2477"/>
                  <a:gd name="T4" fmla="*/ 602 w 6655"/>
                  <a:gd name="T5" fmla="*/ 2276 h 2477"/>
                  <a:gd name="T6" fmla="*/ 602 w 6655"/>
                  <a:gd name="T7" fmla="*/ 2276 h 2477"/>
                  <a:gd name="T8" fmla="*/ 0 w 6655"/>
                  <a:gd name="T9" fmla="*/ 0 h 2477"/>
                  <a:gd name="T10" fmla="*/ 0 w 6655"/>
                  <a:gd name="T11" fmla="*/ 0 h 2477"/>
                  <a:gd name="T12" fmla="*/ 6654 w 6655"/>
                  <a:gd name="T13" fmla="*/ 0 h 2477"/>
                  <a:gd name="T14" fmla="*/ 6654 w 6655"/>
                  <a:gd name="T15" fmla="*/ 0 h 2477"/>
                  <a:gd name="T16" fmla="*/ 6053 w 6655"/>
                  <a:gd name="T17" fmla="*/ 2276 h 2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55" h="2477">
                    <a:moveTo>
                      <a:pt x="6053" y="2276"/>
                    </a:moveTo>
                    <a:lnTo>
                      <a:pt x="6053" y="2276"/>
                    </a:lnTo>
                    <a:cubicBezTo>
                      <a:pt x="4241" y="2476"/>
                      <a:pt x="2413" y="2476"/>
                      <a:pt x="602" y="2276"/>
                    </a:cubicBezTo>
                    <a:lnTo>
                      <a:pt x="602" y="2276"/>
                    </a:lnTo>
                    <a:cubicBezTo>
                      <a:pt x="401" y="1517"/>
                      <a:pt x="200" y="758"/>
                      <a:pt x="0" y="0"/>
                    </a:cubicBezTo>
                    <a:lnTo>
                      <a:pt x="0" y="0"/>
                    </a:lnTo>
                    <a:cubicBezTo>
                      <a:pt x="2212" y="244"/>
                      <a:pt x="4443" y="244"/>
                      <a:pt x="6654" y="0"/>
                    </a:cubicBezTo>
                    <a:lnTo>
                      <a:pt x="6654" y="0"/>
                    </a:lnTo>
                    <a:cubicBezTo>
                      <a:pt x="6454" y="758"/>
                      <a:pt x="6253" y="1517"/>
                      <a:pt x="6053" y="2276"/>
                    </a:cubicBezTo>
                  </a:path>
                </a:pathLst>
              </a:custGeom>
              <a:solidFill>
                <a:schemeClr val="accent3"/>
              </a:solidFill>
              <a:ln>
                <a:noFill/>
              </a:ln>
              <a:effectLst/>
            </p:spPr>
            <p:txBody>
              <a:bodyPr wrap="none" anchor="ctr"/>
              <a:lstStyle/>
              <a:p>
                <a:endParaRPr lang="en-US" sz="6532">
                  <a:latin typeface="Open Sans Light" panose="020B0306030504020204" pitchFamily="34" charset="0"/>
                </a:endParaRPr>
              </a:p>
            </p:txBody>
          </p:sp>
          <p:sp>
            <p:nvSpPr>
              <p:cNvPr id="16" name="Freeform 10">
                <a:extLst>
                  <a:ext uri="{FF2B5EF4-FFF2-40B4-BE49-F238E27FC236}">
                    <a16:creationId xmlns:a16="http://schemas.microsoft.com/office/drawing/2014/main" id="{D9DCDF97-C581-2B45-8137-FEC91F79BA8D}"/>
                  </a:ext>
                </a:extLst>
              </p:cNvPr>
              <p:cNvSpPr>
                <a:spLocks noChangeArrowheads="1"/>
              </p:cNvSpPr>
              <p:nvPr/>
            </p:nvSpPr>
            <p:spPr bwMode="auto">
              <a:xfrm rot="10800000">
                <a:off x="3855507" y="5331921"/>
                <a:ext cx="15105594" cy="1769961"/>
              </a:xfrm>
              <a:prstGeom prst="homePlate">
                <a:avLst>
                  <a:gd name="adj" fmla="val 42251"/>
                </a:avLst>
              </a:prstGeom>
              <a:solidFill>
                <a:schemeClr val="accent2">
                  <a:alpha val="80000"/>
                </a:schemeClr>
              </a:solidFill>
              <a:ln>
                <a:noFill/>
              </a:ln>
              <a:effectLst/>
            </p:spPr>
            <p:txBody>
              <a:bodyPr wrap="none" anchor="ctr"/>
              <a:lstStyle/>
              <a:p>
                <a:endParaRPr lang="en-US" sz="6532">
                  <a:latin typeface="Open Sans Light" panose="020B0306030504020204" pitchFamily="34" charset="0"/>
                </a:endParaRPr>
              </a:p>
            </p:txBody>
          </p:sp>
          <p:sp>
            <p:nvSpPr>
              <p:cNvPr id="17" name="Freeform 11">
                <a:extLst>
                  <a:ext uri="{FF2B5EF4-FFF2-40B4-BE49-F238E27FC236}">
                    <a16:creationId xmlns:a16="http://schemas.microsoft.com/office/drawing/2014/main" id="{EC082CC8-332D-CE41-986C-C370B7114D98}"/>
                  </a:ext>
                </a:extLst>
              </p:cNvPr>
              <p:cNvSpPr>
                <a:spLocks noChangeArrowheads="1"/>
              </p:cNvSpPr>
              <p:nvPr/>
            </p:nvSpPr>
            <p:spPr bwMode="auto">
              <a:xfrm>
                <a:off x="12665461" y="4837472"/>
                <a:ext cx="6286193" cy="935369"/>
              </a:xfrm>
              <a:custGeom>
                <a:avLst/>
                <a:gdLst>
                  <a:gd name="T0" fmla="*/ 8800 w 8801"/>
                  <a:gd name="T1" fmla="*/ 655 h 1310"/>
                  <a:gd name="T2" fmla="*/ 8800 w 8801"/>
                  <a:gd name="T3" fmla="*/ 655 h 1310"/>
                  <a:gd name="T4" fmla="*/ 4367 w 8801"/>
                  <a:gd name="T5" fmla="*/ 0 h 1310"/>
                  <a:gd name="T6" fmla="*/ 4367 w 8801"/>
                  <a:gd name="T7" fmla="*/ 0 h 1310"/>
                  <a:gd name="T8" fmla="*/ 0 w 8801"/>
                  <a:gd name="T9" fmla="*/ 694 h 1310"/>
                  <a:gd name="T10" fmla="*/ 0 w 8801"/>
                  <a:gd name="T11" fmla="*/ 694 h 1310"/>
                  <a:gd name="T12" fmla="*/ 4367 w 8801"/>
                  <a:gd name="T13" fmla="*/ 1309 h 1310"/>
                  <a:gd name="T14" fmla="*/ 4367 w 8801"/>
                  <a:gd name="T15" fmla="*/ 1309 h 1310"/>
                  <a:gd name="T16" fmla="*/ 8800 w 8801"/>
                  <a:gd name="T17" fmla="*/ 655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01" h="1310">
                    <a:moveTo>
                      <a:pt x="8800" y="655"/>
                    </a:moveTo>
                    <a:lnTo>
                      <a:pt x="8800" y="655"/>
                    </a:lnTo>
                    <a:cubicBezTo>
                      <a:pt x="8095" y="362"/>
                      <a:pt x="6815" y="0"/>
                      <a:pt x="4367" y="0"/>
                    </a:cubicBezTo>
                    <a:lnTo>
                      <a:pt x="4367" y="0"/>
                    </a:lnTo>
                    <a:cubicBezTo>
                      <a:pt x="1919" y="0"/>
                      <a:pt x="664" y="350"/>
                      <a:pt x="0" y="694"/>
                    </a:cubicBezTo>
                    <a:lnTo>
                      <a:pt x="0" y="694"/>
                    </a:lnTo>
                    <a:cubicBezTo>
                      <a:pt x="0" y="1056"/>
                      <a:pt x="1919" y="1309"/>
                      <a:pt x="4367" y="1309"/>
                    </a:cubicBezTo>
                    <a:lnTo>
                      <a:pt x="4367" y="1309"/>
                    </a:lnTo>
                    <a:cubicBezTo>
                      <a:pt x="6815" y="1309"/>
                      <a:pt x="8800" y="1016"/>
                      <a:pt x="8800" y="655"/>
                    </a:cubicBezTo>
                  </a:path>
                </a:pathLst>
              </a:custGeom>
              <a:solidFill>
                <a:schemeClr val="accent2">
                  <a:lumMod val="75000"/>
                </a:schemeClr>
              </a:solidFill>
              <a:ln>
                <a:noFill/>
              </a:ln>
              <a:effectLst/>
            </p:spPr>
            <p:txBody>
              <a:bodyPr wrap="none" anchor="ctr"/>
              <a:lstStyle/>
              <a:p>
                <a:endParaRPr lang="en-US" sz="6532">
                  <a:latin typeface="Open Sans Light" panose="020B0306030504020204" pitchFamily="34" charset="0"/>
                </a:endParaRPr>
              </a:p>
            </p:txBody>
          </p:sp>
          <p:sp>
            <p:nvSpPr>
              <p:cNvPr id="18" name="Freeform 12">
                <a:extLst>
                  <a:ext uri="{FF2B5EF4-FFF2-40B4-BE49-F238E27FC236}">
                    <a16:creationId xmlns:a16="http://schemas.microsoft.com/office/drawing/2014/main" id="{7775AA85-5294-AE4F-B643-523284D17418}"/>
                  </a:ext>
                </a:extLst>
              </p:cNvPr>
              <p:cNvSpPr>
                <a:spLocks noChangeArrowheads="1"/>
              </p:cNvSpPr>
              <p:nvPr/>
            </p:nvSpPr>
            <p:spPr bwMode="auto">
              <a:xfrm>
                <a:off x="12652863" y="5331926"/>
                <a:ext cx="6308238" cy="1949476"/>
              </a:xfrm>
              <a:custGeom>
                <a:avLst/>
                <a:gdLst>
                  <a:gd name="T0" fmla="*/ 8051 w 8831"/>
                  <a:gd name="T1" fmla="*/ 2463 h 2731"/>
                  <a:gd name="T2" fmla="*/ 8051 w 8831"/>
                  <a:gd name="T3" fmla="*/ 2463 h 2731"/>
                  <a:gd name="T4" fmla="*/ 780 w 8831"/>
                  <a:gd name="T5" fmla="*/ 2463 h 2731"/>
                  <a:gd name="T6" fmla="*/ 780 w 8831"/>
                  <a:gd name="T7" fmla="*/ 2463 h 2731"/>
                  <a:gd name="T8" fmla="*/ 0 w 8831"/>
                  <a:gd name="T9" fmla="*/ 0 h 2731"/>
                  <a:gd name="T10" fmla="*/ 0 w 8831"/>
                  <a:gd name="T11" fmla="*/ 0 h 2731"/>
                  <a:gd name="T12" fmla="*/ 8830 w 8831"/>
                  <a:gd name="T13" fmla="*/ 0 h 2731"/>
                  <a:gd name="T14" fmla="*/ 8830 w 8831"/>
                  <a:gd name="T15" fmla="*/ 0 h 2731"/>
                  <a:gd name="T16" fmla="*/ 8051 w 8831"/>
                  <a:gd name="T17" fmla="*/ 2463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31" h="2731">
                    <a:moveTo>
                      <a:pt x="8051" y="2463"/>
                    </a:moveTo>
                    <a:lnTo>
                      <a:pt x="8051" y="2463"/>
                    </a:lnTo>
                    <a:cubicBezTo>
                      <a:pt x="5634" y="2730"/>
                      <a:pt x="3196" y="2730"/>
                      <a:pt x="780" y="2463"/>
                    </a:cubicBezTo>
                    <a:lnTo>
                      <a:pt x="780" y="2463"/>
                    </a:lnTo>
                    <a:cubicBezTo>
                      <a:pt x="519" y="1642"/>
                      <a:pt x="260" y="821"/>
                      <a:pt x="0" y="0"/>
                    </a:cubicBezTo>
                    <a:lnTo>
                      <a:pt x="0" y="0"/>
                    </a:lnTo>
                    <a:cubicBezTo>
                      <a:pt x="2935" y="325"/>
                      <a:pt x="5895" y="325"/>
                      <a:pt x="8830" y="0"/>
                    </a:cubicBezTo>
                    <a:lnTo>
                      <a:pt x="8830" y="0"/>
                    </a:lnTo>
                    <a:cubicBezTo>
                      <a:pt x="8570" y="821"/>
                      <a:pt x="8310" y="1642"/>
                      <a:pt x="8051" y="2463"/>
                    </a:cubicBezTo>
                  </a:path>
                </a:pathLst>
              </a:custGeom>
              <a:solidFill>
                <a:schemeClr val="accent2"/>
              </a:solidFill>
              <a:ln>
                <a:noFill/>
              </a:ln>
              <a:effectLst/>
            </p:spPr>
            <p:txBody>
              <a:bodyPr wrap="none" anchor="ctr"/>
              <a:lstStyle/>
              <a:p>
                <a:endParaRPr lang="en-US" sz="6532">
                  <a:latin typeface="Open Sans Light" panose="020B0306030504020204" pitchFamily="34" charset="0"/>
                </a:endParaRPr>
              </a:p>
            </p:txBody>
          </p:sp>
        </p:grpSp>
        <p:sp>
          <p:nvSpPr>
            <p:cNvPr id="38" name="Rectángulo 37">
              <a:extLst>
                <a:ext uri="{FF2B5EF4-FFF2-40B4-BE49-F238E27FC236}">
                  <a16:creationId xmlns:a16="http://schemas.microsoft.com/office/drawing/2014/main" id="{A27DF51A-A88C-DA49-8A0E-D94ECE212A9E}"/>
                </a:ext>
              </a:extLst>
            </p:cNvPr>
            <p:cNvSpPr/>
            <p:nvPr/>
          </p:nvSpPr>
          <p:spPr>
            <a:xfrm>
              <a:off x="4887308" y="777234"/>
              <a:ext cx="3978786" cy="449660"/>
            </a:xfrm>
            <a:prstGeom prst="rect">
              <a:avLst/>
            </a:prstGeom>
          </p:spPr>
          <p:txBody>
            <a:bodyPr wrap="square">
              <a:spAutoFit/>
            </a:bodyPr>
            <a:lstStyle/>
            <a:p>
              <a:pPr algn="just"/>
              <a:r>
                <a:rPr lang="es-CO" sz="1400" dirty="0">
                  <a:latin typeface="Arial" panose="020B0604020202020204" pitchFamily="34" charset="0"/>
                  <a:cs typeface="Arial" panose="020B0604020202020204" pitchFamily="34" charset="0"/>
                </a:rPr>
                <a:t>Conocer la edad, peso, condición del paciente y especie parasitaria causante de la infección. </a:t>
              </a:r>
            </a:p>
          </p:txBody>
        </p:sp>
        <p:pic>
          <p:nvPicPr>
            <p:cNvPr id="40" name="Gráfico 39" descr="Crecimiento empresarial">
              <a:extLst>
                <a:ext uri="{FF2B5EF4-FFF2-40B4-BE49-F238E27FC236}">
                  <a16:creationId xmlns:a16="http://schemas.microsoft.com/office/drawing/2014/main" id="{0CC65CCA-7A66-1840-8D33-3FB95801037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8368" y="622931"/>
              <a:ext cx="914400" cy="688213"/>
            </a:xfrm>
            <a:prstGeom prst="rect">
              <a:avLst/>
            </a:prstGeom>
          </p:spPr>
        </p:pic>
        <p:pic>
          <p:nvPicPr>
            <p:cNvPr id="42" name="Gráfico 41" descr="Medicina">
              <a:extLst>
                <a:ext uri="{FF2B5EF4-FFF2-40B4-BE49-F238E27FC236}">
                  <a16:creationId xmlns:a16="http://schemas.microsoft.com/office/drawing/2014/main" id="{0BC54BEB-10AD-754E-B7A1-8A2F847410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8368" y="1598293"/>
              <a:ext cx="619098" cy="546067"/>
            </a:xfrm>
            <a:prstGeom prst="rect">
              <a:avLst/>
            </a:prstGeom>
          </p:spPr>
        </p:pic>
        <p:sp>
          <p:nvSpPr>
            <p:cNvPr id="43" name="Rectángulo 42">
              <a:extLst>
                <a:ext uri="{FF2B5EF4-FFF2-40B4-BE49-F238E27FC236}">
                  <a16:creationId xmlns:a16="http://schemas.microsoft.com/office/drawing/2014/main" id="{7284BEA1-CE98-1D4C-BE82-82E35B3BE84B}"/>
                </a:ext>
              </a:extLst>
            </p:cNvPr>
            <p:cNvSpPr/>
            <p:nvPr/>
          </p:nvSpPr>
          <p:spPr>
            <a:xfrm>
              <a:off x="5089454" y="1631938"/>
              <a:ext cx="4099178" cy="634814"/>
            </a:xfrm>
            <a:prstGeom prst="rect">
              <a:avLst/>
            </a:prstGeom>
          </p:spPr>
          <p:txBody>
            <a:bodyPr wrap="square" lIns="91440" tIns="45720" rIns="91440" bIns="45720" anchor="t">
              <a:spAutoFit/>
            </a:bodyPr>
            <a:lstStyle/>
            <a:p>
              <a:pPr algn="just"/>
              <a:r>
                <a:rPr lang="es-CO" sz="1400" dirty="0">
                  <a:latin typeface="Arial" panose="020B0604020202020204" pitchFamily="34" charset="0"/>
                  <a:cs typeface="Arial" panose="020B0604020202020204" pitchFamily="34" charset="0"/>
                </a:rPr>
                <a:t>Reconocer y explicar al paciente las reacciones esperadas que pueden tener el tratamiento de la malaria o paludismo (signos de alarma).</a:t>
              </a:r>
            </a:p>
          </p:txBody>
        </p:sp>
        <p:sp>
          <p:nvSpPr>
            <p:cNvPr id="44" name="Rectángulo 43">
              <a:extLst>
                <a:ext uri="{FF2B5EF4-FFF2-40B4-BE49-F238E27FC236}">
                  <a16:creationId xmlns:a16="http://schemas.microsoft.com/office/drawing/2014/main" id="{64BF775A-599C-594A-903C-1AD7D05EEBAC}"/>
                </a:ext>
              </a:extLst>
            </p:cNvPr>
            <p:cNvSpPr/>
            <p:nvPr/>
          </p:nvSpPr>
          <p:spPr>
            <a:xfrm>
              <a:off x="5447949" y="2455455"/>
              <a:ext cx="4099178" cy="634814"/>
            </a:xfrm>
            <a:prstGeom prst="rect">
              <a:avLst/>
            </a:prstGeom>
          </p:spPr>
          <p:txBody>
            <a:bodyPr wrap="square" lIns="91440" tIns="45720" rIns="91440" bIns="45720" anchor="t">
              <a:spAutoFit/>
            </a:bodyPr>
            <a:lstStyle/>
            <a:p>
              <a:pPr algn="just"/>
              <a:r>
                <a:rPr lang="es-CO" sz="1400" dirty="0">
                  <a:latin typeface="Arial" panose="020B0604020202020204" pitchFamily="34" charset="0"/>
                  <a:cs typeface="Arial" panose="020B0604020202020204" pitchFamily="34" charset="0"/>
                </a:rPr>
                <a:t>Al dar inicio al tratamiento el paciente  sentirá una mejoría pero solo el tratamiento completo garantiza la cura de la malaria o paludismo.</a:t>
              </a:r>
            </a:p>
          </p:txBody>
        </p:sp>
        <p:sp>
          <p:nvSpPr>
            <p:cNvPr id="47" name="Rectángulo 46">
              <a:extLst>
                <a:ext uri="{FF2B5EF4-FFF2-40B4-BE49-F238E27FC236}">
                  <a16:creationId xmlns:a16="http://schemas.microsoft.com/office/drawing/2014/main" id="{7E63A2A2-37C2-0347-8B37-F26D655AE2B5}"/>
                </a:ext>
              </a:extLst>
            </p:cNvPr>
            <p:cNvSpPr/>
            <p:nvPr/>
          </p:nvSpPr>
          <p:spPr>
            <a:xfrm>
              <a:off x="5833139" y="3496418"/>
              <a:ext cx="4114516" cy="634814"/>
            </a:xfrm>
            <a:prstGeom prst="rect">
              <a:avLst/>
            </a:prstGeom>
          </p:spPr>
          <p:txBody>
            <a:bodyPr wrap="square">
              <a:spAutoFit/>
            </a:bodyPr>
            <a:lstStyle/>
            <a:p>
              <a:pPr lvl="0" algn="just">
                <a:defRPr/>
              </a:pPr>
              <a:r>
                <a:rPr lang="es-CO" sz="1400" dirty="0">
                  <a:latin typeface="Arial" panose="020B0604020202020204" pitchFamily="34" charset="0"/>
                  <a:cs typeface="Arial" panose="020B0604020202020204" pitchFamily="34" charset="0"/>
                </a:rPr>
                <a:t>Si  se toma el tratamiento completo y la persona no mejora debe acudir al centro de salud o al hospital más cercano antes de que ocurran complicaciones. </a:t>
              </a:r>
            </a:p>
          </p:txBody>
        </p:sp>
        <p:pic>
          <p:nvPicPr>
            <p:cNvPr id="49" name="Gráfico 48" descr="Estetoscopio">
              <a:extLst>
                <a:ext uri="{FF2B5EF4-FFF2-40B4-BE49-F238E27FC236}">
                  <a16:creationId xmlns:a16="http://schemas.microsoft.com/office/drawing/2014/main" id="{E84969D7-064B-4D4D-A987-14CD935F5DF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3066" y="3443881"/>
              <a:ext cx="914400" cy="694643"/>
            </a:xfrm>
            <a:prstGeom prst="rect">
              <a:avLst/>
            </a:prstGeom>
          </p:spPr>
        </p:pic>
      </p:grpSp>
      <p:pic>
        <p:nvPicPr>
          <p:cNvPr id="4" name="Gráfico 3">
            <a:extLst>
              <a:ext uri="{FF2B5EF4-FFF2-40B4-BE49-F238E27FC236}">
                <a16:creationId xmlns:a16="http://schemas.microsoft.com/office/drawing/2014/main" id="{BF8DD3F4-1304-4B2A-B274-F603934891F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70522" y="3949255"/>
            <a:ext cx="735543" cy="735543"/>
          </a:xfrm>
          <a:prstGeom prst="rect">
            <a:avLst/>
          </a:prstGeom>
        </p:spPr>
      </p:pic>
    </p:spTree>
    <p:extLst>
      <p:ext uri="{BB962C8B-B14F-4D97-AF65-F5344CB8AC3E}">
        <p14:creationId xmlns:p14="http://schemas.microsoft.com/office/powerpoint/2010/main" val="63918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Captura de pantalla de un celular con texto e imágenes&#10;&#10;Descripción generada automáticamente">
            <a:extLst>
              <a:ext uri="{FF2B5EF4-FFF2-40B4-BE49-F238E27FC236}">
                <a16:creationId xmlns:a16="http://schemas.microsoft.com/office/drawing/2014/main" id="{9E96E72E-3AEA-4AC5-AD16-17A5126288FB}"/>
              </a:ext>
            </a:extLst>
          </p:cNvPr>
          <p:cNvPicPr>
            <a:picLocks noChangeAspect="1"/>
          </p:cNvPicPr>
          <p:nvPr/>
        </p:nvPicPr>
        <p:blipFill rotWithShape="1">
          <a:blip r:embed="rId3"/>
          <a:srcRect l="9275" t="17602" r="34612" b="5867"/>
          <a:stretch/>
        </p:blipFill>
        <p:spPr>
          <a:xfrm>
            <a:off x="195161" y="268123"/>
            <a:ext cx="11801677" cy="6321753"/>
          </a:xfrm>
          <a:prstGeom prst="rect">
            <a:avLst/>
          </a:prstGeom>
        </p:spPr>
      </p:pic>
      <p:sp>
        <p:nvSpPr>
          <p:cNvPr id="6" name="ZoneTexte 5">
            <a:extLst>
              <a:ext uri="{FF2B5EF4-FFF2-40B4-BE49-F238E27FC236}">
                <a16:creationId xmlns:a16="http://schemas.microsoft.com/office/drawing/2014/main" id="{64D4BFDA-DE3F-4C9E-84AB-7B14748E3F08}"/>
              </a:ext>
            </a:extLst>
          </p:cNvPr>
          <p:cNvSpPr txBox="1"/>
          <p:nvPr/>
        </p:nvSpPr>
        <p:spPr>
          <a:xfrm>
            <a:off x="326765" y="6282099"/>
            <a:ext cx="23958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t>Fuente: BID- IREM- ET Chocó </a:t>
            </a:r>
            <a:endParaRPr lang="fr-FR" sz="1400" dirty="0">
              <a:cs typeface="Calibri"/>
            </a:endParaRPr>
          </a:p>
        </p:txBody>
      </p:sp>
    </p:spTree>
    <p:extLst>
      <p:ext uri="{BB962C8B-B14F-4D97-AF65-F5344CB8AC3E}">
        <p14:creationId xmlns:p14="http://schemas.microsoft.com/office/powerpoint/2010/main" val="334200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5">
            <a:extLst>
              <a:ext uri="{FF2B5EF4-FFF2-40B4-BE49-F238E27FC236}">
                <a16:creationId xmlns:a16="http://schemas.microsoft.com/office/drawing/2014/main" id="{D427BC73-43D1-43E0-9B68-9FF990556A2F}"/>
              </a:ext>
            </a:extLst>
          </p:cNvPr>
          <p:cNvGraphicFramePr>
            <a:graphicFrameLocks noGrp="1"/>
          </p:cNvGraphicFramePr>
          <p:nvPr>
            <p:extLst>
              <p:ext uri="{D42A27DB-BD31-4B8C-83A1-F6EECF244321}">
                <p14:modId xmlns:p14="http://schemas.microsoft.com/office/powerpoint/2010/main" val="1354944331"/>
              </p:ext>
            </p:extLst>
          </p:nvPr>
        </p:nvGraphicFramePr>
        <p:xfrm>
          <a:off x="72999" y="1377458"/>
          <a:ext cx="10519010" cy="4906538"/>
        </p:xfrm>
        <a:graphic>
          <a:graphicData uri="http://schemas.openxmlformats.org/drawingml/2006/table">
            <a:tbl>
              <a:tblPr bandRow="1">
                <a:tableStyleId>{5C22544A-7EE6-4342-B048-85BDC9FD1C3A}</a:tableStyleId>
              </a:tblPr>
              <a:tblGrid>
                <a:gridCol w="1374801">
                  <a:extLst>
                    <a:ext uri="{9D8B030D-6E8A-4147-A177-3AD203B41FA5}">
                      <a16:colId xmlns:a16="http://schemas.microsoft.com/office/drawing/2014/main" val="4002723123"/>
                    </a:ext>
                  </a:extLst>
                </a:gridCol>
                <a:gridCol w="1543050">
                  <a:extLst>
                    <a:ext uri="{9D8B030D-6E8A-4147-A177-3AD203B41FA5}">
                      <a16:colId xmlns:a16="http://schemas.microsoft.com/office/drawing/2014/main" val="2050006218"/>
                    </a:ext>
                  </a:extLst>
                </a:gridCol>
                <a:gridCol w="1676400">
                  <a:extLst>
                    <a:ext uri="{9D8B030D-6E8A-4147-A177-3AD203B41FA5}">
                      <a16:colId xmlns:a16="http://schemas.microsoft.com/office/drawing/2014/main" val="2182985620"/>
                    </a:ext>
                  </a:extLst>
                </a:gridCol>
                <a:gridCol w="1504950">
                  <a:extLst>
                    <a:ext uri="{9D8B030D-6E8A-4147-A177-3AD203B41FA5}">
                      <a16:colId xmlns:a16="http://schemas.microsoft.com/office/drawing/2014/main" val="3280283892"/>
                    </a:ext>
                  </a:extLst>
                </a:gridCol>
                <a:gridCol w="1485900">
                  <a:extLst>
                    <a:ext uri="{9D8B030D-6E8A-4147-A177-3AD203B41FA5}">
                      <a16:colId xmlns:a16="http://schemas.microsoft.com/office/drawing/2014/main" val="2481217517"/>
                    </a:ext>
                  </a:extLst>
                </a:gridCol>
                <a:gridCol w="1485900">
                  <a:extLst>
                    <a:ext uri="{9D8B030D-6E8A-4147-A177-3AD203B41FA5}">
                      <a16:colId xmlns:a16="http://schemas.microsoft.com/office/drawing/2014/main" val="422222938"/>
                    </a:ext>
                  </a:extLst>
                </a:gridCol>
                <a:gridCol w="1448009">
                  <a:extLst>
                    <a:ext uri="{9D8B030D-6E8A-4147-A177-3AD203B41FA5}">
                      <a16:colId xmlns:a16="http://schemas.microsoft.com/office/drawing/2014/main" val="4229866513"/>
                    </a:ext>
                  </a:extLst>
                </a:gridCol>
              </a:tblGrid>
              <a:tr h="494346">
                <a:tc>
                  <a:txBody>
                    <a:bodyPr/>
                    <a:lstStyle/>
                    <a:p>
                      <a:pPr algn="ctr"/>
                      <a:r>
                        <a:rPr lang="es-MX" sz="2400" b="1" dirty="0">
                          <a:solidFill>
                            <a:schemeClr val="accent1">
                              <a:lumMod val="50000"/>
                            </a:schemeClr>
                          </a:solidFill>
                        </a:rPr>
                        <a:t>Días</a:t>
                      </a:r>
                      <a:endParaRPr lang="es-CO" sz="2400" b="1" dirty="0">
                        <a:solidFill>
                          <a:schemeClr val="accent1">
                            <a:lumMod val="50000"/>
                          </a:schemeClr>
                        </a:solidFill>
                      </a:endParaRPr>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extLst>
                  <a:ext uri="{0D108BD9-81ED-4DB2-BD59-A6C34878D82A}">
                    <a16:rowId xmlns:a16="http://schemas.microsoft.com/office/drawing/2014/main" val="2476577070"/>
                  </a:ext>
                </a:extLst>
              </a:tr>
              <a:tr h="494346">
                <a:tc>
                  <a:txBody>
                    <a:bodyPr/>
                    <a:lstStyle/>
                    <a:p>
                      <a:pPr algn="ctr"/>
                      <a:r>
                        <a:rPr lang="es-MX" sz="2400" b="1">
                          <a:solidFill>
                            <a:schemeClr val="accent1">
                              <a:lumMod val="50000"/>
                            </a:schemeClr>
                          </a:solidFill>
                        </a:rPr>
                        <a:t>Peso</a:t>
                      </a:r>
                      <a:endParaRPr lang="es-CO" sz="2400" b="1">
                        <a:solidFill>
                          <a:schemeClr val="accent1">
                            <a:lumMod val="50000"/>
                          </a:schemeClr>
                        </a:solidFill>
                      </a:endParaRPr>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185727105"/>
                  </a:ext>
                </a:extLst>
              </a:tr>
              <a:tr h="860920">
                <a:tc>
                  <a:txBody>
                    <a:bodyPr/>
                    <a:lstStyle/>
                    <a:p>
                      <a:pPr algn="ctr"/>
                      <a:r>
                        <a:rPr lang="es-MX" dirty="0"/>
                        <a:t>5 a 14 Kg</a:t>
                      </a:r>
                      <a:endParaRPr lang="es-CO" dirty="0"/>
                    </a:p>
                  </a:txBody>
                  <a:tcPr anchor="ct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3063210318"/>
                  </a:ext>
                </a:extLst>
              </a:tr>
              <a:tr h="609600">
                <a:tc>
                  <a:txBody>
                    <a:bodyPr/>
                    <a:lstStyle/>
                    <a:p>
                      <a:pPr algn="ctr"/>
                      <a:r>
                        <a:rPr lang="es-MX" dirty="0"/>
                        <a:t>15 a 24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1119541296"/>
                  </a:ext>
                </a:extLst>
              </a:tr>
              <a:tr h="742950">
                <a:tc>
                  <a:txBody>
                    <a:bodyPr/>
                    <a:lstStyle/>
                    <a:p>
                      <a:pPr algn="ctr"/>
                      <a:r>
                        <a:rPr lang="es-MX" dirty="0"/>
                        <a:t>25 a 34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964874260"/>
                  </a:ext>
                </a:extLst>
              </a:tr>
              <a:tr h="666750">
                <a:tc>
                  <a:txBody>
                    <a:bodyPr/>
                    <a:lstStyle/>
                    <a:p>
                      <a:pPr algn="ctr"/>
                      <a:r>
                        <a:rPr lang="es-MX" dirty="0"/>
                        <a:t>&gt;35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dirty="0"/>
                    </a:p>
                  </a:txBody>
                  <a:tcPr/>
                </a:tc>
                <a:extLst>
                  <a:ext uri="{0D108BD9-81ED-4DB2-BD59-A6C34878D82A}">
                    <a16:rowId xmlns:a16="http://schemas.microsoft.com/office/drawing/2014/main" val="2604857380"/>
                  </a:ext>
                </a:extLst>
              </a:tr>
              <a:tr h="590550">
                <a:tc gridSpan="7">
                  <a:txBody>
                    <a:bodyPr/>
                    <a:lstStyle/>
                    <a:p>
                      <a:pPr algn="ctr"/>
                      <a:endParaRPr lang="es-CO" dirty="0"/>
                    </a:p>
                  </a:txBody>
                  <a:tcPr anchor="ct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4218591667"/>
                  </a:ext>
                </a:extLst>
              </a:tr>
              <a:tr h="447076">
                <a:tc gridSpan="7">
                  <a:txBody>
                    <a:bodyPr/>
                    <a:lstStyle/>
                    <a:p>
                      <a:pPr algn="l"/>
                      <a:r>
                        <a:rPr lang="es-MX" b="1" dirty="0">
                          <a:solidFill>
                            <a:schemeClr val="accent1">
                              <a:lumMod val="50000"/>
                            </a:schemeClr>
                          </a:solidFill>
                        </a:rPr>
                        <a:t>* Atención: </a:t>
                      </a:r>
                      <a:r>
                        <a:rPr lang="es-MX" dirty="0"/>
                        <a:t>No suministrar Primaquina a embarazadas o menores de 6 meses</a:t>
                      </a:r>
                      <a:endParaRPr lang="es-CO" dirty="0"/>
                    </a:p>
                  </a:txBody>
                  <a:tcPr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002196486"/>
                  </a:ext>
                </a:extLst>
              </a:tr>
            </a:tbl>
          </a:graphicData>
        </a:graphic>
      </p:graphicFrame>
      <p:sp>
        <p:nvSpPr>
          <p:cNvPr id="356" name="Título 1">
            <a:extLst>
              <a:ext uri="{FF2B5EF4-FFF2-40B4-BE49-F238E27FC236}">
                <a16:creationId xmlns:a16="http://schemas.microsoft.com/office/drawing/2014/main" id="{E346F059-0D9B-4FF9-872F-2D882F078158}"/>
              </a:ext>
            </a:extLst>
          </p:cNvPr>
          <p:cNvSpPr>
            <a:spLocks noGrp="1"/>
          </p:cNvSpPr>
          <p:nvPr/>
        </p:nvSpPr>
        <p:spPr>
          <a:xfrm>
            <a:off x="984864" y="141010"/>
            <a:ext cx="10282255" cy="118858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s-ES" sz="3000" dirty="0">
                <a:latin typeface="Arial"/>
                <a:cs typeface="Arial"/>
              </a:rPr>
              <a:t>TRATAMIENTO DE ACUERDO A LA GUÍA NACIONAL</a:t>
            </a:r>
            <a:br>
              <a:rPr lang="es-ES" sz="3000" dirty="0">
                <a:latin typeface="Arial"/>
                <a:cs typeface="Arial"/>
              </a:rPr>
            </a:br>
            <a:r>
              <a:rPr lang="es-ES" sz="3000" b="0" i="1" dirty="0" err="1">
                <a:latin typeface="Arial"/>
                <a:cs typeface="Arial"/>
              </a:rPr>
              <a:t>P.falciparum</a:t>
            </a:r>
            <a:endParaRPr lang="es-ES" sz="3000" dirty="0">
              <a:highlight>
                <a:srgbClr val="FFFF00"/>
              </a:highlight>
              <a:latin typeface="Arial"/>
              <a:cs typeface="Arial"/>
            </a:endParaRPr>
          </a:p>
        </p:txBody>
      </p:sp>
      <p:pic>
        <p:nvPicPr>
          <p:cNvPr id="357" name="Gráfico 4" descr="Medicina">
            <a:extLst>
              <a:ext uri="{FF2B5EF4-FFF2-40B4-BE49-F238E27FC236}">
                <a16:creationId xmlns:a16="http://schemas.microsoft.com/office/drawing/2014/main" id="{682ADB39-0468-C042-BC6B-316A45D716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133" y="188738"/>
            <a:ext cx="914400" cy="914400"/>
          </a:xfrm>
          <a:prstGeom prst="rect">
            <a:avLst/>
          </a:prstGeom>
        </p:spPr>
      </p:pic>
      <p:grpSp>
        <p:nvGrpSpPr>
          <p:cNvPr id="359" name="Grupo 358">
            <a:extLst>
              <a:ext uri="{FF2B5EF4-FFF2-40B4-BE49-F238E27FC236}">
                <a16:creationId xmlns:a16="http://schemas.microsoft.com/office/drawing/2014/main" id="{B0F6A2EA-1D88-4FD6-B7F1-B6F5263A2E32}"/>
              </a:ext>
            </a:extLst>
          </p:cNvPr>
          <p:cNvGrpSpPr/>
          <p:nvPr/>
        </p:nvGrpSpPr>
        <p:grpSpPr>
          <a:xfrm>
            <a:off x="1835469" y="2662183"/>
            <a:ext cx="320582" cy="191583"/>
            <a:chOff x="3249160" y="1786618"/>
            <a:chExt cx="950913" cy="476251"/>
          </a:xfrm>
        </p:grpSpPr>
        <p:sp>
          <p:nvSpPr>
            <p:cNvPr id="735" name="Freeform 5">
              <a:extLst>
                <a:ext uri="{FF2B5EF4-FFF2-40B4-BE49-F238E27FC236}">
                  <a16:creationId xmlns:a16="http://schemas.microsoft.com/office/drawing/2014/main" id="{F8C3B2A3-C7ED-476A-BC42-897B105B5D2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6" name="Oval 6">
              <a:extLst>
                <a:ext uri="{FF2B5EF4-FFF2-40B4-BE49-F238E27FC236}">
                  <a16:creationId xmlns:a16="http://schemas.microsoft.com/office/drawing/2014/main" id="{E3AED03A-B3BA-4B18-A279-0B14040B483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7" name="Freeform 7">
              <a:extLst>
                <a:ext uri="{FF2B5EF4-FFF2-40B4-BE49-F238E27FC236}">
                  <a16:creationId xmlns:a16="http://schemas.microsoft.com/office/drawing/2014/main" id="{CEC2C9A6-D5CD-4E69-9899-5E1B0F9D278A}"/>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8" name="Freeform 8">
              <a:extLst>
                <a:ext uri="{FF2B5EF4-FFF2-40B4-BE49-F238E27FC236}">
                  <a16:creationId xmlns:a16="http://schemas.microsoft.com/office/drawing/2014/main" id="{BACF4718-9D79-4886-8D11-7DB1F351247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sp>
        <p:nvSpPr>
          <p:cNvPr id="360" name="Sol 359">
            <a:extLst>
              <a:ext uri="{FF2B5EF4-FFF2-40B4-BE49-F238E27FC236}">
                <a16:creationId xmlns:a16="http://schemas.microsoft.com/office/drawing/2014/main" id="{724ABD7E-6BC5-4F5E-AA15-6A9EEACE22D4}"/>
              </a:ext>
            </a:extLst>
          </p:cNvPr>
          <p:cNvSpPr/>
          <p:nvPr/>
        </p:nvSpPr>
        <p:spPr>
          <a:xfrm>
            <a:off x="1653305" y="1517818"/>
            <a:ext cx="913725" cy="729863"/>
          </a:xfrm>
          <a:prstGeom prst="sun">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solidFill>
                  <a:schemeClr val="tx1"/>
                </a:solidFill>
              </a:rPr>
              <a:t>1</a:t>
            </a:r>
            <a:endParaRPr lang="es-CO">
              <a:solidFill>
                <a:schemeClr val="tx1"/>
              </a:solidFill>
            </a:endParaRPr>
          </a:p>
        </p:txBody>
      </p:sp>
      <p:sp>
        <p:nvSpPr>
          <p:cNvPr id="361" name="Sol 360">
            <a:extLst>
              <a:ext uri="{FF2B5EF4-FFF2-40B4-BE49-F238E27FC236}">
                <a16:creationId xmlns:a16="http://schemas.microsoft.com/office/drawing/2014/main" id="{D14F4BBF-9E00-4CED-812F-3189285351DF}"/>
              </a:ext>
            </a:extLst>
          </p:cNvPr>
          <p:cNvSpPr/>
          <p:nvPr/>
        </p:nvSpPr>
        <p:spPr>
          <a:xfrm>
            <a:off x="4983010" y="1517818"/>
            <a:ext cx="913725" cy="729863"/>
          </a:xfrm>
          <a:prstGeom prst="sun">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solidFill>
                  <a:schemeClr val="tx1"/>
                </a:solidFill>
              </a:rPr>
              <a:t>2</a:t>
            </a:r>
            <a:endParaRPr lang="es-CO">
              <a:solidFill>
                <a:schemeClr val="tx1"/>
              </a:solidFill>
            </a:endParaRPr>
          </a:p>
        </p:txBody>
      </p:sp>
      <p:sp>
        <p:nvSpPr>
          <p:cNvPr id="362" name="Sol 361">
            <a:extLst>
              <a:ext uri="{FF2B5EF4-FFF2-40B4-BE49-F238E27FC236}">
                <a16:creationId xmlns:a16="http://schemas.microsoft.com/office/drawing/2014/main" id="{68DF4663-2025-463E-9E79-EBCC90CC9486}"/>
              </a:ext>
            </a:extLst>
          </p:cNvPr>
          <p:cNvSpPr/>
          <p:nvPr/>
        </p:nvSpPr>
        <p:spPr>
          <a:xfrm>
            <a:off x="7804065" y="1517818"/>
            <a:ext cx="913725" cy="729863"/>
          </a:xfrm>
          <a:prstGeom prst="sun">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solidFill>
                  <a:schemeClr val="tx1"/>
                </a:solidFill>
              </a:rPr>
              <a:t>3</a:t>
            </a:r>
            <a:endParaRPr lang="es-CO">
              <a:solidFill>
                <a:schemeClr val="tx1"/>
              </a:solidFill>
            </a:endParaRPr>
          </a:p>
        </p:txBody>
      </p:sp>
      <p:sp>
        <p:nvSpPr>
          <p:cNvPr id="363" name="Luna 362">
            <a:extLst>
              <a:ext uri="{FF2B5EF4-FFF2-40B4-BE49-F238E27FC236}">
                <a16:creationId xmlns:a16="http://schemas.microsoft.com/office/drawing/2014/main" id="{A767F39B-9611-4D8E-9317-063F7047A3C2}"/>
              </a:ext>
            </a:extLst>
          </p:cNvPr>
          <p:cNvSpPr/>
          <p:nvPr/>
        </p:nvSpPr>
        <p:spPr>
          <a:xfrm>
            <a:off x="3356267" y="1536676"/>
            <a:ext cx="788448" cy="7298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t>1</a:t>
            </a:r>
            <a:endParaRPr lang="es-CO"/>
          </a:p>
        </p:txBody>
      </p:sp>
      <p:sp>
        <p:nvSpPr>
          <p:cNvPr id="364" name="Luna 363">
            <a:extLst>
              <a:ext uri="{FF2B5EF4-FFF2-40B4-BE49-F238E27FC236}">
                <a16:creationId xmlns:a16="http://schemas.microsoft.com/office/drawing/2014/main" id="{4E7493DB-CEAA-4B71-BD58-162C480EFE51}"/>
              </a:ext>
            </a:extLst>
          </p:cNvPr>
          <p:cNvSpPr/>
          <p:nvPr/>
        </p:nvSpPr>
        <p:spPr>
          <a:xfrm>
            <a:off x="6512998" y="1536676"/>
            <a:ext cx="788448" cy="7298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t>2</a:t>
            </a:r>
            <a:endParaRPr lang="es-CO"/>
          </a:p>
        </p:txBody>
      </p:sp>
      <p:sp>
        <p:nvSpPr>
          <p:cNvPr id="365" name="Luna 364">
            <a:extLst>
              <a:ext uri="{FF2B5EF4-FFF2-40B4-BE49-F238E27FC236}">
                <a16:creationId xmlns:a16="http://schemas.microsoft.com/office/drawing/2014/main" id="{636CCB72-6428-4013-8A77-A89E9D6AD073}"/>
              </a:ext>
            </a:extLst>
          </p:cNvPr>
          <p:cNvSpPr/>
          <p:nvPr/>
        </p:nvSpPr>
        <p:spPr>
          <a:xfrm>
            <a:off x="9428345" y="1536676"/>
            <a:ext cx="788448" cy="72986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t>3</a:t>
            </a:r>
            <a:endParaRPr lang="es-CO"/>
          </a:p>
        </p:txBody>
      </p:sp>
      <p:grpSp>
        <p:nvGrpSpPr>
          <p:cNvPr id="366" name="Grupo 365">
            <a:extLst>
              <a:ext uri="{FF2B5EF4-FFF2-40B4-BE49-F238E27FC236}">
                <a16:creationId xmlns:a16="http://schemas.microsoft.com/office/drawing/2014/main" id="{FB320D62-333F-4D69-BDF2-B0C681DE49E1}"/>
              </a:ext>
            </a:extLst>
          </p:cNvPr>
          <p:cNvGrpSpPr/>
          <p:nvPr/>
        </p:nvGrpSpPr>
        <p:grpSpPr>
          <a:xfrm>
            <a:off x="3646531" y="2596645"/>
            <a:ext cx="320582" cy="191583"/>
            <a:chOff x="3249160" y="1786618"/>
            <a:chExt cx="950913" cy="476251"/>
          </a:xfrm>
        </p:grpSpPr>
        <p:sp>
          <p:nvSpPr>
            <p:cNvPr id="731" name="Freeform 5">
              <a:extLst>
                <a:ext uri="{FF2B5EF4-FFF2-40B4-BE49-F238E27FC236}">
                  <a16:creationId xmlns:a16="http://schemas.microsoft.com/office/drawing/2014/main" id="{72D5EFEB-3464-4BC7-BDC9-B7242A1B467A}"/>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2" name="Oval 6">
              <a:extLst>
                <a:ext uri="{FF2B5EF4-FFF2-40B4-BE49-F238E27FC236}">
                  <a16:creationId xmlns:a16="http://schemas.microsoft.com/office/drawing/2014/main" id="{D46EC18F-7A6B-484A-9BF9-E6304E8FFDEF}"/>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3" name="Freeform 7">
              <a:extLst>
                <a:ext uri="{FF2B5EF4-FFF2-40B4-BE49-F238E27FC236}">
                  <a16:creationId xmlns:a16="http://schemas.microsoft.com/office/drawing/2014/main" id="{41ABA0EE-F013-4BF4-9055-E6A32DCEB7EB}"/>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4" name="Freeform 8">
              <a:extLst>
                <a:ext uri="{FF2B5EF4-FFF2-40B4-BE49-F238E27FC236}">
                  <a16:creationId xmlns:a16="http://schemas.microsoft.com/office/drawing/2014/main" id="{B63D17C0-7495-4FCF-BDDA-A9C63FB2C38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67" name="Grupo 366">
            <a:extLst>
              <a:ext uri="{FF2B5EF4-FFF2-40B4-BE49-F238E27FC236}">
                <a16:creationId xmlns:a16="http://schemas.microsoft.com/office/drawing/2014/main" id="{CD06B584-898E-46CC-BB3B-0130B401DD8D}"/>
              </a:ext>
            </a:extLst>
          </p:cNvPr>
          <p:cNvGrpSpPr/>
          <p:nvPr/>
        </p:nvGrpSpPr>
        <p:grpSpPr>
          <a:xfrm>
            <a:off x="5176195" y="2596645"/>
            <a:ext cx="320582" cy="191583"/>
            <a:chOff x="3249160" y="1786618"/>
            <a:chExt cx="950913" cy="476251"/>
          </a:xfrm>
        </p:grpSpPr>
        <p:sp>
          <p:nvSpPr>
            <p:cNvPr id="727" name="Freeform 5">
              <a:extLst>
                <a:ext uri="{FF2B5EF4-FFF2-40B4-BE49-F238E27FC236}">
                  <a16:creationId xmlns:a16="http://schemas.microsoft.com/office/drawing/2014/main" id="{0820747E-9711-4A05-B785-5633F82FE9A1}"/>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8" name="Oval 6">
              <a:extLst>
                <a:ext uri="{FF2B5EF4-FFF2-40B4-BE49-F238E27FC236}">
                  <a16:creationId xmlns:a16="http://schemas.microsoft.com/office/drawing/2014/main" id="{685455A2-3705-4E93-95A8-A2F63E7AB84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9" name="Freeform 7">
              <a:extLst>
                <a:ext uri="{FF2B5EF4-FFF2-40B4-BE49-F238E27FC236}">
                  <a16:creationId xmlns:a16="http://schemas.microsoft.com/office/drawing/2014/main" id="{C5E424AE-8303-4B2E-A3F6-DE38131D474F}"/>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30" name="Freeform 8">
              <a:extLst>
                <a:ext uri="{FF2B5EF4-FFF2-40B4-BE49-F238E27FC236}">
                  <a16:creationId xmlns:a16="http://schemas.microsoft.com/office/drawing/2014/main" id="{A25635A5-5965-4A84-B10B-DA3A81863A2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68" name="Grupo 367">
            <a:extLst>
              <a:ext uri="{FF2B5EF4-FFF2-40B4-BE49-F238E27FC236}">
                <a16:creationId xmlns:a16="http://schemas.microsoft.com/office/drawing/2014/main" id="{460A1FAF-3702-4CEB-913B-9524C460CB0C}"/>
              </a:ext>
            </a:extLst>
          </p:cNvPr>
          <p:cNvGrpSpPr/>
          <p:nvPr/>
        </p:nvGrpSpPr>
        <p:grpSpPr>
          <a:xfrm>
            <a:off x="6673157" y="2596645"/>
            <a:ext cx="320582" cy="191583"/>
            <a:chOff x="3249160" y="1786618"/>
            <a:chExt cx="950913" cy="476251"/>
          </a:xfrm>
        </p:grpSpPr>
        <p:sp>
          <p:nvSpPr>
            <p:cNvPr id="723" name="Freeform 5">
              <a:extLst>
                <a:ext uri="{FF2B5EF4-FFF2-40B4-BE49-F238E27FC236}">
                  <a16:creationId xmlns:a16="http://schemas.microsoft.com/office/drawing/2014/main" id="{2BC91EE2-547D-43D8-9ED8-E283DEA597D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4" name="Oval 6">
              <a:extLst>
                <a:ext uri="{FF2B5EF4-FFF2-40B4-BE49-F238E27FC236}">
                  <a16:creationId xmlns:a16="http://schemas.microsoft.com/office/drawing/2014/main" id="{8D3D08DB-FD6C-43B2-91A4-E24AC48EAA1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5" name="Freeform 7">
              <a:extLst>
                <a:ext uri="{FF2B5EF4-FFF2-40B4-BE49-F238E27FC236}">
                  <a16:creationId xmlns:a16="http://schemas.microsoft.com/office/drawing/2014/main" id="{B9C114FC-7AAC-4BCE-8EEA-B51770F3BDFC}"/>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6" name="Freeform 8">
              <a:extLst>
                <a:ext uri="{FF2B5EF4-FFF2-40B4-BE49-F238E27FC236}">
                  <a16:creationId xmlns:a16="http://schemas.microsoft.com/office/drawing/2014/main" id="{4BAAE5B2-1ED5-4E56-8044-9D2C004A9A3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69" name="Grupo 368">
            <a:extLst>
              <a:ext uri="{FF2B5EF4-FFF2-40B4-BE49-F238E27FC236}">
                <a16:creationId xmlns:a16="http://schemas.microsoft.com/office/drawing/2014/main" id="{BE0FD8A0-C231-49FC-8E1F-C0FBFBBEA6BD}"/>
              </a:ext>
            </a:extLst>
          </p:cNvPr>
          <p:cNvGrpSpPr/>
          <p:nvPr/>
        </p:nvGrpSpPr>
        <p:grpSpPr>
          <a:xfrm>
            <a:off x="8156584" y="2630864"/>
            <a:ext cx="320582" cy="191583"/>
            <a:chOff x="3249160" y="1786618"/>
            <a:chExt cx="950913" cy="476251"/>
          </a:xfrm>
        </p:grpSpPr>
        <p:sp>
          <p:nvSpPr>
            <p:cNvPr id="719" name="Freeform 5">
              <a:extLst>
                <a:ext uri="{FF2B5EF4-FFF2-40B4-BE49-F238E27FC236}">
                  <a16:creationId xmlns:a16="http://schemas.microsoft.com/office/drawing/2014/main" id="{E4E113FE-6A52-4249-ACAC-E5691728D88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0" name="Oval 6">
              <a:extLst>
                <a:ext uri="{FF2B5EF4-FFF2-40B4-BE49-F238E27FC236}">
                  <a16:creationId xmlns:a16="http://schemas.microsoft.com/office/drawing/2014/main" id="{AC58B87C-AC3F-4004-B766-25A2CBB6890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1" name="Freeform 7">
              <a:extLst>
                <a:ext uri="{FF2B5EF4-FFF2-40B4-BE49-F238E27FC236}">
                  <a16:creationId xmlns:a16="http://schemas.microsoft.com/office/drawing/2014/main" id="{E37C63AD-1DA8-4882-A791-2AFEB5AF65C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22" name="Freeform 8">
              <a:extLst>
                <a:ext uri="{FF2B5EF4-FFF2-40B4-BE49-F238E27FC236}">
                  <a16:creationId xmlns:a16="http://schemas.microsoft.com/office/drawing/2014/main" id="{150B841B-38D9-4EE3-893D-800982BD15A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70" name="Grupo 369">
            <a:extLst>
              <a:ext uri="{FF2B5EF4-FFF2-40B4-BE49-F238E27FC236}">
                <a16:creationId xmlns:a16="http://schemas.microsoft.com/office/drawing/2014/main" id="{74F9239A-DFF1-4F1D-A917-767A28DE66B0}"/>
              </a:ext>
            </a:extLst>
          </p:cNvPr>
          <p:cNvGrpSpPr/>
          <p:nvPr/>
        </p:nvGrpSpPr>
        <p:grpSpPr>
          <a:xfrm>
            <a:off x="9682109" y="2596645"/>
            <a:ext cx="320582" cy="191583"/>
            <a:chOff x="3249160" y="1786618"/>
            <a:chExt cx="950913" cy="476251"/>
          </a:xfrm>
        </p:grpSpPr>
        <p:sp>
          <p:nvSpPr>
            <p:cNvPr id="715" name="Freeform 5">
              <a:extLst>
                <a:ext uri="{FF2B5EF4-FFF2-40B4-BE49-F238E27FC236}">
                  <a16:creationId xmlns:a16="http://schemas.microsoft.com/office/drawing/2014/main" id="{1DCA35FC-D68D-4457-9A8D-5E6D7CD3D865}"/>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6" name="Oval 6">
              <a:extLst>
                <a:ext uri="{FF2B5EF4-FFF2-40B4-BE49-F238E27FC236}">
                  <a16:creationId xmlns:a16="http://schemas.microsoft.com/office/drawing/2014/main" id="{6F0A3F6F-19B5-4E9B-9391-F102BE189DF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7" name="Freeform 7">
              <a:extLst>
                <a:ext uri="{FF2B5EF4-FFF2-40B4-BE49-F238E27FC236}">
                  <a16:creationId xmlns:a16="http://schemas.microsoft.com/office/drawing/2014/main" id="{61C1C9C5-DEC6-48B0-99BC-17B152AC8DC0}"/>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8" name="Freeform 8">
              <a:extLst>
                <a:ext uri="{FF2B5EF4-FFF2-40B4-BE49-F238E27FC236}">
                  <a16:creationId xmlns:a16="http://schemas.microsoft.com/office/drawing/2014/main" id="{53A93697-1702-4CFB-BA01-F3559229610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71" name="Grupo 370">
            <a:extLst>
              <a:ext uri="{FF2B5EF4-FFF2-40B4-BE49-F238E27FC236}">
                <a16:creationId xmlns:a16="http://schemas.microsoft.com/office/drawing/2014/main" id="{8492C414-F7F0-4F27-AC13-43488F03394B}"/>
              </a:ext>
            </a:extLst>
          </p:cNvPr>
          <p:cNvGrpSpPr/>
          <p:nvPr/>
        </p:nvGrpSpPr>
        <p:grpSpPr>
          <a:xfrm>
            <a:off x="834338" y="5401873"/>
            <a:ext cx="415056" cy="290212"/>
            <a:chOff x="3249160" y="1786618"/>
            <a:chExt cx="950913" cy="476251"/>
          </a:xfrm>
        </p:grpSpPr>
        <p:sp>
          <p:nvSpPr>
            <p:cNvPr id="711" name="Freeform 5">
              <a:extLst>
                <a:ext uri="{FF2B5EF4-FFF2-40B4-BE49-F238E27FC236}">
                  <a16:creationId xmlns:a16="http://schemas.microsoft.com/office/drawing/2014/main" id="{26D30B48-26E8-4D8B-9AC8-402FD718B563}"/>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2" name="Oval 6">
              <a:extLst>
                <a:ext uri="{FF2B5EF4-FFF2-40B4-BE49-F238E27FC236}">
                  <a16:creationId xmlns:a16="http://schemas.microsoft.com/office/drawing/2014/main" id="{BEB627E0-EAD4-4A16-B1DA-0A8DFA689BC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3" name="Freeform 7">
              <a:extLst>
                <a:ext uri="{FF2B5EF4-FFF2-40B4-BE49-F238E27FC236}">
                  <a16:creationId xmlns:a16="http://schemas.microsoft.com/office/drawing/2014/main" id="{31A80528-A202-4621-8FF6-A949BE130B8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4" name="Freeform 8">
              <a:extLst>
                <a:ext uri="{FF2B5EF4-FFF2-40B4-BE49-F238E27FC236}">
                  <a16:creationId xmlns:a16="http://schemas.microsoft.com/office/drawing/2014/main" id="{A67B3C2A-258F-477B-AF51-849C81513F5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72" name="Grupo 371">
            <a:extLst>
              <a:ext uri="{FF2B5EF4-FFF2-40B4-BE49-F238E27FC236}">
                <a16:creationId xmlns:a16="http://schemas.microsoft.com/office/drawing/2014/main" id="{2CA397AB-4127-411A-B785-75DB7A316FFE}"/>
              </a:ext>
            </a:extLst>
          </p:cNvPr>
          <p:cNvGrpSpPr/>
          <p:nvPr/>
        </p:nvGrpSpPr>
        <p:grpSpPr>
          <a:xfrm>
            <a:off x="1930911" y="3568331"/>
            <a:ext cx="649661" cy="191583"/>
            <a:chOff x="2251914" y="3222246"/>
            <a:chExt cx="1220176" cy="410632"/>
          </a:xfrm>
        </p:grpSpPr>
        <p:grpSp>
          <p:nvGrpSpPr>
            <p:cNvPr id="701" name="Grupo 700">
              <a:extLst>
                <a:ext uri="{FF2B5EF4-FFF2-40B4-BE49-F238E27FC236}">
                  <a16:creationId xmlns:a16="http://schemas.microsoft.com/office/drawing/2014/main" id="{76C98FD0-8D2A-453E-AEF6-95B12E874218}"/>
                </a:ext>
              </a:extLst>
            </p:cNvPr>
            <p:cNvGrpSpPr/>
            <p:nvPr/>
          </p:nvGrpSpPr>
          <p:grpSpPr>
            <a:xfrm>
              <a:off x="2251914" y="3222246"/>
              <a:ext cx="602109" cy="410632"/>
              <a:chOff x="3249160" y="1786618"/>
              <a:chExt cx="950913" cy="476251"/>
            </a:xfrm>
          </p:grpSpPr>
          <p:sp>
            <p:nvSpPr>
              <p:cNvPr id="707" name="Freeform 5">
                <a:extLst>
                  <a:ext uri="{FF2B5EF4-FFF2-40B4-BE49-F238E27FC236}">
                    <a16:creationId xmlns:a16="http://schemas.microsoft.com/office/drawing/2014/main" id="{49395186-49C7-4C5D-8F08-A234DC0368BE}"/>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8" name="Oval 6">
                <a:extLst>
                  <a:ext uri="{FF2B5EF4-FFF2-40B4-BE49-F238E27FC236}">
                    <a16:creationId xmlns:a16="http://schemas.microsoft.com/office/drawing/2014/main" id="{2F139E0F-57CC-4425-930F-5E31F89553C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9" name="Freeform 7">
                <a:extLst>
                  <a:ext uri="{FF2B5EF4-FFF2-40B4-BE49-F238E27FC236}">
                    <a16:creationId xmlns:a16="http://schemas.microsoft.com/office/drawing/2014/main" id="{D59B1C46-F55E-4681-AD6E-99C1901872F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10" name="Freeform 8">
                <a:extLst>
                  <a:ext uri="{FF2B5EF4-FFF2-40B4-BE49-F238E27FC236}">
                    <a16:creationId xmlns:a16="http://schemas.microsoft.com/office/drawing/2014/main" id="{53FE167D-9629-4541-85A0-FD7AE246667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702" name="Grupo 701">
              <a:extLst>
                <a:ext uri="{FF2B5EF4-FFF2-40B4-BE49-F238E27FC236}">
                  <a16:creationId xmlns:a16="http://schemas.microsoft.com/office/drawing/2014/main" id="{13668476-15EC-4D83-880B-F61DFB8C309A}"/>
                </a:ext>
              </a:extLst>
            </p:cNvPr>
            <p:cNvGrpSpPr/>
            <p:nvPr/>
          </p:nvGrpSpPr>
          <p:grpSpPr>
            <a:xfrm>
              <a:off x="2869981" y="3222246"/>
              <a:ext cx="602109" cy="410632"/>
              <a:chOff x="3249160" y="1786618"/>
              <a:chExt cx="950913" cy="476251"/>
            </a:xfrm>
          </p:grpSpPr>
          <p:sp>
            <p:nvSpPr>
              <p:cNvPr id="703" name="Freeform 5">
                <a:extLst>
                  <a:ext uri="{FF2B5EF4-FFF2-40B4-BE49-F238E27FC236}">
                    <a16:creationId xmlns:a16="http://schemas.microsoft.com/office/drawing/2014/main" id="{A58E3D16-CDA0-41AE-8B4B-2534EF80FBB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4" name="Oval 6">
                <a:extLst>
                  <a:ext uri="{FF2B5EF4-FFF2-40B4-BE49-F238E27FC236}">
                    <a16:creationId xmlns:a16="http://schemas.microsoft.com/office/drawing/2014/main" id="{7E4CD5E2-DA79-42FF-848B-AA9184DF4F6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5" name="Freeform 7">
                <a:extLst>
                  <a:ext uri="{FF2B5EF4-FFF2-40B4-BE49-F238E27FC236}">
                    <a16:creationId xmlns:a16="http://schemas.microsoft.com/office/drawing/2014/main" id="{C35FF7B2-682C-4E3B-9F18-B6D95B779E4E}"/>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6" name="Freeform 8">
                <a:extLst>
                  <a:ext uri="{FF2B5EF4-FFF2-40B4-BE49-F238E27FC236}">
                    <a16:creationId xmlns:a16="http://schemas.microsoft.com/office/drawing/2014/main" id="{881B4831-CB0F-4AC7-A778-350FC479E25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73" name="Grupo 372">
            <a:extLst>
              <a:ext uri="{FF2B5EF4-FFF2-40B4-BE49-F238E27FC236}">
                <a16:creationId xmlns:a16="http://schemas.microsoft.com/office/drawing/2014/main" id="{5C35A2F3-57F3-4F72-A9EB-923AFA93C3BD}"/>
              </a:ext>
            </a:extLst>
          </p:cNvPr>
          <p:cNvGrpSpPr/>
          <p:nvPr/>
        </p:nvGrpSpPr>
        <p:grpSpPr>
          <a:xfrm>
            <a:off x="3497933" y="3388314"/>
            <a:ext cx="649661" cy="191583"/>
            <a:chOff x="2251914" y="3222246"/>
            <a:chExt cx="1220176" cy="410632"/>
          </a:xfrm>
        </p:grpSpPr>
        <p:grpSp>
          <p:nvGrpSpPr>
            <p:cNvPr id="691" name="Grupo 690">
              <a:extLst>
                <a:ext uri="{FF2B5EF4-FFF2-40B4-BE49-F238E27FC236}">
                  <a16:creationId xmlns:a16="http://schemas.microsoft.com/office/drawing/2014/main" id="{8E3A99FB-0317-4BBD-B7C6-61925DD1C766}"/>
                </a:ext>
              </a:extLst>
            </p:cNvPr>
            <p:cNvGrpSpPr/>
            <p:nvPr/>
          </p:nvGrpSpPr>
          <p:grpSpPr>
            <a:xfrm>
              <a:off x="2251914" y="3222246"/>
              <a:ext cx="602109" cy="410632"/>
              <a:chOff x="3249160" y="1786618"/>
              <a:chExt cx="950913" cy="476251"/>
            </a:xfrm>
          </p:grpSpPr>
          <p:sp>
            <p:nvSpPr>
              <p:cNvPr id="697" name="Freeform 5">
                <a:extLst>
                  <a:ext uri="{FF2B5EF4-FFF2-40B4-BE49-F238E27FC236}">
                    <a16:creationId xmlns:a16="http://schemas.microsoft.com/office/drawing/2014/main" id="{1B2D2697-C62A-4DCB-9EA0-EC867D8E9ACB}"/>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8" name="Oval 6">
                <a:extLst>
                  <a:ext uri="{FF2B5EF4-FFF2-40B4-BE49-F238E27FC236}">
                    <a16:creationId xmlns:a16="http://schemas.microsoft.com/office/drawing/2014/main" id="{1510A7F0-17E5-4BA5-80C5-AFC210F5E709}"/>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9" name="Freeform 7">
                <a:extLst>
                  <a:ext uri="{FF2B5EF4-FFF2-40B4-BE49-F238E27FC236}">
                    <a16:creationId xmlns:a16="http://schemas.microsoft.com/office/drawing/2014/main" id="{1C497EE9-4C62-48EF-A8F0-051C09AA9A0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00" name="Freeform 8">
                <a:extLst>
                  <a:ext uri="{FF2B5EF4-FFF2-40B4-BE49-F238E27FC236}">
                    <a16:creationId xmlns:a16="http://schemas.microsoft.com/office/drawing/2014/main" id="{D5E39E4A-4B62-4162-8EC2-6C7D49FAC44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92" name="Grupo 691">
              <a:extLst>
                <a:ext uri="{FF2B5EF4-FFF2-40B4-BE49-F238E27FC236}">
                  <a16:creationId xmlns:a16="http://schemas.microsoft.com/office/drawing/2014/main" id="{033099B3-1611-48CF-9AD2-A1A86D80B373}"/>
                </a:ext>
              </a:extLst>
            </p:cNvPr>
            <p:cNvGrpSpPr/>
            <p:nvPr/>
          </p:nvGrpSpPr>
          <p:grpSpPr>
            <a:xfrm>
              <a:off x="2869981" y="3222246"/>
              <a:ext cx="602109" cy="410632"/>
              <a:chOff x="3249160" y="1786618"/>
              <a:chExt cx="950913" cy="476251"/>
            </a:xfrm>
          </p:grpSpPr>
          <p:sp>
            <p:nvSpPr>
              <p:cNvPr id="693" name="Freeform 5">
                <a:extLst>
                  <a:ext uri="{FF2B5EF4-FFF2-40B4-BE49-F238E27FC236}">
                    <a16:creationId xmlns:a16="http://schemas.microsoft.com/office/drawing/2014/main" id="{99846BF6-51B3-4FA6-BFC8-5D94A631B7CA}"/>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4" name="Oval 6">
                <a:extLst>
                  <a:ext uri="{FF2B5EF4-FFF2-40B4-BE49-F238E27FC236}">
                    <a16:creationId xmlns:a16="http://schemas.microsoft.com/office/drawing/2014/main" id="{332FA67D-84E6-4937-8C6E-57318F434E4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5" name="Freeform 7">
                <a:extLst>
                  <a:ext uri="{FF2B5EF4-FFF2-40B4-BE49-F238E27FC236}">
                    <a16:creationId xmlns:a16="http://schemas.microsoft.com/office/drawing/2014/main" id="{462706BB-06A9-47C7-B683-E5730DD6B17E}"/>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6" name="Freeform 8">
                <a:extLst>
                  <a:ext uri="{FF2B5EF4-FFF2-40B4-BE49-F238E27FC236}">
                    <a16:creationId xmlns:a16="http://schemas.microsoft.com/office/drawing/2014/main" id="{F0360FEF-C4B5-41AB-95DC-F6E4BF4537F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75" name="Grupo 374">
            <a:extLst>
              <a:ext uri="{FF2B5EF4-FFF2-40B4-BE49-F238E27FC236}">
                <a16:creationId xmlns:a16="http://schemas.microsoft.com/office/drawing/2014/main" id="{A3657127-CFBC-4E7F-A357-BE812B81188C}"/>
              </a:ext>
            </a:extLst>
          </p:cNvPr>
          <p:cNvGrpSpPr/>
          <p:nvPr/>
        </p:nvGrpSpPr>
        <p:grpSpPr>
          <a:xfrm>
            <a:off x="5027597" y="3388314"/>
            <a:ext cx="649661" cy="191583"/>
            <a:chOff x="2251914" y="3222246"/>
            <a:chExt cx="1220176" cy="410632"/>
          </a:xfrm>
        </p:grpSpPr>
        <p:grpSp>
          <p:nvGrpSpPr>
            <p:cNvPr id="681" name="Grupo 680">
              <a:extLst>
                <a:ext uri="{FF2B5EF4-FFF2-40B4-BE49-F238E27FC236}">
                  <a16:creationId xmlns:a16="http://schemas.microsoft.com/office/drawing/2014/main" id="{36A0D88E-768E-49FD-A2D3-0618C2C2F3C5}"/>
                </a:ext>
              </a:extLst>
            </p:cNvPr>
            <p:cNvGrpSpPr/>
            <p:nvPr/>
          </p:nvGrpSpPr>
          <p:grpSpPr>
            <a:xfrm>
              <a:off x="2251914" y="3222246"/>
              <a:ext cx="602109" cy="410632"/>
              <a:chOff x="3249160" y="1786618"/>
              <a:chExt cx="950913" cy="476251"/>
            </a:xfrm>
          </p:grpSpPr>
          <p:sp>
            <p:nvSpPr>
              <p:cNvPr id="687" name="Freeform 5">
                <a:extLst>
                  <a:ext uri="{FF2B5EF4-FFF2-40B4-BE49-F238E27FC236}">
                    <a16:creationId xmlns:a16="http://schemas.microsoft.com/office/drawing/2014/main" id="{DA4DF854-9D24-42C6-BA0C-44E71F47BFC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8" name="Oval 6">
                <a:extLst>
                  <a:ext uri="{FF2B5EF4-FFF2-40B4-BE49-F238E27FC236}">
                    <a16:creationId xmlns:a16="http://schemas.microsoft.com/office/drawing/2014/main" id="{B1C0DEE0-42B4-494A-837C-9B757CC5743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9" name="Freeform 7">
                <a:extLst>
                  <a:ext uri="{FF2B5EF4-FFF2-40B4-BE49-F238E27FC236}">
                    <a16:creationId xmlns:a16="http://schemas.microsoft.com/office/drawing/2014/main" id="{A8A47395-DAC6-48C2-930A-1ACC89A3AA70}"/>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90" name="Freeform 8">
                <a:extLst>
                  <a:ext uri="{FF2B5EF4-FFF2-40B4-BE49-F238E27FC236}">
                    <a16:creationId xmlns:a16="http://schemas.microsoft.com/office/drawing/2014/main" id="{2E0167C7-0520-4679-95CA-E702456EB5E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82" name="Grupo 681">
              <a:extLst>
                <a:ext uri="{FF2B5EF4-FFF2-40B4-BE49-F238E27FC236}">
                  <a16:creationId xmlns:a16="http://schemas.microsoft.com/office/drawing/2014/main" id="{F0880A6C-BFCC-43F6-9FAC-7837A2E3C357}"/>
                </a:ext>
              </a:extLst>
            </p:cNvPr>
            <p:cNvGrpSpPr/>
            <p:nvPr/>
          </p:nvGrpSpPr>
          <p:grpSpPr>
            <a:xfrm>
              <a:off x="2869981" y="3222246"/>
              <a:ext cx="602109" cy="410632"/>
              <a:chOff x="3249160" y="1786618"/>
              <a:chExt cx="950913" cy="476251"/>
            </a:xfrm>
          </p:grpSpPr>
          <p:sp>
            <p:nvSpPr>
              <p:cNvPr id="683" name="Freeform 5">
                <a:extLst>
                  <a:ext uri="{FF2B5EF4-FFF2-40B4-BE49-F238E27FC236}">
                    <a16:creationId xmlns:a16="http://schemas.microsoft.com/office/drawing/2014/main" id="{45B2DDB0-0CB6-4EB4-BCFB-1B4A0E262DD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4" name="Oval 6">
                <a:extLst>
                  <a:ext uri="{FF2B5EF4-FFF2-40B4-BE49-F238E27FC236}">
                    <a16:creationId xmlns:a16="http://schemas.microsoft.com/office/drawing/2014/main" id="{370BDAE0-9448-4668-8D37-09A787F3BC7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5" name="Freeform 7">
                <a:extLst>
                  <a:ext uri="{FF2B5EF4-FFF2-40B4-BE49-F238E27FC236}">
                    <a16:creationId xmlns:a16="http://schemas.microsoft.com/office/drawing/2014/main" id="{B970F2B2-E3D7-4D3D-B69D-5837FDEEF30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6" name="Freeform 8">
                <a:extLst>
                  <a:ext uri="{FF2B5EF4-FFF2-40B4-BE49-F238E27FC236}">
                    <a16:creationId xmlns:a16="http://schemas.microsoft.com/office/drawing/2014/main" id="{9383F0D1-E66F-4EFD-BD3C-A3470144ED5F}"/>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76" name="Grupo 375">
            <a:extLst>
              <a:ext uri="{FF2B5EF4-FFF2-40B4-BE49-F238E27FC236}">
                <a16:creationId xmlns:a16="http://schemas.microsoft.com/office/drawing/2014/main" id="{F45EC720-9566-4976-86D2-44116E7B678D}"/>
              </a:ext>
            </a:extLst>
          </p:cNvPr>
          <p:cNvGrpSpPr/>
          <p:nvPr/>
        </p:nvGrpSpPr>
        <p:grpSpPr>
          <a:xfrm>
            <a:off x="6524559" y="3388314"/>
            <a:ext cx="649661" cy="191583"/>
            <a:chOff x="2251914" y="3222246"/>
            <a:chExt cx="1220176" cy="410632"/>
          </a:xfrm>
        </p:grpSpPr>
        <p:grpSp>
          <p:nvGrpSpPr>
            <p:cNvPr id="671" name="Grupo 670">
              <a:extLst>
                <a:ext uri="{FF2B5EF4-FFF2-40B4-BE49-F238E27FC236}">
                  <a16:creationId xmlns:a16="http://schemas.microsoft.com/office/drawing/2014/main" id="{64967A43-E7EB-46B7-A0B8-3F33FFF6E9D2}"/>
                </a:ext>
              </a:extLst>
            </p:cNvPr>
            <p:cNvGrpSpPr/>
            <p:nvPr/>
          </p:nvGrpSpPr>
          <p:grpSpPr>
            <a:xfrm>
              <a:off x="2251914" y="3222246"/>
              <a:ext cx="602109" cy="410632"/>
              <a:chOff x="3249160" y="1786618"/>
              <a:chExt cx="950913" cy="476251"/>
            </a:xfrm>
          </p:grpSpPr>
          <p:sp>
            <p:nvSpPr>
              <p:cNvPr id="677" name="Freeform 5">
                <a:extLst>
                  <a:ext uri="{FF2B5EF4-FFF2-40B4-BE49-F238E27FC236}">
                    <a16:creationId xmlns:a16="http://schemas.microsoft.com/office/drawing/2014/main" id="{7070D26A-43D7-45AB-8D0A-05BD1E1343B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8" name="Oval 6">
                <a:extLst>
                  <a:ext uri="{FF2B5EF4-FFF2-40B4-BE49-F238E27FC236}">
                    <a16:creationId xmlns:a16="http://schemas.microsoft.com/office/drawing/2014/main" id="{2C790D3C-361D-41F1-A70C-323F262FD9BA}"/>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9" name="Freeform 7">
                <a:extLst>
                  <a:ext uri="{FF2B5EF4-FFF2-40B4-BE49-F238E27FC236}">
                    <a16:creationId xmlns:a16="http://schemas.microsoft.com/office/drawing/2014/main" id="{4517203E-7A61-42E6-9669-C6CCAD8E45A1}"/>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80" name="Freeform 8">
                <a:extLst>
                  <a:ext uri="{FF2B5EF4-FFF2-40B4-BE49-F238E27FC236}">
                    <a16:creationId xmlns:a16="http://schemas.microsoft.com/office/drawing/2014/main" id="{518B6104-4DD3-408D-8AD9-1139BFC114E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72" name="Grupo 671">
              <a:extLst>
                <a:ext uri="{FF2B5EF4-FFF2-40B4-BE49-F238E27FC236}">
                  <a16:creationId xmlns:a16="http://schemas.microsoft.com/office/drawing/2014/main" id="{8FDC5981-194E-450E-B863-64E355FE647F}"/>
                </a:ext>
              </a:extLst>
            </p:cNvPr>
            <p:cNvGrpSpPr/>
            <p:nvPr/>
          </p:nvGrpSpPr>
          <p:grpSpPr>
            <a:xfrm>
              <a:off x="2869981" y="3222246"/>
              <a:ext cx="602109" cy="410632"/>
              <a:chOff x="3249160" y="1786618"/>
              <a:chExt cx="950913" cy="476251"/>
            </a:xfrm>
          </p:grpSpPr>
          <p:sp>
            <p:nvSpPr>
              <p:cNvPr id="673" name="Freeform 5">
                <a:extLst>
                  <a:ext uri="{FF2B5EF4-FFF2-40B4-BE49-F238E27FC236}">
                    <a16:creationId xmlns:a16="http://schemas.microsoft.com/office/drawing/2014/main" id="{CE0F4124-4803-4AB6-A676-746243C66FC5}"/>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4" name="Oval 6">
                <a:extLst>
                  <a:ext uri="{FF2B5EF4-FFF2-40B4-BE49-F238E27FC236}">
                    <a16:creationId xmlns:a16="http://schemas.microsoft.com/office/drawing/2014/main" id="{0AE08F9E-34EA-4DAC-8066-5199B0BEE68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5" name="Freeform 7">
                <a:extLst>
                  <a:ext uri="{FF2B5EF4-FFF2-40B4-BE49-F238E27FC236}">
                    <a16:creationId xmlns:a16="http://schemas.microsoft.com/office/drawing/2014/main" id="{2C9109EE-FD04-4B63-A8EA-4E7F272EF76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6" name="Freeform 8">
                <a:extLst>
                  <a:ext uri="{FF2B5EF4-FFF2-40B4-BE49-F238E27FC236}">
                    <a16:creationId xmlns:a16="http://schemas.microsoft.com/office/drawing/2014/main" id="{2D362DE3-F3C2-43DE-8000-2E44604DDD1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77" name="Grupo 376">
            <a:extLst>
              <a:ext uri="{FF2B5EF4-FFF2-40B4-BE49-F238E27FC236}">
                <a16:creationId xmlns:a16="http://schemas.microsoft.com/office/drawing/2014/main" id="{670F2571-5862-4051-AF68-08213757F84E}"/>
              </a:ext>
            </a:extLst>
          </p:cNvPr>
          <p:cNvGrpSpPr/>
          <p:nvPr/>
        </p:nvGrpSpPr>
        <p:grpSpPr>
          <a:xfrm>
            <a:off x="9533511" y="3388314"/>
            <a:ext cx="649661" cy="191583"/>
            <a:chOff x="2251914" y="3222246"/>
            <a:chExt cx="1220176" cy="410632"/>
          </a:xfrm>
        </p:grpSpPr>
        <p:grpSp>
          <p:nvGrpSpPr>
            <p:cNvPr id="661" name="Grupo 660">
              <a:extLst>
                <a:ext uri="{FF2B5EF4-FFF2-40B4-BE49-F238E27FC236}">
                  <a16:creationId xmlns:a16="http://schemas.microsoft.com/office/drawing/2014/main" id="{229E476A-0623-4D4D-A05A-99C5C2F353FE}"/>
                </a:ext>
              </a:extLst>
            </p:cNvPr>
            <p:cNvGrpSpPr/>
            <p:nvPr/>
          </p:nvGrpSpPr>
          <p:grpSpPr>
            <a:xfrm>
              <a:off x="2251914" y="3222246"/>
              <a:ext cx="602109" cy="410632"/>
              <a:chOff x="3249160" y="1786618"/>
              <a:chExt cx="950913" cy="476251"/>
            </a:xfrm>
          </p:grpSpPr>
          <p:sp>
            <p:nvSpPr>
              <p:cNvPr id="667" name="Freeform 5">
                <a:extLst>
                  <a:ext uri="{FF2B5EF4-FFF2-40B4-BE49-F238E27FC236}">
                    <a16:creationId xmlns:a16="http://schemas.microsoft.com/office/drawing/2014/main" id="{E33FF994-DCBA-4E41-BDFC-A8EEEE75819B}"/>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8" name="Oval 6">
                <a:extLst>
                  <a:ext uri="{FF2B5EF4-FFF2-40B4-BE49-F238E27FC236}">
                    <a16:creationId xmlns:a16="http://schemas.microsoft.com/office/drawing/2014/main" id="{D72447BA-FC3D-4780-8AC7-33C33687059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9" name="Freeform 7">
                <a:extLst>
                  <a:ext uri="{FF2B5EF4-FFF2-40B4-BE49-F238E27FC236}">
                    <a16:creationId xmlns:a16="http://schemas.microsoft.com/office/drawing/2014/main" id="{900841FB-A34C-4B9B-8ABB-DCF4599C8B7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70" name="Freeform 8">
                <a:extLst>
                  <a:ext uri="{FF2B5EF4-FFF2-40B4-BE49-F238E27FC236}">
                    <a16:creationId xmlns:a16="http://schemas.microsoft.com/office/drawing/2014/main" id="{2EE55B9D-298C-47A8-AAC6-9C074B5B397D}"/>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62" name="Grupo 661">
              <a:extLst>
                <a:ext uri="{FF2B5EF4-FFF2-40B4-BE49-F238E27FC236}">
                  <a16:creationId xmlns:a16="http://schemas.microsoft.com/office/drawing/2014/main" id="{9BBDB81D-D455-4C4C-BCAB-F617803E319D}"/>
                </a:ext>
              </a:extLst>
            </p:cNvPr>
            <p:cNvGrpSpPr/>
            <p:nvPr/>
          </p:nvGrpSpPr>
          <p:grpSpPr>
            <a:xfrm>
              <a:off x="2869981" y="3222246"/>
              <a:ext cx="602109" cy="410632"/>
              <a:chOff x="3249160" y="1786618"/>
              <a:chExt cx="950913" cy="476251"/>
            </a:xfrm>
          </p:grpSpPr>
          <p:sp>
            <p:nvSpPr>
              <p:cNvPr id="663" name="Freeform 5">
                <a:extLst>
                  <a:ext uri="{FF2B5EF4-FFF2-40B4-BE49-F238E27FC236}">
                    <a16:creationId xmlns:a16="http://schemas.microsoft.com/office/drawing/2014/main" id="{456CFA50-885B-4DC4-B94A-D0E2ABF795E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4" name="Oval 6">
                <a:extLst>
                  <a:ext uri="{FF2B5EF4-FFF2-40B4-BE49-F238E27FC236}">
                    <a16:creationId xmlns:a16="http://schemas.microsoft.com/office/drawing/2014/main" id="{EAAC631A-68BC-4CFF-BB9F-8FED84559F9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5" name="Freeform 7">
                <a:extLst>
                  <a:ext uri="{FF2B5EF4-FFF2-40B4-BE49-F238E27FC236}">
                    <a16:creationId xmlns:a16="http://schemas.microsoft.com/office/drawing/2014/main" id="{0D2509EE-F300-4B4A-8494-3960F236628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6" name="Freeform 8">
                <a:extLst>
                  <a:ext uri="{FF2B5EF4-FFF2-40B4-BE49-F238E27FC236}">
                    <a16:creationId xmlns:a16="http://schemas.microsoft.com/office/drawing/2014/main" id="{4536E0F3-B188-45D8-B45C-BB2104D4510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78" name="Grupo 377">
            <a:extLst>
              <a:ext uri="{FF2B5EF4-FFF2-40B4-BE49-F238E27FC236}">
                <a16:creationId xmlns:a16="http://schemas.microsoft.com/office/drawing/2014/main" id="{DF600170-630E-4E45-9290-1A2FBDBCE9A0}"/>
              </a:ext>
            </a:extLst>
          </p:cNvPr>
          <p:cNvGrpSpPr/>
          <p:nvPr/>
        </p:nvGrpSpPr>
        <p:grpSpPr>
          <a:xfrm>
            <a:off x="8007986" y="3388314"/>
            <a:ext cx="649661" cy="191583"/>
            <a:chOff x="2251914" y="3222246"/>
            <a:chExt cx="1220176" cy="410632"/>
          </a:xfrm>
        </p:grpSpPr>
        <p:grpSp>
          <p:nvGrpSpPr>
            <p:cNvPr id="651" name="Grupo 650">
              <a:extLst>
                <a:ext uri="{FF2B5EF4-FFF2-40B4-BE49-F238E27FC236}">
                  <a16:creationId xmlns:a16="http://schemas.microsoft.com/office/drawing/2014/main" id="{8CCB20AD-E0F6-4279-8A7F-AB9C24A4A926}"/>
                </a:ext>
              </a:extLst>
            </p:cNvPr>
            <p:cNvGrpSpPr/>
            <p:nvPr/>
          </p:nvGrpSpPr>
          <p:grpSpPr>
            <a:xfrm>
              <a:off x="2251914" y="3222246"/>
              <a:ext cx="602109" cy="410632"/>
              <a:chOff x="3249160" y="1786618"/>
              <a:chExt cx="950913" cy="476251"/>
            </a:xfrm>
          </p:grpSpPr>
          <p:sp>
            <p:nvSpPr>
              <p:cNvPr id="657" name="Freeform 5">
                <a:extLst>
                  <a:ext uri="{FF2B5EF4-FFF2-40B4-BE49-F238E27FC236}">
                    <a16:creationId xmlns:a16="http://schemas.microsoft.com/office/drawing/2014/main" id="{8E77856F-ED32-4B27-8C4E-E291D758E09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8" name="Oval 6">
                <a:extLst>
                  <a:ext uri="{FF2B5EF4-FFF2-40B4-BE49-F238E27FC236}">
                    <a16:creationId xmlns:a16="http://schemas.microsoft.com/office/drawing/2014/main" id="{C57DD042-2DD2-4508-A7F1-04B9998A6D2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9" name="Freeform 7">
                <a:extLst>
                  <a:ext uri="{FF2B5EF4-FFF2-40B4-BE49-F238E27FC236}">
                    <a16:creationId xmlns:a16="http://schemas.microsoft.com/office/drawing/2014/main" id="{8D12F799-4853-4515-8272-E44AB732C9B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60" name="Freeform 8">
                <a:extLst>
                  <a:ext uri="{FF2B5EF4-FFF2-40B4-BE49-F238E27FC236}">
                    <a16:creationId xmlns:a16="http://schemas.microsoft.com/office/drawing/2014/main" id="{BEA91213-D745-450B-8D7B-7FB0DED4F15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52" name="Grupo 651">
              <a:extLst>
                <a:ext uri="{FF2B5EF4-FFF2-40B4-BE49-F238E27FC236}">
                  <a16:creationId xmlns:a16="http://schemas.microsoft.com/office/drawing/2014/main" id="{9D665873-1A10-4D7F-82ED-FA371DBD7970}"/>
                </a:ext>
              </a:extLst>
            </p:cNvPr>
            <p:cNvGrpSpPr/>
            <p:nvPr/>
          </p:nvGrpSpPr>
          <p:grpSpPr>
            <a:xfrm>
              <a:off x="2869981" y="3222246"/>
              <a:ext cx="602109" cy="410632"/>
              <a:chOff x="3249160" y="1786618"/>
              <a:chExt cx="950913" cy="476251"/>
            </a:xfrm>
          </p:grpSpPr>
          <p:sp>
            <p:nvSpPr>
              <p:cNvPr id="653" name="Freeform 5">
                <a:extLst>
                  <a:ext uri="{FF2B5EF4-FFF2-40B4-BE49-F238E27FC236}">
                    <a16:creationId xmlns:a16="http://schemas.microsoft.com/office/drawing/2014/main" id="{A2CAE9C4-7667-4746-B79B-2126A17DE57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4" name="Oval 6">
                <a:extLst>
                  <a:ext uri="{FF2B5EF4-FFF2-40B4-BE49-F238E27FC236}">
                    <a16:creationId xmlns:a16="http://schemas.microsoft.com/office/drawing/2014/main" id="{8830ECC2-B5E5-48FC-B32A-FA4535F8D70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5" name="Freeform 7">
                <a:extLst>
                  <a:ext uri="{FF2B5EF4-FFF2-40B4-BE49-F238E27FC236}">
                    <a16:creationId xmlns:a16="http://schemas.microsoft.com/office/drawing/2014/main" id="{FAB2E847-06BC-49B6-B47B-8274BFAEDA1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6" name="Freeform 8">
                <a:extLst>
                  <a:ext uri="{FF2B5EF4-FFF2-40B4-BE49-F238E27FC236}">
                    <a16:creationId xmlns:a16="http://schemas.microsoft.com/office/drawing/2014/main" id="{C7E643F6-D3AC-47D5-8360-2406C98CEE3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0" name="Grupo 379">
            <a:extLst>
              <a:ext uri="{FF2B5EF4-FFF2-40B4-BE49-F238E27FC236}">
                <a16:creationId xmlns:a16="http://schemas.microsoft.com/office/drawing/2014/main" id="{C4571A89-AE5E-4CBA-AB1E-C2DD8E8F5D18}"/>
              </a:ext>
            </a:extLst>
          </p:cNvPr>
          <p:cNvGrpSpPr/>
          <p:nvPr/>
        </p:nvGrpSpPr>
        <p:grpSpPr>
          <a:xfrm>
            <a:off x="1759426" y="4255825"/>
            <a:ext cx="978203" cy="191583"/>
            <a:chOff x="2251914" y="4110568"/>
            <a:chExt cx="1837237" cy="410632"/>
          </a:xfrm>
        </p:grpSpPr>
        <p:grpSp>
          <p:nvGrpSpPr>
            <p:cNvPr id="635" name="Grupo 634">
              <a:extLst>
                <a:ext uri="{FF2B5EF4-FFF2-40B4-BE49-F238E27FC236}">
                  <a16:creationId xmlns:a16="http://schemas.microsoft.com/office/drawing/2014/main" id="{FD7FF366-89C8-404E-8ECF-D3D02155C5C5}"/>
                </a:ext>
              </a:extLst>
            </p:cNvPr>
            <p:cNvGrpSpPr/>
            <p:nvPr/>
          </p:nvGrpSpPr>
          <p:grpSpPr>
            <a:xfrm>
              <a:off x="2251914" y="4110568"/>
              <a:ext cx="1220176" cy="410632"/>
              <a:chOff x="2251914" y="3222246"/>
              <a:chExt cx="1220176" cy="410632"/>
            </a:xfrm>
          </p:grpSpPr>
          <p:grpSp>
            <p:nvGrpSpPr>
              <p:cNvPr id="641" name="Grupo 640">
                <a:extLst>
                  <a:ext uri="{FF2B5EF4-FFF2-40B4-BE49-F238E27FC236}">
                    <a16:creationId xmlns:a16="http://schemas.microsoft.com/office/drawing/2014/main" id="{8979C8FD-F89D-4C7C-BA39-A271FB4D7FB8}"/>
                  </a:ext>
                </a:extLst>
              </p:cNvPr>
              <p:cNvGrpSpPr/>
              <p:nvPr/>
            </p:nvGrpSpPr>
            <p:grpSpPr>
              <a:xfrm>
                <a:off x="2251914" y="3222246"/>
                <a:ext cx="602109" cy="410632"/>
                <a:chOff x="3249160" y="1786618"/>
                <a:chExt cx="950913" cy="476251"/>
              </a:xfrm>
            </p:grpSpPr>
            <p:sp>
              <p:nvSpPr>
                <p:cNvPr id="647" name="Freeform 5">
                  <a:extLst>
                    <a:ext uri="{FF2B5EF4-FFF2-40B4-BE49-F238E27FC236}">
                      <a16:creationId xmlns:a16="http://schemas.microsoft.com/office/drawing/2014/main" id="{46140C0D-A82F-4962-A234-0D8333B5BF95}"/>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8" name="Oval 6">
                  <a:extLst>
                    <a:ext uri="{FF2B5EF4-FFF2-40B4-BE49-F238E27FC236}">
                      <a16:creationId xmlns:a16="http://schemas.microsoft.com/office/drawing/2014/main" id="{21AC54E1-AEE5-4F8E-A176-14113C46674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9" name="Freeform 7">
                  <a:extLst>
                    <a:ext uri="{FF2B5EF4-FFF2-40B4-BE49-F238E27FC236}">
                      <a16:creationId xmlns:a16="http://schemas.microsoft.com/office/drawing/2014/main" id="{3049BE00-EAF5-4A8E-B879-44ECC5B51A2A}"/>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50" name="Freeform 8">
                  <a:extLst>
                    <a:ext uri="{FF2B5EF4-FFF2-40B4-BE49-F238E27FC236}">
                      <a16:creationId xmlns:a16="http://schemas.microsoft.com/office/drawing/2014/main" id="{0BA50D9B-6263-4DF3-B171-8AC0986B6A8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42" name="Grupo 641">
                <a:extLst>
                  <a:ext uri="{FF2B5EF4-FFF2-40B4-BE49-F238E27FC236}">
                    <a16:creationId xmlns:a16="http://schemas.microsoft.com/office/drawing/2014/main" id="{178F8A3C-6437-42CA-8E07-A15382A8691D}"/>
                  </a:ext>
                </a:extLst>
              </p:cNvPr>
              <p:cNvGrpSpPr/>
              <p:nvPr/>
            </p:nvGrpSpPr>
            <p:grpSpPr>
              <a:xfrm>
                <a:off x="2869981" y="3222246"/>
                <a:ext cx="602109" cy="410632"/>
                <a:chOff x="3249160" y="1786618"/>
                <a:chExt cx="950913" cy="476251"/>
              </a:xfrm>
            </p:grpSpPr>
            <p:sp>
              <p:nvSpPr>
                <p:cNvPr id="643" name="Freeform 5">
                  <a:extLst>
                    <a:ext uri="{FF2B5EF4-FFF2-40B4-BE49-F238E27FC236}">
                      <a16:creationId xmlns:a16="http://schemas.microsoft.com/office/drawing/2014/main" id="{5D88217F-C8F5-44EC-8898-65151394393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4" name="Oval 6">
                  <a:extLst>
                    <a:ext uri="{FF2B5EF4-FFF2-40B4-BE49-F238E27FC236}">
                      <a16:creationId xmlns:a16="http://schemas.microsoft.com/office/drawing/2014/main" id="{0BEFF599-58C9-4F70-A740-8EC920D9D30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5" name="Freeform 7">
                  <a:extLst>
                    <a:ext uri="{FF2B5EF4-FFF2-40B4-BE49-F238E27FC236}">
                      <a16:creationId xmlns:a16="http://schemas.microsoft.com/office/drawing/2014/main" id="{2CE7F08F-931E-4B5F-A67D-B5A200FA2F96}"/>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6" name="Freeform 8">
                  <a:extLst>
                    <a:ext uri="{FF2B5EF4-FFF2-40B4-BE49-F238E27FC236}">
                      <a16:creationId xmlns:a16="http://schemas.microsoft.com/office/drawing/2014/main" id="{CFDC4665-E58A-46E7-870E-391C086864B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636" name="Grupo 635">
              <a:extLst>
                <a:ext uri="{FF2B5EF4-FFF2-40B4-BE49-F238E27FC236}">
                  <a16:creationId xmlns:a16="http://schemas.microsoft.com/office/drawing/2014/main" id="{533FD367-7E74-4860-9059-538ABF2F0270}"/>
                </a:ext>
              </a:extLst>
            </p:cNvPr>
            <p:cNvGrpSpPr/>
            <p:nvPr/>
          </p:nvGrpSpPr>
          <p:grpSpPr>
            <a:xfrm>
              <a:off x="3487042" y="4110568"/>
              <a:ext cx="602109" cy="410632"/>
              <a:chOff x="3249160" y="1786618"/>
              <a:chExt cx="950913" cy="476251"/>
            </a:xfrm>
          </p:grpSpPr>
          <p:sp>
            <p:nvSpPr>
              <p:cNvPr id="637" name="Freeform 5">
                <a:extLst>
                  <a:ext uri="{FF2B5EF4-FFF2-40B4-BE49-F238E27FC236}">
                    <a16:creationId xmlns:a16="http://schemas.microsoft.com/office/drawing/2014/main" id="{1EB42487-899A-4BB4-BA9B-FDBDBAA8923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8" name="Oval 6">
                <a:extLst>
                  <a:ext uri="{FF2B5EF4-FFF2-40B4-BE49-F238E27FC236}">
                    <a16:creationId xmlns:a16="http://schemas.microsoft.com/office/drawing/2014/main" id="{23D9BED4-B83E-4532-9966-ED7E73E8E6D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9" name="Freeform 7">
                <a:extLst>
                  <a:ext uri="{FF2B5EF4-FFF2-40B4-BE49-F238E27FC236}">
                    <a16:creationId xmlns:a16="http://schemas.microsoft.com/office/drawing/2014/main" id="{FA245E44-735C-436F-BCB3-5ED1A14282EE}"/>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40" name="Freeform 8">
                <a:extLst>
                  <a:ext uri="{FF2B5EF4-FFF2-40B4-BE49-F238E27FC236}">
                    <a16:creationId xmlns:a16="http://schemas.microsoft.com/office/drawing/2014/main" id="{A54693D9-52FE-4779-9C70-C0241F7D8896}"/>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1" name="Grupo 380">
            <a:extLst>
              <a:ext uri="{FF2B5EF4-FFF2-40B4-BE49-F238E27FC236}">
                <a16:creationId xmlns:a16="http://schemas.microsoft.com/office/drawing/2014/main" id="{4CBA6762-8DB6-4069-BC8D-F3F61F72BFF1}"/>
              </a:ext>
            </a:extLst>
          </p:cNvPr>
          <p:cNvGrpSpPr/>
          <p:nvPr/>
        </p:nvGrpSpPr>
        <p:grpSpPr>
          <a:xfrm>
            <a:off x="3333820" y="4115269"/>
            <a:ext cx="978203" cy="191583"/>
            <a:chOff x="2251914" y="4110568"/>
            <a:chExt cx="1837237" cy="410632"/>
          </a:xfrm>
        </p:grpSpPr>
        <p:grpSp>
          <p:nvGrpSpPr>
            <p:cNvPr id="619" name="Grupo 618">
              <a:extLst>
                <a:ext uri="{FF2B5EF4-FFF2-40B4-BE49-F238E27FC236}">
                  <a16:creationId xmlns:a16="http://schemas.microsoft.com/office/drawing/2014/main" id="{25D2ECDD-592D-49E3-8727-859A7BA7A6C3}"/>
                </a:ext>
              </a:extLst>
            </p:cNvPr>
            <p:cNvGrpSpPr/>
            <p:nvPr/>
          </p:nvGrpSpPr>
          <p:grpSpPr>
            <a:xfrm>
              <a:off x="2251914" y="4110568"/>
              <a:ext cx="1220176" cy="410632"/>
              <a:chOff x="2251914" y="3222246"/>
              <a:chExt cx="1220176" cy="410632"/>
            </a:xfrm>
          </p:grpSpPr>
          <p:grpSp>
            <p:nvGrpSpPr>
              <p:cNvPr id="625" name="Grupo 624">
                <a:extLst>
                  <a:ext uri="{FF2B5EF4-FFF2-40B4-BE49-F238E27FC236}">
                    <a16:creationId xmlns:a16="http://schemas.microsoft.com/office/drawing/2014/main" id="{E71EB71D-CBDE-4130-B064-F7913770A38C}"/>
                  </a:ext>
                </a:extLst>
              </p:cNvPr>
              <p:cNvGrpSpPr/>
              <p:nvPr/>
            </p:nvGrpSpPr>
            <p:grpSpPr>
              <a:xfrm>
                <a:off x="2251914" y="3222246"/>
                <a:ext cx="602109" cy="410632"/>
                <a:chOff x="3249160" y="1786618"/>
                <a:chExt cx="950913" cy="476251"/>
              </a:xfrm>
            </p:grpSpPr>
            <p:sp>
              <p:nvSpPr>
                <p:cNvPr id="631" name="Freeform 5">
                  <a:extLst>
                    <a:ext uri="{FF2B5EF4-FFF2-40B4-BE49-F238E27FC236}">
                      <a16:creationId xmlns:a16="http://schemas.microsoft.com/office/drawing/2014/main" id="{39D5C500-BA78-49C8-B2B3-BBFAF6DD468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2" name="Oval 6">
                  <a:extLst>
                    <a:ext uri="{FF2B5EF4-FFF2-40B4-BE49-F238E27FC236}">
                      <a16:creationId xmlns:a16="http://schemas.microsoft.com/office/drawing/2014/main" id="{16F5C34F-9021-4C96-9092-F9FD1A66D61A}"/>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3" name="Freeform 7">
                  <a:extLst>
                    <a:ext uri="{FF2B5EF4-FFF2-40B4-BE49-F238E27FC236}">
                      <a16:creationId xmlns:a16="http://schemas.microsoft.com/office/drawing/2014/main" id="{FA615977-7ABD-4717-AB98-5FACD9B5C89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4" name="Freeform 8">
                  <a:extLst>
                    <a:ext uri="{FF2B5EF4-FFF2-40B4-BE49-F238E27FC236}">
                      <a16:creationId xmlns:a16="http://schemas.microsoft.com/office/drawing/2014/main" id="{4C04712C-D457-4CF5-BD8E-CEF84C7FB29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26" name="Grupo 625">
                <a:extLst>
                  <a:ext uri="{FF2B5EF4-FFF2-40B4-BE49-F238E27FC236}">
                    <a16:creationId xmlns:a16="http://schemas.microsoft.com/office/drawing/2014/main" id="{4D78D472-19A0-4A5D-8C12-D6B77238184E}"/>
                  </a:ext>
                </a:extLst>
              </p:cNvPr>
              <p:cNvGrpSpPr/>
              <p:nvPr/>
            </p:nvGrpSpPr>
            <p:grpSpPr>
              <a:xfrm>
                <a:off x="2869981" y="3222246"/>
                <a:ext cx="602109" cy="410632"/>
                <a:chOff x="3249160" y="1786618"/>
                <a:chExt cx="950913" cy="476251"/>
              </a:xfrm>
            </p:grpSpPr>
            <p:sp>
              <p:nvSpPr>
                <p:cNvPr id="627" name="Freeform 5">
                  <a:extLst>
                    <a:ext uri="{FF2B5EF4-FFF2-40B4-BE49-F238E27FC236}">
                      <a16:creationId xmlns:a16="http://schemas.microsoft.com/office/drawing/2014/main" id="{2E9DB407-590D-4B8D-9809-74C913887BCA}"/>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28" name="Oval 6">
                  <a:extLst>
                    <a:ext uri="{FF2B5EF4-FFF2-40B4-BE49-F238E27FC236}">
                      <a16:creationId xmlns:a16="http://schemas.microsoft.com/office/drawing/2014/main" id="{4BB5D2E7-9613-48F9-989A-6C999D4B1DC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29" name="Freeform 7">
                  <a:extLst>
                    <a:ext uri="{FF2B5EF4-FFF2-40B4-BE49-F238E27FC236}">
                      <a16:creationId xmlns:a16="http://schemas.microsoft.com/office/drawing/2014/main" id="{3CA29825-D7EE-4915-9274-D11488EAE12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30" name="Freeform 8">
                  <a:extLst>
                    <a:ext uri="{FF2B5EF4-FFF2-40B4-BE49-F238E27FC236}">
                      <a16:creationId xmlns:a16="http://schemas.microsoft.com/office/drawing/2014/main" id="{32B2DEE7-0AB3-407F-8B0A-A37121F790D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620" name="Grupo 619">
              <a:extLst>
                <a:ext uri="{FF2B5EF4-FFF2-40B4-BE49-F238E27FC236}">
                  <a16:creationId xmlns:a16="http://schemas.microsoft.com/office/drawing/2014/main" id="{2CBE5D88-1D99-46AC-934B-E619D5042135}"/>
                </a:ext>
              </a:extLst>
            </p:cNvPr>
            <p:cNvGrpSpPr/>
            <p:nvPr/>
          </p:nvGrpSpPr>
          <p:grpSpPr>
            <a:xfrm>
              <a:off x="3487042" y="4110568"/>
              <a:ext cx="602109" cy="410632"/>
              <a:chOff x="3249160" y="1786618"/>
              <a:chExt cx="950913" cy="476251"/>
            </a:xfrm>
          </p:grpSpPr>
          <p:sp>
            <p:nvSpPr>
              <p:cNvPr id="621" name="Freeform 5">
                <a:extLst>
                  <a:ext uri="{FF2B5EF4-FFF2-40B4-BE49-F238E27FC236}">
                    <a16:creationId xmlns:a16="http://schemas.microsoft.com/office/drawing/2014/main" id="{4D6D1396-5B48-42C1-B8A6-80C9FA4E6BC5}"/>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22" name="Oval 6">
                <a:extLst>
                  <a:ext uri="{FF2B5EF4-FFF2-40B4-BE49-F238E27FC236}">
                    <a16:creationId xmlns:a16="http://schemas.microsoft.com/office/drawing/2014/main" id="{90711794-C210-403D-80B7-40290D18763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23" name="Freeform 7">
                <a:extLst>
                  <a:ext uri="{FF2B5EF4-FFF2-40B4-BE49-F238E27FC236}">
                    <a16:creationId xmlns:a16="http://schemas.microsoft.com/office/drawing/2014/main" id="{294FEF20-A913-4D34-9003-D2983C076A94}"/>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24" name="Freeform 8">
                <a:extLst>
                  <a:ext uri="{FF2B5EF4-FFF2-40B4-BE49-F238E27FC236}">
                    <a16:creationId xmlns:a16="http://schemas.microsoft.com/office/drawing/2014/main" id="{4670AABB-EB98-4C98-99B8-A8064120E93D}"/>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2" name="Grupo 381">
            <a:extLst>
              <a:ext uri="{FF2B5EF4-FFF2-40B4-BE49-F238E27FC236}">
                <a16:creationId xmlns:a16="http://schemas.microsoft.com/office/drawing/2014/main" id="{745FEBD6-EB85-4F93-BE2C-756E15B6416C}"/>
              </a:ext>
            </a:extLst>
          </p:cNvPr>
          <p:cNvGrpSpPr/>
          <p:nvPr/>
        </p:nvGrpSpPr>
        <p:grpSpPr>
          <a:xfrm>
            <a:off x="4863484" y="4115269"/>
            <a:ext cx="978203" cy="191583"/>
            <a:chOff x="2251914" y="4110568"/>
            <a:chExt cx="1837237" cy="410632"/>
          </a:xfrm>
        </p:grpSpPr>
        <p:grpSp>
          <p:nvGrpSpPr>
            <p:cNvPr id="603" name="Grupo 602">
              <a:extLst>
                <a:ext uri="{FF2B5EF4-FFF2-40B4-BE49-F238E27FC236}">
                  <a16:creationId xmlns:a16="http://schemas.microsoft.com/office/drawing/2014/main" id="{06E33E58-FF73-419B-A342-8DC9F67828F4}"/>
                </a:ext>
              </a:extLst>
            </p:cNvPr>
            <p:cNvGrpSpPr/>
            <p:nvPr/>
          </p:nvGrpSpPr>
          <p:grpSpPr>
            <a:xfrm>
              <a:off x="2251914" y="4110568"/>
              <a:ext cx="1220176" cy="410632"/>
              <a:chOff x="2251914" y="3222246"/>
              <a:chExt cx="1220176" cy="410632"/>
            </a:xfrm>
          </p:grpSpPr>
          <p:grpSp>
            <p:nvGrpSpPr>
              <p:cNvPr id="609" name="Grupo 608">
                <a:extLst>
                  <a:ext uri="{FF2B5EF4-FFF2-40B4-BE49-F238E27FC236}">
                    <a16:creationId xmlns:a16="http://schemas.microsoft.com/office/drawing/2014/main" id="{FF1078ED-F19C-4C52-8442-CE60B0D5F5AD}"/>
                  </a:ext>
                </a:extLst>
              </p:cNvPr>
              <p:cNvGrpSpPr/>
              <p:nvPr/>
            </p:nvGrpSpPr>
            <p:grpSpPr>
              <a:xfrm>
                <a:off x="2251914" y="3222246"/>
                <a:ext cx="602109" cy="410632"/>
                <a:chOff x="3249160" y="1786618"/>
                <a:chExt cx="950913" cy="476251"/>
              </a:xfrm>
            </p:grpSpPr>
            <p:sp>
              <p:nvSpPr>
                <p:cNvPr id="615" name="Freeform 5">
                  <a:extLst>
                    <a:ext uri="{FF2B5EF4-FFF2-40B4-BE49-F238E27FC236}">
                      <a16:creationId xmlns:a16="http://schemas.microsoft.com/office/drawing/2014/main" id="{A9BC2CA5-D518-4361-95A4-CF539ECA4AD9}"/>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6" name="Oval 6">
                  <a:extLst>
                    <a:ext uri="{FF2B5EF4-FFF2-40B4-BE49-F238E27FC236}">
                      <a16:creationId xmlns:a16="http://schemas.microsoft.com/office/drawing/2014/main" id="{98A3B5D1-84C4-47B6-8B15-C52C016E4ADA}"/>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7" name="Freeform 7">
                  <a:extLst>
                    <a:ext uri="{FF2B5EF4-FFF2-40B4-BE49-F238E27FC236}">
                      <a16:creationId xmlns:a16="http://schemas.microsoft.com/office/drawing/2014/main" id="{CFDE1E71-8855-42A3-AC4C-E6679BE9D009}"/>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8" name="Freeform 8">
                  <a:extLst>
                    <a:ext uri="{FF2B5EF4-FFF2-40B4-BE49-F238E27FC236}">
                      <a16:creationId xmlns:a16="http://schemas.microsoft.com/office/drawing/2014/main" id="{A371C34A-55A2-4F41-B930-99527A8037E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610" name="Grupo 609">
                <a:extLst>
                  <a:ext uri="{FF2B5EF4-FFF2-40B4-BE49-F238E27FC236}">
                    <a16:creationId xmlns:a16="http://schemas.microsoft.com/office/drawing/2014/main" id="{561E02E6-F335-4801-B547-C50BBB25E683}"/>
                  </a:ext>
                </a:extLst>
              </p:cNvPr>
              <p:cNvGrpSpPr/>
              <p:nvPr/>
            </p:nvGrpSpPr>
            <p:grpSpPr>
              <a:xfrm>
                <a:off x="2869981" y="3222246"/>
                <a:ext cx="602109" cy="410632"/>
                <a:chOff x="3249160" y="1786618"/>
                <a:chExt cx="950913" cy="476251"/>
              </a:xfrm>
            </p:grpSpPr>
            <p:sp>
              <p:nvSpPr>
                <p:cNvPr id="611" name="Freeform 5">
                  <a:extLst>
                    <a:ext uri="{FF2B5EF4-FFF2-40B4-BE49-F238E27FC236}">
                      <a16:creationId xmlns:a16="http://schemas.microsoft.com/office/drawing/2014/main" id="{EF6CCFC0-3F98-4BE7-9994-A5F77C1D68BF}"/>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2" name="Oval 6">
                  <a:extLst>
                    <a:ext uri="{FF2B5EF4-FFF2-40B4-BE49-F238E27FC236}">
                      <a16:creationId xmlns:a16="http://schemas.microsoft.com/office/drawing/2014/main" id="{FB55DAB7-0805-41FB-821D-AD06E7E564D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3" name="Freeform 7">
                  <a:extLst>
                    <a:ext uri="{FF2B5EF4-FFF2-40B4-BE49-F238E27FC236}">
                      <a16:creationId xmlns:a16="http://schemas.microsoft.com/office/drawing/2014/main" id="{3BBD9D62-27E4-4357-AE4E-D9FDB4A4FAE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14" name="Freeform 8">
                  <a:extLst>
                    <a:ext uri="{FF2B5EF4-FFF2-40B4-BE49-F238E27FC236}">
                      <a16:creationId xmlns:a16="http://schemas.microsoft.com/office/drawing/2014/main" id="{35A86AEE-265E-472C-BCF9-D827C12441C2}"/>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604" name="Grupo 603">
              <a:extLst>
                <a:ext uri="{FF2B5EF4-FFF2-40B4-BE49-F238E27FC236}">
                  <a16:creationId xmlns:a16="http://schemas.microsoft.com/office/drawing/2014/main" id="{51C37C59-5995-43CA-B461-A3221EE68EEF}"/>
                </a:ext>
              </a:extLst>
            </p:cNvPr>
            <p:cNvGrpSpPr/>
            <p:nvPr/>
          </p:nvGrpSpPr>
          <p:grpSpPr>
            <a:xfrm>
              <a:off x="3487042" y="4110568"/>
              <a:ext cx="602109" cy="410632"/>
              <a:chOff x="3249160" y="1786618"/>
              <a:chExt cx="950913" cy="476251"/>
            </a:xfrm>
          </p:grpSpPr>
          <p:sp>
            <p:nvSpPr>
              <p:cNvPr id="605" name="Freeform 5">
                <a:extLst>
                  <a:ext uri="{FF2B5EF4-FFF2-40B4-BE49-F238E27FC236}">
                    <a16:creationId xmlns:a16="http://schemas.microsoft.com/office/drawing/2014/main" id="{68796136-2330-47A0-AE0C-14A9404C67C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6" name="Oval 6">
                <a:extLst>
                  <a:ext uri="{FF2B5EF4-FFF2-40B4-BE49-F238E27FC236}">
                    <a16:creationId xmlns:a16="http://schemas.microsoft.com/office/drawing/2014/main" id="{06BD3F1A-5BAA-47A3-A4CF-9EB1F5DC754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7" name="Freeform 7">
                <a:extLst>
                  <a:ext uri="{FF2B5EF4-FFF2-40B4-BE49-F238E27FC236}">
                    <a16:creationId xmlns:a16="http://schemas.microsoft.com/office/drawing/2014/main" id="{F0691B47-C558-4436-A77F-1A7DBC7574FC}"/>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8" name="Freeform 8">
                <a:extLst>
                  <a:ext uri="{FF2B5EF4-FFF2-40B4-BE49-F238E27FC236}">
                    <a16:creationId xmlns:a16="http://schemas.microsoft.com/office/drawing/2014/main" id="{09CDB5D6-6A84-402F-99FE-2E6B9D8CD2F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3" name="Grupo 382">
            <a:extLst>
              <a:ext uri="{FF2B5EF4-FFF2-40B4-BE49-F238E27FC236}">
                <a16:creationId xmlns:a16="http://schemas.microsoft.com/office/drawing/2014/main" id="{14024FB2-7B75-484C-A84B-B553C6D8BFE9}"/>
              </a:ext>
            </a:extLst>
          </p:cNvPr>
          <p:cNvGrpSpPr/>
          <p:nvPr/>
        </p:nvGrpSpPr>
        <p:grpSpPr>
          <a:xfrm>
            <a:off x="6360446" y="4115269"/>
            <a:ext cx="978203" cy="191583"/>
            <a:chOff x="2251914" y="4110568"/>
            <a:chExt cx="1837237" cy="410632"/>
          </a:xfrm>
        </p:grpSpPr>
        <p:grpSp>
          <p:nvGrpSpPr>
            <p:cNvPr id="587" name="Grupo 586">
              <a:extLst>
                <a:ext uri="{FF2B5EF4-FFF2-40B4-BE49-F238E27FC236}">
                  <a16:creationId xmlns:a16="http://schemas.microsoft.com/office/drawing/2014/main" id="{A9243282-4983-4F40-8EB1-7F56C1D522CF}"/>
                </a:ext>
              </a:extLst>
            </p:cNvPr>
            <p:cNvGrpSpPr/>
            <p:nvPr/>
          </p:nvGrpSpPr>
          <p:grpSpPr>
            <a:xfrm>
              <a:off x="2251914" y="4110568"/>
              <a:ext cx="1220176" cy="410632"/>
              <a:chOff x="2251914" y="3222246"/>
              <a:chExt cx="1220176" cy="410632"/>
            </a:xfrm>
          </p:grpSpPr>
          <p:grpSp>
            <p:nvGrpSpPr>
              <p:cNvPr id="593" name="Grupo 592">
                <a:extLst>
                  <a:ext uri="{FF2B5EF4-FFF2-40B4-BE49-F238E27FC236}">
                    <a16:creationId xmlns:a16="http://schemas.microsoft.com/office/drawing/2014/main" id="{1161B7C5-E852-4490-8310-496D88796032}"/>
                  </a:ext>
                </a:extLst>
              </p:cNvPr>
              <p:cNvGrpSpPr/>
              <p:nvPr/>
            </p:nvGrpSpPr>
            <p:grpSpPr>
              <a:xfrm>
                <a:off x="2251914" y="3222246"/>
                <a:ext cx="602109" cy="410632"/>
                <a:chOff x="3249160" y="1786618"/>
                <a:chExt cx="950913" cy="476251"/>
              </a:xfrm>
            </p:grpSpPr>
            <p:sp>
              <p:nvSpPr>
                <p:cNvPr id="599" name="Freeform 5">
                  <a:extLst>
                    <a:ext uri="{FF2B5EF4-FFF2-40B4-BE49-F238E27FC236}">
                      <a16:creationId xmlns:a16="http://schemas.microsoft.com/office/drawing/2014/main" id="{C8DFB7A8-055E-4568-97AF-7726E78D4CC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0" name="Oval 6">
                  <a:extLst>
                    <a:ext uri="{FF2B5EF4-FFF2-40B4-BE49-F238E27FC236}">
                      <a16:creationId xmlns:a16="http://schemas.microsoft.com/office/drawing/2014/main" id="{0B318152-A032-4CFE-99D1-5F6F9E9F59C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1" name="Freeform 7">
                  <a:extLst>
                    <a:ext uri="{FF2B5EF4-FFF2-40B4-BE49-F238E27FC236}">
                      <a16:creationId xmlns:a16="http://schemas.microsoft.com/office/drawing/2014/main" id="{8C403C71-73AF-45B3-8030-595D06EFEEFF}"/>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602" name="Freeform 8">
                  <a:extLst>
                    <a:ext uri="{FF2B5EF4-FFF2-40B4-BE49-F238E27FC236}">
                      <a16:creationId xmlns:a16="http://schemas.microsoft.com/office/drawing/2014/main" id="{212BC8E6-9307-4483-8AEC-18C8FF67D2B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94" name="Grupo 593">
                <a:extLst>
                  <a:ext uri="{FF2B5EF4-FFF2-40B4-BE49-F238E27FC236}">
                    <a16:creationId xmlns:a16="http://schemas.microsoft.com/office/drawing/2014/main" id="{AE1AF860-D58C-4078-819D-A70A71B52AFA}"/>
                  </a:ext>
                </a:extLst>
              </p:cNvPr>
              <p:cNvGrpSpPr/>
              <p:nvPr/>
            </p:nvGrpSpPr>
            <p:grpSpPr>
              <a:xfrm>
                <a:off x="2869981" y="3222246"/>
                <a:ext cx="602109" cy="410632"/>
                <a:chOff x="3249160" y="1786618"/>
                <a:chExt cx="950913" cy="476251"/>
              </a:xfrm>
            </p:grpSpPr>
            <p:sp>
              <p:nvSpPr>
                <p:cNvPr id="595" name="Freeform 5">
                  <a:extLst>
                    <a:ext uri="{FF2B5EF4-FFF2-40B4-BE49-F238E27FC236}">
                      <a16:creationId xmlns:a16="http://schemas.microsoft.com/office/drawing/2014/main" id="{56045435-F9BC-404B-92D0-F5CF097B688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6" name="Oval 6">
                  <a:extLst>
                    <a:ext uri="{FF2B5EF4-FFF2-40B4-BE49-F238E27FC236}">
                      <a16:creationId xmlns:a16="http://schemas.microsoft.com/office/drawing/2014/main" id="{AF8FDBC7-F7E7-4E92-9903-A70F49960C8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7" name="Freeform 7">
                  <a:extLst>
                    <a:ext uri="{FF2B5EF4-FFF2-40B4-BE49-F238E27FC236}">
                      <a16:creationId xmlns:a16="http://schemas.microsoft.com/office/drawing/2014/main" id="{072BD38C-B6E3-4DBC-B451-C8271B37F1E1}"/>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8" name="Freeform 8">
                  <a:extLst>
                    <a:ext uri="{FF2B5EF4-FFF2-40B4-BE49-F238E27FC236}">
                      <a16:creationId xmlns:a16="http://schemas.microsoft.com/office/drawing/2014/main" id="{B5640530-B876-4AA7-9BD2-01DD6185BAF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88" name="Grupo 587">
              <a:extLst>
                <a:ext uri="{FF2B5EF4-FFF2-40B4-BE49-F238E27FC236}">
                  <a16:creationId xmlns:a16="http://schemas.microsoft.com/office/drawing/2014/main" id="{27340360-ECBB-4E4A-B7BF-EC0A9D4AB732}"/>
                </a:ext>
              </a:extLst>
            </p:cNvPr>
            <p:cNvGrpSpPr/>
            <p:nvPr/>
          </p:nvGrpSpPr>
          <p:grpSpPr>
            <a:xfrm>
              <a:off x="3487042" y="4110568"/>
              <a:ext cx="602109" cy="410632"/>
              <a:chOff x="3249160" y="1786618"/>
              <a:chExt cx="950913" cy="476251"/>
            </a:xfrm>
          </p:grpSpPr>
          <p:sp>
            <p:nvSpPr>
              <p:cNvPr id="589" name="Freeform 5">
                <a:extLst>
                  <a:ext uri="{FF2B5EF4-FFF2-40B4-BE49-F238E27FC236}">
                    <a16:creationId xmlns:a16="http://schemas.microsoft.com/office/drawing/2014/main" id="{0B93B2E3-02B2-4E56-9EF7-313449CB3867}"/>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0" name="Oval 6">
                <a:extLst>
                  <a:ext uri="{FF2B5EF4-FFF2-40B4-BE49-F238E27FC236}">
                    <a16:creationId xmlns:a16="http://schemas.microsoft.com/office/drawing/2014/main" id="{5E752239-AE82-4A89-8739-E4232E6B45A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1" name="Freeform 7">
                <a:extLst>
                  <a:ext uri="{FF2B5EF4-FFF2-40B4-BE49-F238E27FC236}">
                    <a16:creationId xmlns:a16="http://schemas.microsoft.com/office/drawing/2014/main" id="{8638E0B2-9643-4148-8860-2AA3F880ED3F}"/>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92" name="Freeform 8">
                <a:extLst>
                  <a:ext uri="{FF2B5EF4-FFF2-40B4-BE49-F238E27FC236}">
                    <a16:creationId xmlns:a16="http://schemas.microsoft.com/office/drawing/2014/main" id="{6F9E60C1-A947-4FD0-9473-B3AF35A1165F}"/>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4" name="Grupo 383">
            <a:extLst>
              <a:ext uri="{FF2B5EF4-FFF2-40B4-BE49-F238E27FC236}">
                <a16:creationId xmlns:a16="http://schemas.microsoft.com/office/drawing/2014/main" id="{2C7702B2-F3D4-4F59-88C8-3EBD6E61C0D6}"/>
              </a:ext>
            </a:extLst>
          </p:cNvPr>
          <p:cNvGrpSpPr/>
          <p:nvPr/>
        </p:nvGrpSpPr>
        <p:grpSpPr>
          <a:xfrm>
            <a:off x="7843873" y="4115269"/>
            <a:ext cx="978203" cy="191583"/>
            <a:chOff x="2251914" y="4110568"/>
            <a:chExt cx="1837237" cy="410632"/>
          </a:xfrm>
        </p:grpSpPr>
        <p:grpSp>
          <p:nvGrpSpPr>
            <p:cNvPr id="571" name="Grupo 570">
              <a:extLst>
                <a:ext uri="{FF2B5EF4-FFF2-40B4-BE49-F238E27FC236}">
                  <a16:creationId xmlns:a16="http://schemas.microsoft.com/office/drawing/2014/main" id="{709F8419-E6BB-4D2D-B908-570BCCD397CA}"/>
                </a:ext>
              </a:extLst>
            </p:cNvPr>
            <p:cNvGrpSpPr/>
            <p:nvPr/>
          </p:nvGrpSpPr>
          <p:grpSpPr>
            <a:xfrm>
              <a:off x="2251914" y="4110568"/>
              <a:ext cx="1220176" cy="410632"/>
              <a:chOff x="2251914" y="3222246"/>
              <a:chExt cx="1220176" cy="410632"/>
            </a:xfrm>
          </p:grpSpPr>
          <p:grpSp>
            <p:nvGrpSpPr>
              <p:cNvPr id="577" name="Grupo 576">
                <a:extLst>
                  <a:ext uri="{FF2B5EF4-FFF2-40B4-BE49-F238E27FC236}">
                    <a16:creationId xmlns:a16="http://schemas.microsoft.com/office/drawing/2014/main" id="{030C7F7B-DEA0-4532-80F3-92FBBF866B77}"/>
                  </a:ext>
                </a:extLst>
              </p:cNvPr>
              <p:cNvGrpSpPr/>
              <p:nvPr/>
            </p:nvGrpSpPr>
            <p:grpSpPr>
              <a:xfrm>
                <a:off x="2251914" y="3222246"/>
                <a:ext cx="602109" cy="410632"/>
                <a:chOff x="3249160" y="1786618"/>
                <a:chExt cx="950913" cy="476251"/>
              </a:xfrm>
            </p:grpSpPr>
            <p:sp>
              <p:nvSpPr>
                <p:cNvPr id="583" name="Freeform 5">
                  <a:extLst>
                    <a:ext uri="{FF2B5EF4-FFF2-40B4-BE49-F238E27FC236}">
                      <a16:creationId xmlns:a16="http://schemas.microsoft.com/office/drawing/2014/main" id="{1C4294E6-673E-4993-BF0B-80998CE1A87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4" name="Oval 6">
                  <a:extLst>
                    <a:ext uri="{FF2B5EF4-FFF2-40B4-BE49-F238E27FC236}">
                      <a16:creationId xmlns:a16="http://schemas.microsoft.com/office/drawing/2014/main" id="{FB7F8C5A-ED40-4C7E-8E3C-19EF54ABBB4D}"/>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5" name="Freeform 7">
                  <a:extLst>
                    <a:ext uri="{FF2B5EF4-FFF2-40B4-BE49-F238E27FC236}">
                      <a16:creationId xmlns:a16="http://schemas.microsoft.com/office/drawing/2014/main" id="{A43D4E29-D95C-45E1-8E29-0EFAB3A8BBDA}"/>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6" name="Freeform 8">
                  <a:extLst>
                    <a:ext uri="{FF2B5EF4-FFF2-40B4-BE49-F238E27FC236}">
                      <a16:creationId xmlns:a16="http://schemas.microsoft.com/office/drawing/2014/main" id="{CB54B22A-560B-4D57-B8A6-D6F7438D90F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78" name="Grupo 577">
                <a:extLst>
                  <a:ext uri="{FF2B5EF4-FFF2-40B4-BE49-F238E27FC236}">
                    <a16:creationId xmlns:a16="http://schemas.microsoft.com/office/drawing/2014/main" id="{4E642B38-A93B-46B6-86E2-31ED696A0063}"/>
                  </a:ext>
                </a:extLst>
              </p:cNvPr>
              <p:cNvGrpSpPr/>
              <p:nvPr/>
            </p:nvGrpSpPr>
            <p:grpSpPr>
              <a:xfrm>
                <a:off x="2869981" y="3222246"/>
                <a:ext cx="602109" cy="410632"/>
                <a:chOff x="3249160" y="1786618"/>
                <a:chExt cx="950913" cy="476251"/>
              </a:xfrm>
            </p:grpSpPr>
            <p:sp>
              <p:nvSpPr>
                <p:cNvPr id="579" name="Freeform 5">
                  <a:extLst>
                    <a:ext uri="{FF2B5EF4-FFF2-40B4-BE49-F238E27FC236}">
                      <a16:creationId xmlns:a16="http://schemas.microsoft.com/office/drawing/2014/main" id="{C0B03EDE-EE97-4292-9022-29C93831C0E7}"/>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0" name="Oval 6">
                  <a:extLst>
                    <a:ext uri="{FF2B5EF4-FFF2-40B4-BE49-F238E27FC236}">
                      <a16:creationId xmlns:a16="http://schemas.microsoft.com/office/drawing/2014/main" id="{15F1EF9E-A096-4ED3-9B3D-5CF578D35E5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1" name="Freeform 7">
                  <a:extLst>
                    <a:ext uri="{FF2B5EF4-FFF2-40B4-BE49-F238E27FC236}">
                      <a16:creationId xmlns:a16="http://schemas.microsoft.com/office/drawing/2014/main" id="{39D819A0-BC98-4CDF-8CDE-B810D8603AF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82" name="Freeform 8">
                  <a:extLst>
                    <a:ext uri="{FF2B5EF4-FFF2-40B4-BE49-F238E27FC236}">
                      <a16:creationId xmlns:a16="http://schemas.microsoft.com/office/drawing/2014/main" id="{00EB8EEF-2829-44E2-BFCA-4E231585A5F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72" name="Grupo 571">
              <a:extLst>
                <a:ext uri="{FF2B5EF4-FFF2-40B4-BE49-F238E27FC236}">
                  <a16:creationId xmlns:a16="http://schemas.microsoft.com/office/drawing/2014/main" id="{AEA44ED9-9D91-4800-8A1D-006E3D524E9B}"/>
                </a:ext>
              </a:extLst>
            </p:cNvPr>
            <p:cNvGrpSpPr/>
            <p:nvPr/>
          </p:nvGrpSpPr>
          <p:grpSpPr>
            <a:xfrm>
              <a:off x="3487042" y="4110568"/>
              <a:ext cx="602109" cy="410632"/>
              <a:chOff x="3249160" y="1786618"/>
              <a:chExt cx="950913" cy="476251"/>
            </a:xfrm>
          </p:grpSpPr>
          <p:sp>
            <p:nvSpPr>
              <p:cNvPr id="573" name="Freeform 5">
                <a:extLst>
                  <a:ext uri="{FF2B5EF4-FFF2-40B4-BE49-F238E27FC236}">
                    <a16:creationId xmlns:a16="http://schemas.microsoft.com/office/drawing/2014/main" id="{1438D261-4E05-497B-9BBE-41FA35EF6B6E}"/>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74" name="Oval 6">
                <a:extLst>
                  <a:ext uri="{FF2B5EF4-FFF2-40B4-BE49-F238E27FC236}">
                    <a16:creationId xmlns:a16="http://schemas.microsoft.com/office/drawing/2014/main" id="{4C6C547C-7D0F-4FF3-AF25-484D6D48E1B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75" name="Freeform 7">
                <a:extLst>
                  <a:ext uri="{FF2B5EF4-FFF2-40B4-BE49-F238E27FC236}">
                    <a16:creationId xmlns:a16="http://schemas.microsoft.com/office/drawing/2014/main" id="{D8452DB0-61B8-4F64-98D5-8036DB6973A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76" name="Freeform 8">
                <a:extLst>
                  <a:ext uri="{FF2B5EF4-FFF2-40B4-BE49-F238E27FC236}">
                    <a16:creationId xmlns:a16="http://schemas.microsoft.com/office/drawing/2014/main" id="{264B9329-40E2-4975-A0DF-736755D66E0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5" name="Grupo 384">
            <a:extLst>
              <a:ext uri="{FF2B5EF4-FFF2-40B4-BE49-F238E27FC236}">
                <a16:creationId xmlns:a16="http://schemas.microsoft.com/office/drawing/2014/main" id="{7E49EA9D-80F9-47B2-AB42-91BC5703323A}"/>
              </a:ext>
            </a:extLst>
          </p:cNvPr>
          <p:cNvGrpSpPr/>
          <p:nvPr/>
        </p:nvGrpSpPr>
        <p:grpSpPr>
          <a:xfrm>
            <a:off x="9369398" y="4115269"/>
            <a:ext cx="978203" cy="191583"/>
            <a:chOff x="2251914" y="4110568"/>
            <a:chExt cx="1837237" cy="410632"/>
          </a:xfrm>
        </p:grpSpPr>
        <p:grpSp>
          <p:nvGrpSpPr>
            <p:cNvPr id="555" name="Grupo 554">
              <a:extLst>
                <a:ext uri="{FF2B5EF4-FFF2-40B4-BE49-F238E27FC236}">
                  <a16:creationId xmlns:a16="http://schemas.microsoft.com/office/drawing/2014/main" id="{CF20F467-DF5C-4AB9-93D8-7FF3DE048C64}"/>
                </a:ext>
              </a:extLst>
            </p:cNvPr>
            <p:cNvGrpSpPr/>
            <p:nvPr/>
          </p:nvGrpSpPr>
          <p:grpSpPr>
            <a:xfrm>
              <a:off x="2251914" y="4110568"/>
              <a:ext cx="1220176" cy="410632"/>
              <a:chOff x="2251914" y="3222246"/>
              <a:chExt cx="1220176" cy="410632"/>
            </a:xfrm>
          </p:grpSpPr>
          <p:grpSp>
            <p:nvGrpSpPr>
              <p:cNvPr id="561" name="Grupo 560">
                <a:extLst>
                  <a:ext uri="{FF2B5EF4-FFF2-40B4-BE49-F238E27FC236}">
                    <a16:creationId xmlns:a16="http://schemas.microsoft.com/office/drawing/2014/main" id="{CE1E92C5-2D79-4ECC-A3FE-E66C5F0B47E2}"/>
                  </a:ext>
                </a:extLst>
              </p:cNvPr>
              <p:cNvGrpSpPr/>
              <p:nvPr/>
            </p:nvGrpSpPr>
            <p:grpSpPr>
              <a:xfrm>
                <a:off x="2251914" y="3222246"/>
                <a:ext cx="602109" cy="410632"/>
                <a:chOff x="3249160" y="1786618"/>
                <a:chExt cx="950913" cy="476251"/>
              </a:xfrm>
            </p:grpSpPr>
            <p:sp>
              <p:nvSpPr>
                <p:cNvPr id="567" name="Freeform 5">
                  <a:extLst>
                    <a:ext uri="{FF2B5EF4-FFF2-40B4-BE49-F238E27FC236}">
                      <a16:creationId xmlns:a16="http://schemas.microsoft.com/office/drawing/2014/main" id="{BC280A3B-446B-4F1D-8F74-71F7FB5A975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8" name="Oval 6">
                  <a:extLst>
                    <a:ext uri="{FF2B5EF4-FFF2-40B4-BE49-F238E27FC236}">
                      <a16:creationId xmlns:a16="http://schemas.microsoft.com/office/drawing/2014/main" id="{9829CE0B-239E-4450-B082-D0A201FC0C7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9" name="Freeform 7">
                  <a:extLst>
                    <a:ext uri="{FF2B5EF4-FFF2-40B4-BE49-F238E27FC236}">
                      <a16:creationId xmlns:a16="http://schemas.microsoft.com/office/drawing/2014/main" id="{17B368CD-DC97-4D39-8C19-F176C49A64C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70" name="Freeform 8">
                  <a:extLst>
                    <a:ext uri="{FF2B5EF4-FFF2-40B4-BE49-F238E27FC236}">
                      <a16:creationId xmlns:a16="http://schemas.microsoft.com/office/drawing/2014/main" id="{F1EAC673-AAA9-4BED-BC55-6F229B0B462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62" name="Grupo 561">
                <a:extLst>
                  <a:ext uri="{FF2B5EF4-FFF2-40B4-BE49-F238E27FC236}">
                    <a16:creationId xmlns:a16="http://schemas.microsoft.com/office/drawing/2014/main" id="{2F1FEAE3-AB00-4A06-B903-51CCD5EB580D}"/>
                  </a:ext>
                </a:extLst>
              </p:cNvPr>
              <p:cNvGrpSpPr/>
              <p:nvPr/>
            </p:nvGrpSpPr>
            <p:grpSpPr>
              <a:xfrm>
                <a:off x="2869981" y="3222246"/>
                <a:ext cx="602109" cy="410632"/>
                <a:chOff x="3249160" y="1786618"/>
                <a:chExt cx="950913" cy="476251"/>
              </a:xfrm>
            </p:grpSpPr>
            <p:sp>
              <p:nvSpPr>
                <p:cNvPr id="563" name="Freeform 5">
                  <a:extLst>
                    <a:ext uri="{FF2B5EF4-FFF2-40B4-BE49-F238E27FC236}">
                      <a16:creationId xmlns:a16="http://schemas.microsoft.com/office/drawing/2014/main" id="{1C8CA29C-95D6-479D-9A28-0DB37EBC9F1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4" name="Oval 6">
                  <a:extLst>
                    <a:ext uri="{FF2B5EF4-FFF2-40B4-BE49-F238E27FC236}">
                      <a16:creationId xmlns:a16="http://schemas.microsoft.com/office/drawing/2014/main" id="{09AABFFD-47E1-492E-B2A6-BA0F12383BB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5" name="Freeform 7">
                  <a:extLst>
                    <a:ext uri="{FF2B5EF4-FFF2-40B4-BE49-F238E27FC236}">
                      <a16:creationId xmlns:a16="http://schemas.microsoft.com/office/drawing/2014/main" id="{DC13B71F-5997-43E6-BFEF-36AF5806FC61}"/>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6" name="Freeform 8">
                  <a:extLst>
                    <a:ext uri="{FF2B5EF4-FFF2-40B4-BE49-F238E27FC236}">
                      <a16:creationId xmlns:a16="http://schemas.microsoft.com/office/drawing/2014/main" id="{334B09DC-2520-47C9-8186-DA34199DB8C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56" name="Grupo 555">
              <a:extLst>
                <a:ext uri="{FF2B5EF4-FFF2-40B4-BE49-F238E27FC236}">
                  <a16:creationId xmlns:a16="http://schemas.microsoft.com/office/drawing/2014/main" id="{B040E505-C73B-49B6-AB01-18C363FBEC62}"/>
                </a:ext>
              </a:extLst>
            </p:cNvPr>
            <p:cNvGrpSpPr/>
            <p:nvPr/>
          </p:nvGrpSpPr>
          <p:grpSpPr>
            <a:xfrm>
              <a:off x="3487042" y="4110568"/>
              <a:ext cx="602109" cy="410632"/>
              <a:chOff x="3249160" y="1786618"/>
              <a:chExt cx="950913" cy="476251"/>
            </a:xfrm>
          </p:grpSpPr>
          <p:sp>
            <p:nvSpPr>
              <p:cNvPr id="557" name="Freeform 5">
                <a:extLst>
                  <a:ext uri="{FF2B5EF4-FFF2-40B4-BE49-F238E27FC236}">
                    <a16:creationId xmlns:a16="http://schemas.microsoft.com/office/drawing/2014/main" id="{F535F6AD-5EF5-4CA6-8571-942E7DBC29E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8" name="Oval 6">
                <a:extLst>
                  <a:ext uri="{FF2B5EF4-FFF2-40B4-BE49-F238E27FC236}">
                    <a16:creationId xmlns:a16="http://schemas.microsoft.com/office/drawing/2014/main" id="{DF6B9560-15B9-4C11-A1F1-163A0A8FCEE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9" name="Freeform 7">
                <a:extLst>
                  <a:ext uri="{FF2B5EF4-FFF2-40B4-BE49-F238E27FC236}">
                    <a16:creationId xmlns:a16="http://schemas.microsoft.com/office/drawing/2014/main" id="{FC2B1443-9CBD-412B-A985-0D4E650206E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60" name="Freeform 8">
                <a:extLst>
                  <a:ext uri="{FF2B5EF4-FFF2-40B4-BE49-F238E27FC236}">
                    <a16:creationId xmlns:a16="http://schemas.microsoft.com/office/drawing/2014/main" id="{58596414-5A19-4AAF-903B-E152A30D12C0}"/>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6" name="Grupo 385">
            <a:extLst>
              <a:ext uri="{FF2B5EF4-FFF2-40B4-BE49-F238E27FC236}">
                <a16:creationId xmlns:a16="http://schemas.microsoft.com/office/drawing/2014/main" id="{B264E534-F713-46BB-9C3A-244205C1A012}"/>
              </a:ext>
            </a:extLst>
          </p:cNvPr>
          <p:cNvGrpSpPr/>
          <p:nvPr/>
        </p:nvGrpSpPr>
        <p:grpSpPr>
          <a:xfrm>
            <a:off x="1598388" y="4935982"/>
            <a:ext cx="1306209" cy="191583"/>
            <a:chOff x="2251915" y="5037668"/>
            <a:chExt cx="1450244" cy="242742"/>
          </a:xfrm>
        </p:grpSpPr>
        <p:grpSp>
          <p:nvGrpSpPr>
            <p:cNvPr id="533" name="Grupo 532">
              <a:extLst>
                <a:ext uri="{FF2B5EF4-FFF2-40B4-BE49-F238E27FC236}">
                  <a16:creationId xmlns:a16="http://schemas.microsoft.com/office/drawing/2014/main" id="{694BD4B3-89B2-419C-85B5-6EC86A500B06}"/>
                </a:ext>
              </a:extLst>
            </p:cNvPr>
            <p:cNvGrpSpPr/>
            <p:nvPr/>
          </p:nvGrpSpPr>
          <p:grpSpPr>
            <a:xfrm>
              <a:off x="2251915" y="5037668"/>
              <a:ext cx="1086068" cy="242742"/>
              <a:chOff x="2251914" y="4110568"/>
              <a:chExt cx="1837237" cy="410632"/>
            </a:xfrm>
          </p:grpSpPr>
          <p:grpSp>
            <p:nvGrpSpPr>
              <p:cNvPr id="539" name="Grupo 538">
                <a:extLst>
                  <a:ext uri="{FF2B5EF4-FFF2-40B4-BE49-F238E27FC236}">
                    <a16:creationId xmlns:a16="http://schemas.microsoft.com/office/drawing/2014/main" id="{D1C4708D-562A-4F8E-9486-1F916029CECA}"/>
                  </a:ext>
                </a:extLst>
              </p:cNvPr>
              <p:cNvGrpSpPr/>
              <p:nvPr/>
            </p:nvGrpSpPr>
            <p:grpSpPr>
              <a:xfrm>
                <a:off x="2251914" y="4110568"/>
                <a:ext cx="1220176" cy="410632"/>
                <a:chOff x="2251914" y="3222246"/>
                <a:chExt cx="1220176" cy="410632"/>
              </a:xfrm>
            </p:grpSpPr>
            <p:grpSp>
              <p:nvGrpSpPr>
                <p:cNvPr id="545" name="Grupo 544">
                  <a:extLst>
                    <a:ext uri="{FF2B5EF4-FFF2-40B4-BE49-F238E27FC236}">
                      <a16:creationId xmlns:a16="http://schemas.microsoft.com/office/drawing/2014/main" id="{2757EF1D-7027-483C-A8FD-2F6EF69E9858}"/>
                    </a:ext>
                  </a:extLst>
                </p:cNvPr>
                <p:cNvGrpSpPr/>
                <p:nvPr/>
              </p:nvGrpSpPr>
              <p:grpSpPr>
                <a:xfrm>
                  <a:off x="2251914" y="3222246"/>
                  <a:ext cx="602109" cy="410632"/>
                  <a:chOff x="3249160" y="1786618"/>
                  <a:chExt cx="950913" cy="476251"/>
                </a:xfrm>
              </p:grpSpPr>
              <p:sp>
                <p:nvSpPr>
                  <p:cNvPr id="551" name="Freeform 5">
                    <a:extLst>
                      <a:ext uri="{FF2B5EF4-FFF2-40B4-BE49-F238E27FC236}">
                        <a16:creationId xmlns:a16="http://schemas.microsoft.com/office/drawing/2014/main" id="{C5BE1EBF-B29E-4FED-B0E1-279BE730D79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2" name="Oval 6">
                    <a:extLst>
                      <a:ext uri="{FF2B5EF4-FFF2-40B4-BE49-F238E27FC236}">
                        <a16:creationId xmlns:a16="http://schemas.microsoft.com/office/drawing/2014/main" id="{A6D0C0BA-DAB4-4603-A3EA-EB8CBD6A210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3" name="Freeform 7">
                    <a:extLst>
                      <a:ext uri="{FF2B5EF4-FFF2-40B4-BE49-F238E27FC236}">
                        <a16:creationId xmlns:a16="http://schemas.microsoft.com/office/drawing/2014/main" id="{1715ADC8-DCC2-4F67-A6BC-A4462002BE4B}"/>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4" name="Freeform 8">
                    <a:extLst>
                      <a:ext uri="{FF2B5EF4-FFF2-40B4-BE49-F238E27FC236}">
                        <a16:creationId xmlns:a16="http://schemas.microsoft.com/office/drawing/2014/main" id="{1FA228DC-A6CD-4D0D-B772-A97CBFC4B916}"/>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46" name="Grupo 545">
                  <a:extLst>
                    <a:ext uri="{FF2B5EF4-FFF2-40B4-BE49-F238E27FC236}">
                      <a16:creationId xmlns:a16="http://schemas.microsoft.com/office/drawing/2014/main" id="{59F89C38-243E-45D1-876D-987F32E62B9D}"/>
                    </a:ext>
                  </a:extLst>
                </p:cNvPr>
                <p:cNvGrpSpPr/>
                <p:nvPr/>
              </p:nvGrpSpPr>
              <p:grpSpPr>
                <a:xfrm>
                  <a:off x="2869981" y="3222246"/>
                  <a:ext cx="602109" cy="410632"/>
                  <a:chOff x="3249160" y="1786618"/>
                  <a:chExt cx="950913" cy="476251"/>
                </a:xfrm>
              </p:grpSpPr>
              <p:sp>
                <p:nvSpPr>
                  <p:cNvPr id="547" name="Freeform 5">
                    <a:extLst>
                      <a:ext uri="{FF2B5EF4-FFF2-40B4-BE49-F238E27FC236}">
                        <a16:creationId xmlns:a16="http://schemas.microsoft.com/office/drawing/2014/main" id="{316DCEFC-D791-487F-9712-CC48E4C51869}"/>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48" name="Oval 6">
                    <a:extLst>
                      <a:ext uri="{FF2B5EF4-FFF2-40B4-BE49-F238E27FC236}">
                        <a16:creationId xmlns:a16="http://schemas.microsoft.com/office/drawing/2014/main" id="{8C6E94E3-A58A-4F62-B08C-0D65E9B5D44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49" name="Freeform 7">
                    <a:extLst>
                      <a:ext uri="{FF2B5EF4-FFF2-40B4-BE49-F238E27FC236}">
                        <a16:creationId xmlns:a16="http://schemas.microsoft.com/office/drawing/2014/main" id="{05F6203C-D91E-4DCF-B8E0-051CADFB5FB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50" name="Freeform 8">
                    <a:extLst>
                      <a:ext uri="{FF2B5EF4-FFF2-40B4-BE49-F238E27FC236}">
                        <a16:creationId xmlns:a16="http://schemas.microsoft.com/office/drawing/2014/main" id="{E64297DB-69D9-4C21-8EAD-D3DCE7E9A0D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40" name="Grupo 539">
                <a:extLst>
                  <a:ext uri="{FF2B5EF4-FFF2-40B4-BE49-F238E27FC236}">
                    <a16:creationId xmlns:a16="http://schemas.microsoft.com/office/drawing/2014/main" id="{03FC17EF-C1EB-48F0-8F86-EA932FFE5797}"/>
                  </a:ext>
                </a:extLst>
              </p:cNvPr>
              <p:cNvGrpSpPr/>
              <p:nvPr/>
            </p:nvGrpSpPr>
            <p:grpSpPr>
              <a:xfrm>
                <a:off x="3487042" y="4110568"/>
                <a:ext cx="602109" cy="410632"/>
                <a:chOff x="3249160" y="1786618"/>
                <a:chExt cx="950913" cy="476251"/>
              </a:xfrm>
            </p:grpSpPr>
            <p:sp>
              <p:nvSpPr>
                <p:cNvPr id="541" name="Freeform 5">
                  <a:extLst>
                    <a:ext uri="{FF2B5EF4-FFF2-40B4-BE49-F238E27FC236}">
                      <a16:creationId xmlns:a16="http://schemas.microsoft.com/office/drawing/2014/main" id="{6E0B0661-36A4-45EC-8DFF-B8505EFAED2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42" name="Oval 6">
                  <a:extLst>
                    <a:ext uri="{FF2B5EF4-FFF2-40B4-BE49-F238E27FC236}">
                      <a16:creationId xmlns:a16="http://schemas.microsoft.com/office/drawing/2014/main" id="{3E816E18-F3F2-4DFB-AFE4-C956F3756CE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43" name="Freeform 7">
                  <a:extLst>
                    <a:ext uri="{FF2B5EF4-FFF2-40B4-BE49-F238E27FC236}">
                      <a16:creationId xmlns:a16="http://schemas.microsoft.com/office/drawing/2014/main" id="{46218AF7-9463-490B-90C3-50D430683ED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44" name="Freeform 8">
                  <a:extLst>
                    <a:ext uri="{FF2B5EF4-FFF2-40B4-BE49-F238E27FC236}">
                      <a16:creationId xmlns:a16="http://schemas.microsoft.com/office/drawing/2014/main" id="{EA43D899-A5ED-442A-B3D1-3E9CF26473E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34" name="Grupo 533">
              <a:extLst>
                <a:ext uri="{FF2B5EF4-FFF2-40B4-BE49-F238E27FC236}">
                  <a16:creationId xmlns:a16="http://schemas.microsoft.com/office/drawing/2014/main" id="{3A4E0B6B-E136-4977-A9B0-4CF2657FC36B}"/>
                </a:ext>
              </a:extLst>
            </p:cNvPr>
            <p:cNvGrpSpPr/>
            <p:nvPr/>
          </p:nvGrpSpPr>
          <p:grpSpPr>
            <a:xfrm>
              <a:off x="3346227" y="5037668"/>
              <a:ext cx="355932" cy="242742"/>
              <a:chOff x="3249160" y="1786618"/>
              <a:chExt cx="950913" cy="476251"/>
            </a:xfrm>
          </p:grpSpPr>
          <p:sp>
            <p:nvSpPr>
              <p:cNvPr id="535" name="Freeform 5">
                <a:extLst>
                  <a:ext uri="{FF2B5EF4-FFF2-40B4-BE49-F238E27FC236}">
                    <a16:creationId xmlns:a16="http://schemas.microsoft.com/office/drawing/2014/main" id="{560ED036-5E4C-450A-93F4-A0F5D92FD6B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6" name="Oval 6">
                <a:extLst>
                  <a:ext uri="{FF2B5EF4-FFF2-40B4-BE49-F238E27FC236}">
                    <a16:creationId xmlns:a16="http://schemas.microsoft.com/office/drawing/2014/main" id="{51449167-3CBF-4091-AC61-010A589009E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7" name="Freeform 7">
                <a:extLst>
                  <a:ext uri="{FF2B5EF4-FFF2-40B4-BE49-F238E27FC236}">
                    <a16:creationId xmlns:a16="http://schemas.microsoft.com/office/drawing/2014/main" id="{86DE8B18-91D4-4140-9762-8273CEE5B6B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8" name="Freeform 8">
                <a:extLst>
                  <a:ext uri="{FF2B5EF4-FFF2-40B4-BE49-F238E27FC236}">
                    <a16:creationId xmlns:a16="http://schemas.microsoft.com/office/drawing/2014/main" id="{D8BC3F42-A13A-40A2-AE6E-63BDAAA27D0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7" name="Grupo 386">
            <a:extLst>
              <a:ext uri="{FF2B5EF4-FFF2-40B4-BE49-F238E27FC236}">
                <a16:creationId xmlns:a16="http://schemas.microsoft.com/office/drawing/2014/main" id="{1FE51D05-B5E1-47FD-80F0-C91AD1D57401}"/>
              </a:ext>
            </a:extLst>
          </p:cNvPr>
          <p:cNvGrpSpPr/>
          <p:nvPr/>
        </p:nvGrpSpPr>
        <p:grpSpPr>
          <a:xfrm>
            <a:off x="3158768" y="4841709"/>
            <a:ext cx="1306209" cy="191583"/>
            <a:chOff x="2251915" y="5037668"/>
            <a:chExt cx="1450244" cy="242742"/>
          </a:xfrm>
        </p:grpSpPr>
        <p:grpSp>
          <p:nvGrpSpPr>
            <p:cNvPr id="511" name="Grupo 510">
              <a:extLst>
                <a:ext uri="{FF2B5EF4-FFF2-40B4-BE49-F238E27FC236}">
                  <a16:creationId xmlns:a16="http://schemas.microsoft.com/office/drawing/2014/main" id="{3635499C-CFA2-4703-9AE5-0AF7047B6EF0}"/>
                </a:ext>
              </a:extLst>
            </p:cNvPr>
            <p:cNvGrpSpPr/>
            <p:nvPr/>
          </p:nvGrpSpPr>
          <p:grpSpPr>
            <a:xfrm>
              <a:off x="2251915" y="5037668"/>
              <a:ext cx="1086068" cy="242742"/>
              <a:chOff x="2251914" y="4110568"/>
              <a:chExt cx="1837237" cy="410632"/>
            </a:xfrm>
          </p:grpSpPr>
          <p:grpSp>
            <p:nvGrpSpPr>
              <p:cNvPr id="517" name="Grupo 516">
                <a:extLst>
                  <a:ext uri="{FF2B5EF4-FFF2-40B4-BE49-F238E27FC236}">
                    <a16:creationId xmlns:a16="http://schemas.microsoft.com/office/drawing/2014/main" id="{4C68D488-ABDE-479D-A709-F01301685FFB}"/>
                  </a:ext>
                </a:extLst>
              </p:cNvPr>
              <p:cNvGrpSpPr/>
              <p:nvPr/>
            </p:nvGrpSpPr>
            <p:grpSpPr>
              <a:xfrm>
                <a:off x="2251914" y="4110568"/>
                <a:ext cx="1220176" cy="410632"/>
                <a:chOff x="2251914" y="3222246"/>
                <a:chExt cx="1220176" cy="410632"/>
              </a:xfrm>
            </p:grpSpPr>
            <p:grpSp>
              <p:nvGrpSpPr>
                <p:cNvPr id="523" name="Grupo 522">
                  <a:extLst>
                    <a:ext uri="{FF2B5EF4-FFF2-40B4-BE49-F238E27FC236}">
                      <a16:creationId xmlns:a16="http://schemas.microsoft.com/office/drawing/2014/main" id="{10654E4E-082E-4A21-BE95-1F05764EBD2C}"/>
                    </a:ext>
                  </a:extLst>
                </p:cNvPr>
                <p:cNvGrpSpPr/>
                <p:nvPr/>
              </p:nvGrpSpPr>
              <p:grpSpPr>
                <a:xfrm>
                  <a:off x="2251914" y="3222246"/>
                  <a:ext cx="602109" cy="410632"/>
                  <a:chOff x="3249160" y="1786618"/>
                  <a:chExt cx="950913" cy="476251"/>
                </a:xfrm>
              </p:grpSpPr>
              <p:sp>
                <p:nvSpPr>
                  <p:cNvPr id="529" name="Freeform 5">
                    <a:extLst>
                      <a:ext uri="{FF2B5EF4-FFF2-40B4-BE49-F238E27FC236}">
                        <a16:creationId xmlns:a16="http://schemas.microsoft.com/office/drawing/2014/main" id="{072F33C1-4AED-4D13-BEBA-B327D1421D6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0" name="Oval 6">
                    <a:extLst>
                      <a:ext uri="{FF2B5EF4-FFF2-40B4-BE49-F238E27FC236}">
                        <a16:creationId xmlns:a16="http://schemas.microsoft.com/office/drawing/2014/main" id="{6ED6BAD2-A846-4D6F-AE3C-21EBC638FB3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1" name="Freeform 7">
                    <a:extLst>
                      <a:ext uri="{FF2B5EF4-FFF2-40B4-BE49-F238E27FC236}">
                        <a16:creationId xmlns:a16="http://schemas.microsoft.com/office/drawing/2014/main" id="{3069184E-F84A-43B0-BC80-9DB4049B7DF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32" name="Freeform 8">
                    <a:extLst>
                      <a:ext uri="{FF2B5EF4-FFF2-40B4-BE49-F238E27FC236}">
                        <a16:creationId xmlns:a16="http://schemas.microsoft.com/office/drawing/2014/main" id="{D1858508-712D-4DAF-B583-664369D92A7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24" name="Grupo 523">
                  <a:extLst>
                    <a:ext uri="{FF2B5EF4-FFF2-40B4-BE49-F238E27FC236}">
                      <a16:creationId xmlns:a16="http://schemas.microsoft.com/office/drawing/2014/main" id="{F758D687-0F8A-43D4-AB0A-891D93E2EC0B}"/>
                    </a:ext>
                  </a:extLst>
                </p:cNvPr>
                <p:cNvGrpSpPr/>
                <p:nvPr/>
              </p:nvGrpSpPr>
              <p:grpSpPr>
                <a:xfrm>
                  <a:off x="2869981" y="3222246"/>
                  <a:ext cx="602109" cy="410632"/>
                  <a:chOff x="3249160" y="1786618"/>
                  <a:chExt cx="950913" cy="476251"/>
                </a:xfrm>
              </p:grpSpPr>
              <p:sp>
                <p:nvSpPr>
                  <p:cNvPr id="525" name="Freeform 5">
                    <a:extLst>
                      <a:ext uri="{FF2B5EF4-FFF2-40B4-BE49-F238E27FC236}">
                        <a16:creationId xmlns:a16="http://schemas.microsoft.com/office/drawing/2014/main" id="{91EAE314-CAAF-4339-ABBF-7F0A2E5B6C6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6" name="Oval 6">
                    <a:extLst>
                      <a:ext uri="{FF2B5EF4-FFF2-40B4-BE49-F238E27FC236}">
                        <a16:creationId xmlns:a16="http://schemas.microsoft.com/office/drawing/2014/main" id="{228E3F30-1B5D-4763-A256-22D9E82FEE70}"/>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7" name="Freeform 7">
                    <a:extLst>
                      <a:ext uri="{FF2B5EF4-FFF2-40B4-BE49-F238E27FC236}">
                        <a16:creationId xmlns:a16="http://schemas.microsoft.com/office/drawing/2014/main" id="{D8152D8A-85A2-4AFA-8450-E7C09CC9EAA1}"/>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8" name="Freeform 8">
                    <a:extLst>
                      <a:ext uri="{FF2B5EF4-FFF2-40B4-BE49-F238E27FC236}">
                        <a16:creationId xmlns:a16="http://schemas.microsoft.com/office/drawing/2014/main" id="{9A118B6A-DF63-448F-95F0-E89E5E4161A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18" name="Grupo 517">
                <a:extLst>
                  <a:ext uri="{FF2B5EF4-FFF2-40B4-BE49-F238E27FC236}">
                    <a16:creationId xmlns:a16="http://schemas.microsoft.com/office/drawing/2014/main" id="{154F0EBB-8AD6-4BFC-B8C4-CC8DEB2A74A5}"/>
                  </a:ext>
                </a:extLst>
              </p:cNvPr>
              <p:cNvGrpSpPr/>
              <p:nvPr/>
            </p:nvGrpSpPr>
            <p:grpSpPr>
              <a:xfrm>
                <a:off x="3487042" y="4110568"/>
                <a:ext cx="602109" cy="410632"/>
                <a:chOff x="3249160" y="1786618"/>
                <a:chExt cx="950913" cy="476251"/>
              </a:xfrm>
            </p:grpSpPr>
            <p:sp>
              <p:nvSpPr>
                <p:cNvPr id="519" name="Freeform 5">
                  <a:extLst>
                    <a:ext uri="{FF2B5EF4-FFF2-40B4-BE49-F238E27FC236}">
                      <a16:creationId xmlns:a16="http://schemas.microsoft.com/office/drawing/2014/main" id="{6ACE487A-D358-4D54-9FBC-92200CA8DDB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0" name="Oval 6">
                  <a:extLst>
                    <a:ext uri="{FF2B5EF4-FFF2-40B4-BE49-F238E27FC236}">
                      <a16:creationId xmlns:a16="http://schemas.microsoft.com/office/drawing/2014/main" id="{FBD3278C-AF6A-4C96-8D1D-F0793AEE6D7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1" name="Freeform 7">
                  <a:extLst>
                    <a:ext uri="{FF2B5EF4-FFF2-40B4-BE49-F238E27FC236}">
                      <a16:creationId xmlns:a16="http://schemas.microsoft.com/office/drawing/2014/main" id="{C4EBF04C-74FF-4EC8-9E60-E8851E57C9B3}"/>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22" name="Freeform 8">
                  <a:extLst>
                    <a:ext uri="{FF2B5EF4-FFF2-40B4-BE49-F238E27FC236}">
                      <a16:creationId xmlns:a16="http://schemas.microsoft.com/office/drawing/2014/main" id="{58B8F437-6BD5-4815-90BC-DE91B664D9E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512" name="Grupo 511">
              <a:extLst>
                <a:ext uri="{FF2B5EF4-FFF2-40B4-BE49-F238E27FC236}">
                  <a16:creationId xmlns:a16="http://schemas.microsoft.com/office/drawing/2014/main" id="{6C805873-A47F-4CEA-B861-2DF3EAD99705}"/>
                </a:ext>
              </a:extLst>
            </p:cNvPr>
            <p:cNvGrpSpPr/>
            <p:nvPr/>
          </p:nvGrpSpPr>
          <p:grpSpPr>
            <a:xfrm>
              <a:off x="3346227" y="5037668"/>
              <a:ext cx="355932" cy="242742"/>
              <a:chOff x="3249160" y="1786618"/>
              <a:chExt cx="950913" cy="476251"/>
            </a:xfrm>
          </p:grpSpPr>
          <p:sp>
            <p:nvSpPr>
              <p:cNvPr id="513" name="Freeform 5">
                <a:extLst>
                  <a:ext uri="{FF2B5EF4-FFF2-40B4-BE49-F238E27FC236}">
                    <a16:creationId xmlns:a16="http://schemas.microsoft.com/office/drawing/2014/main" id="{75D129DF-8061-4A56-907A-7B34500B65C5}"/>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14" name="Oval 6">
                <a:extLst>
                  <a:ext uri="{FF2B5EF4-FFF2-40B4-BE49-F238E27FC236}">
                    <a16:creationId xmlns:a16="http://schemas.microsoft.com/office/drawing/2014/main" id="{2BF3A6AD-6F7C-428E-91F3-7C0E1DAA8CA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15" name="Freeform 7">
                <a:extLst>
                  <a:ext uri="{FF2B5EF4-FFF2-40B4-BE49-F238E27FC236}">
                    <a16:creationId xmlns:a16="http://schemas.microsoft.com/office/drawing/2014/main" id="{BFEDB0D9-6861-44EB-A328-25EDCAD8CB29}"/>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16" name="Freeform 8">
                <a:extLst>
                  <a:ext uri="{FF2B5EF4-FFF2-40B4-BE49-F238E27FC236}">
                    <a16:creationId xmlns:a16="http://schemas.microsoft.com/office/drawing/2014/main" id="{C25A7BFC-661B-42B5-B6E4-85F402275C5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8" name="Grupo 387">
            <a:extLst>
              <a:ext uri="{FF2B5EF4-FFF2-40B4-BE49-F238E27FC236}">
                <a16:creationId xmlns:a16="http://schemas.microsoft.com/office/drawing/2014/main" id="{31378877-B1AA-4C9A-89AA-7A4E70F8DEC9}"/>
              </a:ext>
            </a:extLst>
          </p:cNvPr>
          <p:cNvGrpSpPr/>
          <p:nvPr/>
        </p:nvGrpSpPr>
        <p:grpSpPr>
          <a:xfrm>
            <a:off x="4688432" y="4841709"/>
            <a:ext cx="1306209" cy="191583"/>
            <a:chOff x="2251915" y="5037668"/>
            <a:chExt cx="1450244" cy="242742"/>
          </a:xfrm>
        </p:grpSpPr>
        <p:grpSp>
          <p:nvGrpSpPr>
            <p:cNvPr id="489" name="Grupo 488">
              <a:extLst>
                <a:ext uri="{FF2B5EF4-FFF2-40B4-BE49-F238E27FC236}">
                  <a16:creationId xmlns:a16="http://schemas.microsoft.com/office/drawing/2014/main" id="{1A4AA4B4-CAA6-46F4-8B04-424D46A8AF63}"/>
                </a:ext>
              </a:extLst>
            </p:cNvPr>
            <p:cNvGrpSpPr/>
            <p:nvPr/>
          </p:nvGrpSpPr>
          <p:grpSpPr>
            <a:xfrm>
              <a:off x="2251915" y="5037668"/>
              <a:ext cx="1086068" cy="242742"/>
              <a:chOff x="2251914" y="4110568"/>
              <a:chExt cx="1837237" cy="410632"/>
            </a:xfrm>
          </p:grpSpPr>
          <p:grpSp>
            <p:nvGrpSpPr>
              <p:cNvPr id="495" name="Grupo 494">
                <a:extLst>
                  <a:ext uri="{FF2B5EF4-FFF2-40B4-BE49-F238E27FC236}">
                    <a16:creationId xmlns:a16="http://schemas.microsoft.com/office/drawing/2014/main" id="{C60D82CB-0093-423E-9115-0F334A53D86B}"/>
                  </a:ext>
                </a:extLst>
              </p:cNvPr>
              <p:cNvGrpSpPr/>
              <p:nvPr/>
            </p:nvGrpSpPr>
            <p:grpSpPr>
              <a:xfrm>
                <a:off x="2251914" y="4110568"/>
                <a:ext cx="1220176" cy="410632"/>
                <a:chOff x="2251914" y="3222246"/>
                <a:chExt cx="1220176" cy="410632"/>
              </a:xfrm>
            </p:grpSpPr>
            <p:grpSp>
              <p:nvGrpSpPr>
                <p:cNvPr id="501" name="Grupo 500">
                  <a:extLst>
                    <a:ext uri="{FF2B5EF4-FFF2-40B4-BE49-F238E27FC236}">
                      <a16:creationId xmlns:a16="http://schemas.microsoft.com/office/drawing/2014/main" id="{A33A4EE0-95B3-4E6F-AF11-DFE79FD2F29C}"/>
                    </a:ext>
                  </a:extLst>
                </p:cNvPr>
                <p:cNvGrpSpPr/>
                <p:nvPr/>
              </p:nvGrpSpPr>
              <p:grpSpPr>
                <a:xfrm>
                  <a:off x="2251914" y="3222246"/>
                  <a:ext cx="602109" cy="410632"/>
                  <a:chOff x="3249160" y="1786618"/>
                  <a:chExt cx="950913" cy="476251"/>
                </a:xfrm>
              </p:grpSpPr>
              <p:sp>
                <p:nvSpPr>
                  <p:cNvPr id="507" name="Freeform 5">
                    <a:extLst>
                      <a:ext uri="{FF2B5EF4-FFF2-40B4-BE49-F238E27FC236}">
                        <a16:creationId xmlns:a16="http://schemas.microsoft.com/office/drawing/2014/main" id="{B1BB65FD-36B0-4755-B5D6-94D96755B769}"/>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8" name="Oval 6">
                    <a:extLst>
                      <a:ext uri="{FF2B5EF4-FFF2-40B4-BE49-F238E27FC236}">
                        <a16:creationId xmlns:a16="http://schemas.microsoft.com/office/drawing/2014/main" id="{347E0D95-47B1-4547-90C1-F1BBF0C97003}"/>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9" name="Freeform 7">
                    <a:extLst>
                      <a:ext uri="{FF2B5EF4-FFF2-40B4-BE49-F238E27FC236}">
                        <a16:creationId xmlns:a16="http://schemas.microsoft.com/office/drawing/2014/main" id="{4F4EF5FD-62A1-40E1-9AB6-FB2991C4ACE6}"/>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10" name="Freeform 8">
                    <a:extLst>
                      <a:ext uri="{FF2B5EF4-FFF2-40B4-BE49-F238E27FC236}">
                        <a16:creationId xmlns:a16="http://schemas.microsoft.com/office/drawing/2014/main" id="{BCAA93D1-6AFE-4388-93E2-E5DAADF8EA9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502" name="Grupo 501">
                  <a:extLst>
                    <a:ext uri="{FF2B5EF4-FFF2-40B4-BE49-F238E27FC236}">
                      <a16:creationId xmlns:a16="http://schemas.microsoft.com/office/drawing/2014/main" id="{6D6546C7-880C-49BA-BEE2-EB7BEBF7A07F}"/>
                    </a:ext>
                  </a:extLst>
                </p:cNvPr>
                <p:cNvGrpSpPr/>
                <p:nvPr/>
              </p:nvGrpSpPr>
              <p:grpSpPr>
                <a:xfrm>
                  <a:off x="2869981" y="3222246"/>
                  <a:ext cx="602109" cy="410632"/>
                  <a:chOff x="3249160" y="1786618"/>
                  <a:chExt cx="950913" cy="476251"/>
                </a:xfrm>
              </p:grpSpPr>
              <p:sp>
                <p:nvSpPr>
                  <p:cNvPr id="503" name="Freeform 5">
                    <a:extLst>
                      <a:ext uri="{FF2B5EF4-FFF2-40B4-BE49-F238E27FC236}">
                        <a16:creationId xmlns:a16="http://schemas.microsoft.com/office/drawing/2014/main" id="{F0F898B0-8143-4C3E-B281-E2A3DE78068F}"/>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4" name="Oval 6">
                    <a:extLst>
                      <a:ext uri="{FF2B5EF4-FFF2-40B4-BE49-F238E27FC236}">
                        <a16:creationId xmlns:a16="http://schemas.microsoft.com/office/drawing/2014/main" id="{82F35516-56A1-439A-9185-898E5F927D1D}"/>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5" name="Freeform 7">
                    <a:extLst>
                      <a:ext uri="{FF2B5EF4-FFF2-40B4-BE49-F238E27FC236}">
                        <a16:creationId xmlns:a16="http://schemas.microsoft.com/office/drawing/2014/main" id="{3D63A3A4-D83B-4EE5-99FE-A8F534A65A7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6" name="Freeform 8">
                    <a:extLst>
                      <a:ext uri="{FF2B5EF4-FFF2-40B4-BE49-F238E27FC236}">
                        <a16:creationId xmlns:a16="http://schemas.microsoft.com/office/drawing/2014/main" id="{21896721-4B97-40F3-A179-A8F0225BC46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96" name="Grupo 495">
                <a:extLst>
                  <a:ext uri="{FF2B5EF4-FFF2-40B4-BE49-F238E27FC236}">
                    <a16:creationId xmlns:a16="http://schemas.microsoft.com/office/drawing/2014/main" id="{66E196CC-DEE4-43D7-907D-58908BEA2F6A}"/>
                  </a:ext>
                </a:extLst>
              </p:cNvPr>
              <p:cNvGrpSpPr/>
              <p:nvPr/>
            </p:nvGrpSpPr>
            <p:grpSpPr>
              <a:xfrm>
                <a:off x="3487042" y="4110568"/>
                <a:ext cx="602109" cy="410632"/>
                <a:chOff x="3249160" y="1786618"/>
                <a:chExt cx="950913" cy="476251"/>
              </a:xfrm>
            </p:grpSpPr>
            <p:sp>
              <p:nvSpPr>
                <p:cNvPr id="497" name="Freeform 5">
                  <a:extLst>
                    <a:ext uri="{FF2B5EF4-FFF2-40B4-BE49-F238E27FC236}">
                      <a16:creationId xmlns:a16="http://schemas.microsoft.com/office/drawing/2014/main" id="{1DD8DCB2-B369-41D4-A393-4E5EFE233D43}"/>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98" name="Oval 6">
                  <a:extLst>
                    <a:ext uri="{FF2B5EF4-FFF2-40B4-BE49-F238E27FC236}">
                      <a16:creationId xmlns:a16="http://schemas.microsoft.com/office/drawing/2014/main" id="{3BC989E0-BE5B-4D43-A6BD-BE26BF95163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99" name="Freeform 7">
                  <a:extLst>
                    <a:ext uri="{FF2B5EF4-FFF2-40B4-BE49-F238E27FC236}">
                      <a16:creationId xmlns:a16="http://schemas.microsoft.com/office/drawing/2014/main" id="{26D6B814-F290-41D6-8062-A02AF6E6251B}"/>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500" name="Freeform 8">
                  <a:extLst>
                    <a:ext uri="{FF2B5EF4-FFF2-40B4-BE49-F238E27FC236}">
                      <a16:creationId xmlns:a16="http://schemas.microsoft.com/office/drawing/2014/main" id="{2B83336F-5784-4A5F-BD1A-DF8CE6FEB14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90" name="Grupo 489">
              <a:extLst>
                <a:ext uri="{FF2B5EF4-FFF2-40B4-BE49-F238E27FC236}">
                  <a16:creationId xmlns:a16="http://schemas.microsoft.com/office/drawing/2014/main" id="{B31C058D-A66F-4F06-9632-3CBA8BA9BA71}"/>
                </a:ext>
              </a:extLst>
            </p:cNvPr>
            <p:cNvGrpSpPr/>
            <p:nvPr/>
          </p:nvGrpSpPr>
          <p:grpSpPr>
            <a:xfrm>
              <a:off x="3346227" y="5037668"/>
              <a:ext cx="355932" cy="242742"/>
              <a:chOff x="3249160" y="1786618"/>
              <a:chExt cx="950913" cy="476251"/>
            </a:xfrm>
          </p:grpSpPr>
          <p:sp>
            <p:nvSpPr>
              <p:cNvPr id="491" name="Freeform 5">
                <a:extLst>
                  <a:ext uri="{FF2B5EF4-FFF2-40B4-BE49-F238E27FC236}">
                    <a16:creationId xmlns:a16="http://schemas.microsoft.com/office/drawing/2014/main" id="{5A92784A-9637-4F3F-9DBB-24B91B16387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92" name="Oval 6">
                <a:extLst>
                  <a:ext uri="{FF2B5EF4-FFF2-40B4-BE49-F238E27FC236}">
                    <a16:creationId xmlns:a16="http://schemas.microsoft.com/office/drawing/2014/main" id="{6E4DA040-57A1-4D27-B23C-D7C2919F2CF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93" name="Freeform 7">
                <a:extLst>
                  <a:ext uri="{FF2B5EF4-FFF2-40B4-BE49-F238E27FC236}">
                    <a16:creationId xmlns:a16="http://schemas.microsoft.com/office/drawing/2014/main" id="{19EC0A01-6FA6-4682-A434-E6196277A379}"/>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94" name="Freeform 8">
                <a:extLst>
                  <a:ext uri="{FF2B5EF4-FFF2-40B4-BE49-F238E27FC236}">
                    <a16:creationId xmlns:a16="http://schemas.microsoft.com/office/drawing/2014/main" id="{E4823691-7FD2-4492-ACB5-3E4A99000269}"/>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89" name="Grupo 388">
            <a:extLst>
              <a:ext uri="{FF2B5EF4-FFF2-40B4-BE49-F238E27FC236}">
                <a16:creationId xmlns:a16="http://schemas.microsoft.com/office/drawing/2014/main" id="{D37CA654-FA44-4F5C-9D4B-62C9866EBCA7}"/>
              </a:ext>
            </a:extLst>
          </p:cNvPr>
          <p:cNvGrpSpPr/>
          <p:nvPr/>
        </p:nvGrpSpPr>
        <p:grpSpPr>
          <a:xfrm>
            <a:off x="6185394" y="4841709"/>
            <a:ext cx="1306209" cy="191583"/>
            <a:chOff x="2251915" y="5037668"/>
            <a:chExt cx="1450244" cy="242742"/>
          </a:xfrm>
        </p:grpSpPr>
        <p:grpSp>
          <p:nvGrpSpPr>
            <p:cNvPr id="467" name="Grupo 466">
              <a:extLst>
                <a:ext uri="{FF2B5EF4-FFF2-40B4-BE49-F238E27FC236}">
                  <a16:creationId xmlns:a16="http://schemas.microsoft.com/office/drawing/2014/main" id="{B0190203-75EE-442E-8E50-DAB835F54887}"/>
                </a:ext>
              </a:extLst>
            </p:cNvPr>
            <p:cNvGrpSpPr/>
            <p:nvPr/>
          </p:nvGrpSpPr>
          <p:grpSpPr>
            <a:xfrm>
              <a:off x="2251915" y="5037668"/>
              <a:ext cx="1086068" cy="242742"/>
              <a:chOff x="2251914" y="4110568"/>
              <a:chExt cx="1837237" cy="410632"/>
            </a:xfrm>
          </p:grpSpPr>
          <p:grpSp>
            <p:nvGrpSpPr>
              <p:cNvPr id="473" name="Grupo 472">
                <a:extLst>
                  <a:ext uri="{FF2B5EF4-FFF2-40B4-BE49-F238E27FC236}">
                    <a16:creationId xmlns:a16="http://schemas.microsoft.com/office/drawing/2014/main" id="{5B3DF366-BDF7-421E-8A2A-712AE96819E3}"/>
                  </a:ext>
                </a:extLst>
              </p:cNvPr>
              <p:cNvGrpSpPr/>
              <p:nvPr/>
            </p:nvGrpSpPr>
            <p:grpSpPr>
              <a:xfrm>
                <a:off x="2251914" y="4110568"/>
                <a:ext cx="1220176" cy="410632"/>
                <a:chOff x="2251914" y="3222246"/>
                <a:chExt cx="1220176" cy="410632"/>
              </a:xfrm>
            </p:grpSpPr>
            <p:grpSp>
              <p:nvGrpSpPr>
                <p:cNvPr id="479" name="Grupo 478">
                  <a:extLst>
                    <a:ext uri="{FF2B5EF4-FFF2-40B4-BE49-F238E27FC236}">
                      <a16:creationId xmlns:a16="http://schemas.microsoft.com/office/drawing/2014/main" id="{2228AD67-61F1-4756-81EE-93E54E9E5443}"/>
                    </a:ext>
                  </a:extLst>
                </p:cNvPr>
                <p:cNvGrpSpPr/>
                <p:nvPr/>
              </p:nvGrpSpPr>
              <p:grpSpPr>
                <a:xfrm>
                  <a:off x="2251914" y="3222246"/>
                  <a:ext cx="602109" cy="410632"/>
                  <a:chOff x="3249160" y="1786618"/>
                  <a:chExt cx="950913" cy="476251"/>
                </a:xfrm>
              </p:grpSpPr>
              <p:sp>
                <p:nvSpPr>
                  <p:cNvPr id="485" name="Freeform 5">
                    <a:extLst>
                      <a:ext uri="{FF2B5EF4-FFF2-40B4-BE49-F238E27FC236}">
                        <a16:creationId xmlns:a16="http://schemas.microsoft.com/office/drawing/2014/main" id="{7F38929B-38A5-47F5-85B6-98BFDD43AA5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6" name="Oval 6">
                    <a:extLst>
                      <a:ext uri="{FF2B5EF4-FFF2-40B4-BE49-F238E27FC236}">
                        <a16:creationId xmlns:a16="http://schemas.microsoft.com/office/drawing/2014/main" id="{B78C5763-FA6A-4806-B38C-69D0590DFCCD}"/>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7" name="Freeform 7">
                    <a:extLst>
                      <a:ext uri="{FF2B5EF4-FFF2-40B4-BE49-F238E27FC236}">
                        <a16:creationId xmlns:a16="http://schemas.microsoft.com/office/drawing/2014/main" id="{533E0E4A-095C-4BE9-8E55-1560550AA86A}"/>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8" name="Freeform 8">
                    <a:extLst>
                      <a:ext uri="{FF2B5EF4-FFF2-40B4-BE49-F238E27FC236}">
                        <a16:creationId xmlns:a16="http://schemas.microsoft.com/office/drawing/2014/main" id="{C44BEC4B-D94C-4EC5-9119-DBD7E8BDB36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480" name="Grupo 479">
                  <a:extLst>
                    <a:ext uri="{FF2B5EF4-FFF2-40B4-BE49-F238E27FC236}">
                      <a16:creationId xmlns:a16="http://schemas.microsoft.com/office/drawing/2014/main" id="{4A077D9F-4BF5-426C-9DF1-F56DA2CE6B20}"/>
                    </a:ext>
                  </a:extLst>
                </p:cNvPr>
                <p:cNvGrpSpPr/>
                <p:nvPr/>
              </p:nvGrpSpPr>
              <p:grpSpPr>
                <a:xfrm>
                  <a:off x="2869981" y="3222246"/>
                  <a:ext cx="602109" cy="410632"/>
                  <a:chOff x="3249160" y="1786618"/>
                  <a:chExt cx="950913" cy="476251"/>
                </a:xfrm>
              </p:grpSpPr>
              <p:sp>
                <p:nvSpPr>
                  <p:cNvPr id="481" name="Freeform 5">
                    <a:extLst>
                      <a:ext uri="{FF2B5EF4-FFF2-40B4-BE49-F238E27FC236}">
                        <a16:creationId xmlns:a16="http://schemas.microsoft.com/office/drawing/2014/main" id="{077EF7E8-E260-43D1-9003-4E63FF4FE71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2" name="Oval 6">
                    <a:extLst>
                      <a:ext uri="{FF2B5EF4-FFF2-40B4-BE49-F238E27FC236}">
                        <a16:creationId xmlns:a16="http://schemas.microsoft.com/office/drawing/2014/main" id="{2E6B2C25-D653-422A-AC11-73796DACE5DF}"/>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3" name="Freeform 7">
                    <a:extLst>
                      <a:ext uri="{FF2B5EF4-FFF2-40B4-BE49-F238E27FC236}">
                        <a16:creationId xmlns:a16="http://schemas.microsoft.com/office/drawing/2014/main" id="{29543A2A-47D8-4482-9585-C270E826394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84" name="Freeform 8">
                    <a:extLst>
                      <a:ext uri="{FF2B5EF4-FFF2-40B4-BE49-F238E27FC236}">
                        <a16:creationId xmlns:a16="http://schemas.microsoft.com/office/drawing/2014/main" id="{8D2E2A53-6B9F-4CA8-8BD2-1F60526D30E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74" name="Grupo 473">
                <a:extLst>
                  <a:ext uri="{FF2B5EF4-FFF2-40B4-BE49-F238E27FC236}">
                    <a16:creationId xmlns:a16="http://schemas.microsoft.com/office/drawing/2014/main" id="{FA902AF0-4F53-4DEA-BEF2-83D31259E1F3}"/>
                  </a:ext>
                </a:extLst>
              </p:cNvPr>
              <p:cNvGrpSpPr/>
              <p:nvPr/>
            </p:nvGrpSpPr>
            <p:grpSpPr>
              <a:xfrm>
                <a:off x="3487042" y="4110568"/>
                <a:ext cx="602109" cy="410632"/>
                <a:chOff x="3249160" y="1786618"/>
                <a:chExt cx="950913" cy="476251"/>
              </a:xfrm>
            </p:grpSpPr>
            <p:sp>
              <p:nvSpPr>
                <p:cNvPr id="475" name="Freeform 5">
                  <a:extLst>
                    <a:ext uri="{FF2B5EF4-FFF2-40B4-BE49-F238E27FC236}">
                      <a16:creationId xmlns:a16="http://schemas.microsoft.com/office/drawing/2014/main" id="{2B75BF16-F9EC-482D-9A0B-044E521ACF5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6" name="Oval 6">
                  <a:extLst>
                    <a:ext uri="{FF2B5EF4-FFF2-40B4-BE49-F238E27FC236}">
                      <a16:creationId xmlns:a16="http://schemas.microsoft.com/office/drawing/2014/main" id="{4A564EB6-E0C4-4693-8879-6683FD5D6DD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7" name="Freeform 7">
                  <a:extLst>
                    <a:ext uri="{FF2B5EF4-FFF2-40B4-BE49-F238E27FC236}">
                      <a16:creationId xmlns:a16="http://schemas.microsoft.com/office/drawing/2014/main" id="{67385D17-C0AB-42A0-ACFF-9B328BC25C1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8" name="Freeform 8">
                  <a:extLst>
                    <a:ext uri="{FF2B5EF4-FFF2-40B4-BE49-F238E27FC236}">
                      <a16:creationId xmlns:a16="http://schemas.microsoft.com/office/drawing/2014/main" id="{305536DB-7514-4E7B-A2F9-FCE1BCA434B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68" name="Grupo 467">
              <a:extLst>
                <a:ext uri="{FF2B5EF4-FFF2-40B4-BE49-F238E27FC236}">
                  <a16:creationId xmlns:a16="http://schemas.microsoft.com/office/drawing/2014/main" id="{9CD520EA-DAD2-4F8A-979C-621807587715}"/>
                </a:ext>
              </a:extLst>
            </p:cNvPr>
            <p:cNvGrpSpPr/>
            <p:nvPr/>
          </p:nvGrpSpPr>
          <p:grpSpPr>
            <a:xfrm>
              <a:off x="3346227" y="5037668"/>
              <a:ext cx="355932" cy="242742"/>
              <a:chOff x="3249160" y="1786618"/>
              <a:chExt cx="950913" cy="476251"/>
            </a:xfrm>
          </p:grpSpPr>
          <p:sp>
            <p:nvSpPr>
              <p:cNvPr id="469" name="Freeform 5">
                <a:extLst>
                  <a:ext uri="{FF2B5EF4-FFF2-40B4-BE49-F238E27FC236}">
                    <a16:creationId xmlns:a16="http://schemas.microsoft.com/office/drawing/2014/main" id="{C39AF8D6-120F-4F0B-9A28-0BBD61E37873}"/>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0" name="Oval 6">
                <a:extLst>
                  <a:ext uri="{FF2B5EF4-FFF2-40B4-BE49-F238E27FC236}">
                    <a16:creationId xmlns:a16="http://schemas.microsoft.com/office/drawing/2014/main" id="{2C6FDE19-DE6C-40AE-975B-4B312E8C667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1" name="Freeform 7">
                <a:extLst>
                  <a:ext uri="{FF2B5EF4-FFF2-40B4-BE49-F238E27FC236}">
                    <a16:creationId xmlns:a16="http://schemas.microsoft.com/office/drawing/2014/main" id="{F62EB0F7-6BE9-4300-900E-895A6FE1394A}"/>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72" name="Freeform 8">
                <a:extLst>
                  <a:ext uri="{FF2B5EF4-FFF2-40B4-BE49-F238E27FC236}">
                    <a16:creationId xmlns:a16="http://schemas.microsoft.com/office/drawing/2014/main" id="{AEC487B7-8278-4B44-92D5-599A16D54616}"/>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90" name="Grupo 389">
            <a:extLst>
              <a:ext uri="{FF2B5EF4-FFF2-40B4-BE49-F238E27FC236}">
                <a16:creationId xmlns:a16="http://schemas.microsoft.com/office/drawing/2014/main" id="{CBD94CD0-C6B9-4DB1-8AF1-578F392AE173}"/>
              </a:ext>
            </a:extLst>
          </p:cNvPr>
          <p:cNvGrpSpPr/>
          <p:nvPr/>
        </p:nvGrpSpPr>
        <p:grpSpPr>
          <a:xfrm>
            <a:off x="7668821" y="4841709"/>
            <a:ext cx="1306209" cy="191583"/>
            <a:chOff x="2251915" y="5037668"/>
            <a:chExt cx="1450244" cy="242742"/>
          </a:xfrm>
        </p:grpSpPr>
        <p:grpSp>
          <p:nvGrpSpPr>
            <p:cNvPr id="445" name="Grupo 444">
              <a:extLst>
                <a:ext uri="{FF2B5EF4-FFF2-40B4-BE49-F238E27FC236}">
                  <a16:creationId xmlns:a16="http://schemas.microsoft.com/office/drawing/2014/main" id="{58007AD5-6074-4206-80D9-D4709B5A42F6}"/>
                </a:ext>
              </a:extLst>
            </p:cNvPr>
            <p:cNvGrpSpPr/>
            <p:nvPr/>
          </p:nvGrpSpPr>
          <p:grpSpPr>
            <a:xfrm>
              <a:off x="2251915" y="5037668"/>
              <a:ext cx="1086068" cy="242742"/>
              <a:chOff x="2251914" y="4110568"/>
              <a:chExt cx="1837237" cy="410632"/>
            </a:xfrm>
          </p:grpSpPr>
          <p:grpSp>
            <p:nvGrpSpPr>
              <p:cNvPr id="451" name="Grupo 450">
                <a:extLst>
                  <a:ext uri="{FF2B5EF4-FFF2-40B4-BE49-F238E27FC236}">
                    <a16:creationId xmlns:a16="http://schemas.microsoft.com/office/drawing/2014/main" id="{426FD904-4CD2-4F26-8969-B3C68AC1EBE2}"/>
                  </a:ext>
                </a:extLst>
              </p:cNvPr>
              <p:cNvGrpSpPr/>
              <p:nvPr/>
            </p:nvGrpSpPr>
            <p:grpSpPr>
              <a:xfrm>
                <a:off x="2251914" y="4110568"/>
                <a:ext cx="1220176" cy="410632"/>
                <a:chOff x="2251914" y="3222246"/>
                <a:chExt cx="1220176" cy="410632"/>
              </a:xfrm>
            </p:grpSpPr>
            <p:grpSp>
              <p:nvGrpSpPr>
                <p:cNvPr id="457" name="Grupo 456">
                  <a:extLst>
                    <a:ext uri="{FF2B5EF4-FFF2-40B4-BE49-F238E27FC236}">
                      <a16:creationId xmlns:a16="http://schemas.microsoft.com/office/drawing/2014/main" id="{4688B87B-8152-4A32-8ED0-F39FD6262205}"/>
                    </a:ext>
                  </a:extLst>
                </p:cNvPr>
                <p:cNvGrpSpPr/>
                <p:nvPr/>
              </p:nvGrpSpPr>
              <p:grpSpPr>
                <a:xfrm>
                  <a:off x="2251914" y="3222246"/>
                  <a:ext cx="602109" cy="410632"/>
                  <a:chOff x="3249160" y="1786618"/>
                  <a:chExt cx="950913" cy="476251"/>
                </a:xfrm>
              </p:grpSpPr>
              <p:sp>
                <p:nvSpPr>
                  <p:cNvPr id="463" name="Freeform 5">
                    <a:extLst>
                      <a:ext uri="{FF2B5EF4-FFF2-40B4-BE49-F238E27FC236}">
                        <a16:creationId xmlns:a16="http://schemas.microsoft.com/office/drawing/2014/main" id="{AC07C1D9-5E32-40CB-B633-243F83F64B3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4" name="Oval 6">
                    <a:extLst>
                      <a:ext uri="{FF2B5EF4-FFF2-40B4-BE49-F238E27FC236}">
                        <a16:creationId xmlns:a16="http://schemas.microsoft.com/office/drawing/2014/main" id="{D2E4400E-69C3-40A5-A8C1-DC0799DE975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5" name="Freeform 7">
                    <a:extLst>
                      <a:ext uri="{FF2B5EF4-FFF2-40B4-BE49-F238E27FC236}">
                        <a16:creationId xmlns:a16="http://schemas.microsoft.com/office/drawing/2014/main" id="{C2F49C73-44EA-4093-BF12-905C081A2D7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6" name="Freeform 8">
                    <a:extLst>
                      <a:ext uri="{FF2B5EF4-FFF2-40B4-BE49-F238E27FC236}">
                        <a16:creationId xmlns:a16="http://schemas.microsoft.com/office/drawing/2014/main" id="{D31BBFDA-EB5D-414D-83F2-BC1EDBA4A4B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458" name="Grupo 457">
                  <a:extLst>
                    <a:ext uri="{FF2B5EF4-FFF2-40B4-BE49-F238E27FC236}">
                      <a16:creationId xmlns:a16="http://schemas.microsoft.com/office/drawing/2014/main" id="{7DB50563-663E-4503-99FF-45400E16F14A}"/>
                    </a:ext>
                  </a:extLst>
                </p:cNvPr>
                <p:cNvGrpSpPr/>
                <p:nvPr/>
              </p:nvGrpSpPr>
              <p:grpSpPr>
                <a:xfrm>
                  <a:off x="2869981" y="3222246"/>
                  <a:ext cx="602109" cy="410632"/>
                  <a:chOff x="3249160" y="1786618"/>
                  <a:chExt cx="950913" cy="476251"/>
                </a:xfrm>
              </p:grpSpPr>
              <p:sp>
                <p:nvSpPr>
                  <p:cNvPr id="459" name="Freeform 5">
                    <a:extLst>
                      <a:ext uri="{FF2B5EF4-FFF2-40B4-BE49-F238E27FC236}">
                        <a16:creationId xmlns:a16="http://schemas.microsoft.com/office/drawing/2014/main" id="{06E0E160-BF3C-4EE1-9F8E-C3270C5D73C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0" name="Oval 6">
                    <a:extLst>
                      <a:ext uri="{FF2B5EF4-FFF2-40B4-BE49-F238E27FC236}">
                        <a16:creationId xmlns:a16="http://schemas.microsoft.com/office/drawing/2014/main" id="{DC451F73-0B93-4917-9D53-43801481CC3D}"/>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1" name="Freeform 7">
                    <a:extLst>
                      <a:ext uri="{FF2B5EF4-FFF2-40B4-BE49-F238E27FC236}">
                        <a16:creationId xmlns:a16="http://schemas.microsoft.com/office/drawing/2014/main" id="{805ABDFB-AD27-43D4-AE54-4F497AEE6B7E}"/>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62" name="Freeform 8">
                    <a:extLst>
                      <a:ext uri="{FF2B5EF4-FFF2-40B4-BE49-F238E27FC236}">
                        <a16:creationId xmlns:a16="http://schemas.microsoft.com/office/drawing/2014/main" id="{993C03EE-91E8-4231-B163-A1CEFFC30C20}"/>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52" name="Grupo 451">
                <a:extLst>
                  <a:ext uri="{FF2B5EF4-FFF2-40B4-BE49-F238E27FC236}">
                    <a16:creationId xmlns:a16="http://schemas.microsoft.com/office/drawing/2014/main" id="{01BA2F0C-D8C3-4C87-9B8D-760BAAA516A0}"/>
                  </a:ext>
                </a:extLst>
              </p:cNvPr>
              <p:cNvGrpSpPr/>
              <p:nvPr/>
            </p:nvGrpSpPr>
            <p:grpSpPr>
              <a:xfrm>
                <a:off x="3487042" y="4110568"/>
                <a:ext cx="602109" cy="410632"/>
                <a:chOff x="3249160" y="1786618"/>
                <a:chExt cx="950913" cy="476251"/>
              </a:xfrm>
            </p:grpSpPr>
            <p:sp>
              <p:nvSpPr>
                <p:cNvPr id="453" name="Freeform 5">
                  <a:extLst>
                    <a:ext uri="{FF2B5EF4-FFF2-40B4-BE49-F238E27FC236}">
                      <a16:creationId xmlns:a16="http://schemas.microsoft.com/office/drawing/2014/main" id="{C74885BC-A228-41A4-88C2-957612BE840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54" name="Oval 6">
                  <a:extLst>
                    <a:ext uri="{FF2B5EF4-FFF2-40B4-BE49-F238E27FC236}">
                      <a16:creationId xmlns:a16="http://schemas.microsoft.com/office/drawing/2014/main" id="{9C92639F-8E81-4972-BFEC-9AA8AF9BB74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55" name="Freeform 7">
                  <a:extLst>
                    <a:ext uri="{FF2B5EF4-FFF2-40B4-BE49-F238E27FC236}">
                      <a16:creationId xmlns:a16="http://schemas.microsoft.com/office/drawing/2014/main" id="{DF5F3D2D-F355-4AEB-96E1-D7DA04058FCF}"/>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56" name="Freeform 8">
                  <a:extLst>
                    <a:ext uri="{FF2B5EF4-FFF2-40B4-BE49-F238E27FC236}">
                      <a16:creationId xmlns:a16="http://schemas.microsoft.com/office/drawing/2014/main" id="{0BA6C7F0-F62C-4EA8-B5FC-37FCAFE022F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46" name="Grupo 445">
              <a:extLst>
                <a:ext uri="{FF2B5EF4-FFF2-40B4-BE49-F238E27FC236}">
                  <a16:creationId xmlns:a16="http://schemas.microsoft.com/office/drawing/2014/main" id="{BFFD9236-5338-4942-A8EA-C2D4DA2AA9F9}"/>
                </a:ext>
              </a:extLst>
            </p:cNvPr>
            <p:cNvGrpSpPr/>
            <p:nvPr/>
          </p:nvGrpSpPr>
          <p:grpSpPr>
            <a:xfrm>
              <a:off x="3346227" y="5037668"/>
              <a:ext cx="355932" cy="242742"/>
              <a:chOff x="3249160" y="1786618"/>
              <a:chExt cx="950913" cy="476251"/>
            </a:xfrm>
          </p:grpSpPr>
          <p:sp>
            <p:nvSpPr>
              <p:cNvPr id="447" name="Freeform 5">
                <a:extLst>
                  <a:ext uri="{FF2B5EF4-FFF2-40B4-BE49-F238E27FC236}">
                    <a16:creationId xmlns:a16="http://schemas.microsoft.com/office/drawing/2014/main" id="{B465B7F8-DEF7-489D-8686-5B4E84E5080E}"/>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8" name="Oval 6">
                <a:extLst>
                  <a:ext uri="{FF2B5EF4-FFF2-40B4-BE49-F238E27FC236}">
                    <a16:creationId xmlns:a16="http://schemas.microsoft.com/office/drawing/2014/main" id="{B1873FE4-79E8-4248-8CED-50D7EBE4EA6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9" name="Freeform 7">
                <a:extLst>
                  <a:ext uri="{FF2B5EF4-FFF2-40B4-BE49-F238E27FC236}">
                    <a16:creationId xmlns:a16="http://schemas.microsoft.com/office/drawing/2014/main" id="{853F9C00-36BF-4342-8FC0-621BEB1A271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50" name="Freeform 8">
                <a:extLst>
                  <a:ext uri="{FF2B5EF4-FFF2-40B4-BE49-F238E27FC236}">
                    <a16:creationId xmlns:a16="http://schemas.microsoft.com/office/drawing/2014/main" id="{2EBCE5F3-BF3B-4ED1-B447-92DB5BB21E6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91" name="Grupo 390">
            <a:extLst>
              <a:ext uri="{FF2B5EF4-FFF2-40B4-BE49-F238E27FC236}">
                <a16:creationId xmlns:a16="http://schemas.microsoft.com/office/drawing/2014/main" id="{A346AC20-125B-4465-BB5A-2E992A71AA6E}"/>
              </a:ext>
            </a:extLst>
          </p:cNvPr>
          <p:cNvGrpSpPr/>
          <p:nvPr/>
        </p:nvGrpSpPr>
        <p:grpSpPr>
          <a:xfrm>
            <a:off x="9194346" y="4841709"/>
            <a:ext cx="1306209" cy="191583"/>
            <a:chOff x="2251915" y="5037668"/>
            <a:chExt cx="1450244" cy="242742"/>
          </a:xfrm>
        </p:grpSpPr>
        <p:grpSp>
          <p:nvGrpSpPr>
            <p:cNvPr id="423" name="Grupo 422">
              <a:extLst>
                <a:ext uri="{FF2B5EF4-FFF2-40B4-BE49-F238E27FC236}">
                  <a16:creationId xmlns:a16="http://schemas.microsoft.com/office/drawing/2014/main" id="{354A6535-A793-4326-9D84-452AD4A83702}"/>
                </a:ext>
              </a:extLst>
            </p:cNvPr>
            <p:cNvGrpSpPr/>
            <p:nvPr/>
          </p:nvGrpSpPr>
          <p:grpSpPr>
            <a:xfrm>
              <a:off x="2251915" y="5037668"/>
              <a:ext cx="1086068" cy="242742"/>
              <a:chOff x="2251914" y="4110568"/>
              <a:chExt cx="1837237" cy="410632"/>
            </a:xfrm>
          </p:grpSpPr>
          <p:grpSp>
            <p:nvGrpSpPr>
              <p:cNvPr id="429" name="Grupo 428">
                <a:extLst>
                  <a:ext uri="{FF2B5EF4-FFF2-40B4-BE49-F238E27FC236}">
                    <a16:creationId xmlns:a16="http://schemas.microsoft.com/office/drawing/2014/main" id="{B45AC97B-3356-4F9C-AEF5-BFF83E0E4AD6}"/>
                  </a:ext>
                </a:extLst>
              </p:cNvPr>
              <p:cNvGrpSpPr/>
              <p:nvPr/>
            </p:nvGrpSpPr>
            <p:grpSpPr>
              <a:xfrm>
                <a:off x="2251914" y="4110568"/>
                <a:ext cx="1220176" cy="410632"/>
                <a:chOff x="2251914" y="3222246"/>
                <a:chExt cx="1220176" cy="410632"/>
              </a:xfrm>
            </p:grpSpPr>
            <p:grpSp>
              <p:nvGrpSpPr>
                <p:cNvPr id="435" name="Grupo 434">
                  <a:extLst>
                    <a:ext uri="{FF2B5EF4-FFF2-40B4-BE49-F238E27FC236}">
                      <a16:creationId xmlns:a16="http://schemas.microsoft.com/office/drawing/2014/main" id="{87427982-2741-4821-B307-BBCE7C4D8B62}"/>
                    </a:ext>
                  </a:extLst>
                </p:cNvPr>
                <p:cNvGrpSpPr/>
                <p:nvPr/>
              </p:nvGrpSpPr>
              <p:grpSpPr>
                <a:xfrm>
                  <a:off x="2251914" y="3222246"/>
                  <a:ext cx="602109" cy="410632"/>
                  <a:chOff x="3249160" y="1786618"/>
                  <a:chExt cx="950913" cy="476251"/>
                </a:xfrm>
              </p:grpSpPr>
              <p:sp>
                <p:nvSpPr>
                  <p:cNvPr id="441" name="Freeform 5">
                    <a:extLst>
                      <a:ext uri="{FF2B5EF4-FFF2-40B4-BE49-F238E27FC236}">
                        <a16:creationId xmlns:a16="http://schemas.microsoft.com/office/drawing/2014/main" id="{DB1E21AF-663D-4ED4-BFF0-A9383A7B21E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2" name="Oval 6">
                    <a:extLst>
                      <a:ext uri="{FF2B5EF4-FFF2-40B4-BE49-F238E27FC236}">
                        <a16:creationId xmlns:a16="http://schemas.microsoft.com/office/drawing/2014/main" id="{49ADF023-4003-4598-B44D-6E1FA222B2C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3" name="Freeform 7">
                    <a:extLst>
                      <a:ext uri="{FF2B5EF4-FFF2-40B4-BE49-F238E27FC236}">
                        <a16:creationId xmlns:a16="http://schemas.microsoft.com/office/drawing/2014/main" id="{E40F668E-7E5D-469E-8734-5D5FFE387116}"/>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4" name="Freeform 8">
                    <a:extLst>
                      <a:ext uri="{FF2B5EF4-FFF2-40B4-BE49-F238E27FC236}">
                        <a16:creationId xmlns:a16="http://schemas.microsoft.com/office/drawing/2014/main" id="{2CA24862-404D-471E-A51C-1B6F0C5E5E00}"/>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436" name="Grupo 435">
                  <a:extLst>
                    <a:ext uri="{FF2B5EF4-FFF2-40B4-BE49-F238E27FC236}">
                      <a16:creationId xmlns:a16="http://schemas.microsoft.com/office/drawing/2014/main" id="{89A9B833-85D3-418B-A127-8D252FEC0DBA}"/>
                    </a:ext>
                  </a:extLst>
                </p:cNvPr>
                <p:cNvGrpSpPr/>
                <p:nvPr/>
              </p:nvGrpSpPr>
              <p:grpSpPr>
                <a:xfrm>
                  <a:off x="2869981" y="3222246"/>
                  <a:ext cx="602109" cy="410632"/>
                  <a:chOff x="3249160" y="1786618"/>
                  <a:chExt cx="950913" cy="476251"/>
                </a:xfrm>
              </p:grpSpPr>
              <p:sp>
                <p:nvSpPr>
                  <p:cNvPr id="437" name="Freeform 5">
                    <a:extLst>
                      <a:ext uri="{FF2B5EF4-FFF2-40B4-BE49-F238E27FC236}">
                        <a16:creationId xmlns:a16="http://schemas.microsoft.com/office/drawing/2014/main" id="{C7DBAE23-EAA6-4911-8F74-D0364FC6A3A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38" name="Oval 6">
                    <a:extLst>
                      <a:ext uri="{FF2B5EF4-FFF2-40B4-BE49-F238E27FC236}">
                        <a16:creationId xmlns:a16="http://schemas.microsoft.com/office/drawing/2014/main" id="{0482B387-82FA-4AE2-A732-CAB69C67626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39" name="Freeform 7">
                    <a:extLst>
                      <a:ext uri="{FF2B5EF4-FFF2-40B4-BE49-F238E27FC236}">
                        <a16:creationId xmlns:a16="http://schemas.microsoft.com/office/drawing/2014/main" id="{4FEE11AD-A081-412E-9120-23C67952E2C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40" name="Freeform 8">
                    <a:extLst>
                      <a:ext uri="{FF2B5EF4-FFF2-40B4-BE49-F238E27FC236}">
                        <a16:creationId xmlns:a16="http://schemas.microsoft.com/office/drawing/2014/main" id="{AD765132-EB27-4B11-9695-DBD7E5ED2F3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30" name="Grupo 429">
                <a:extLst>
                  <a:ext uri="{FF2B5EF4-FFF2-40B4-BE49-F238E27FC236}">
                    <a16:creationId xmlns:a16="http://schemas.microsoft.com/office/drawing/2014/main" id="{372DC7B2-5CA8-4451-AFAF-E44DA96A16CA}"/>
                  </a:ext>
                </a:extLst>
              </p:cNvPr>
              <p:cNvGrpSpPr/>
              <p:nvPr/>
            </p:nvGrpSpPr>
            <p:grpSpPr>
              <a:xfrm>
                <a:off x="3487042" y="4110568"/>
                <a:ext cx="602109" cy="410632"/>
                <a:chOff x="3249160" y="1786618"/>
                <a:chExt cx="950913" cy="476251"/>
              </a:xfrm>
            </p:grpSpPr>
            <p:sp>
              <p:nvSpPr>
                <p:cNvPr id="431" name="Freeform 5">
                  <a:extLst>
                    <a:ext uri="{FF2B5EF4-FFF2-40B4-BE49-F238E27FC236}">
                      <a16:creationId xmlns:a16="http://schemas.microsoft.com/office/drawing/2014/main" id="{D7945E53-B54C-45EE-8782-ED2133C9FC47}"/>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32" name="Oval 6">
                  <a:extLst>
                    <a:ext uri="{FF2B5EF4-FFF2-40B4-BE49-F238E27FC236}">
                      <a16:creationId xmlns:a16="http://schemas.microsoft.com/office/drawing/2014/main" id="{290E025F-0021-4CAA-9BEC-89BE1FB885E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33" name="Freeform 7">
                  <a:extLst>
                    <a:ext uri="{FF2B5EF4-FFF2-40B4-BE49-F238E27FC236}">
                      <a16:creationId xmlns:a16="http://schemas.microsoft.com/office/drawing/2014/main" id="{6DB8E904-D81D-4611-8A8B-0C31EABDBB74}"/>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34" name="Freeform 8">
                  <a:extLst>
                    <a:ext uri="{FF2B5EF4-FFF2-40B4-BE49-F238E27FC236}">
                      <a16:creationId xmlns:a16="http://schemas.microsoft.com/office/drawing/2014/main" id="{83BE8867-B288-48E9-AE84-A123414446B6}"/>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424" name="Grupo 423">
              <a:extLst>
                <a:ext uri="{FF2B5EF4-FFF2-40B4-BE49-F238E27FC236}">
                  <a16:creationId xmlns:a16="http://schemas.microsoft.com/office/drawing/2014/main" id="{D29A2677-2FE2-4D40-9F3D-D0B1871438A7}"/>
                </a:ext>
              </a:extLst>
            </p:cNvPr>
            <p:cNvGrpSpPr/>
            <p:nvPr/>
          </p:nvGrpSpPr>
          <p:grpSpPr>
            <a:xfrm>
              <a:off x="3346227" y="5037668"/>
              <a:ext cx="355932" cy="242742"/>
              <a:chOff x="3249160" y="1786618"/>
              <a:chExt cx="950913" cy="476251"/>
            </a:xfrm>
          </p:grpSpPr>
          <p:sp>
            <p:nvSpPr>
              <p:cNvPr id="425" name="Freeform 5">
                <a:extLst>
                  <a:ext uri="{FF2B5EF4-FFF2-40B4-BE49-F238E27FC236}">
                    <a16:creationId xmlns:a16="http://schemas.microsoft.com/office/drawing/2014/main" id="{84ACF7ED-BD54-49C9-94B0-9AC7DCFB4AC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26" name="Oval 6">
                <a:extLst>
                  <a:ext uri="{FF2B5EF4-FFF2-40B4-BE49-F238E27FC236}">
                    <a16:creationId xmlns:a16="http://schemas.microsoft.com/office/drawing/2014/main" id="{47BA1B04-859C-4C39-9B9D-77822B52B61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27" name="Freeform 7">
                <a:extLst>
                  <a:ext uri="{FF2B5EF4-FFF2-40B4-BE49-F238E27FC236}">
                    <a16:creationId xmlns:a16="http://schemas.microsoft.com/office/drawing/2014/main" id="{194FB3D1-C108-423D-9466-B17974E8E7C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28" name="Freeform 8">
                <a:extLst>
                  <a:ext uri="{FF2B5EF4-FFF2-40B4-BE49-F238E27FC236}">
                    <a16:creationId xmlns:a16="http://schemas.microsoft.com/office/drawing/2014/main" id="{21F24E52-99E1-4322-B021-397C3AC6442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grpSp>
        <p:nvGrpSpPr>
          <p:cNvPr id="393" name="Grupo 392">
            <a:extLst>
              <a:ext uri="{FF2B5EF4-FFF2-40B4-BE49-F238E27FC236}">
                <a16:creationId xmlns:a16="http://schemas.microsoft.com/office/drawing/2014/main" id="{B916A8CC-14FE-43EE-B6F6-7571D1D73E7F}"/>
              </a:ext>
            </a:extLst>
          </p:cNvPr>
          <p:cNvGrpSpPr/>
          <p:nvPr/>
        </p:nvGrpSpPr>
        <p:grpSpPr>
          <a:xfrm>
            <a:off x="2105586" y="3262304"/>
            <a:ext cx="232097" cy="228454"/>
            <a:chOff x="5065791" y="1697568"/>
            <a:chExt cx="2190143" cy="1493655"/>
          </a:xfrm>
        </p:grpSpPr>
        <p:sp>
          <p:nvSpPr>
            <p:cNvPr id="415" name="Freeform 5">
              <a:extLst>
                <a:ext uri="{FF2B5EF4-FFF2-40B4-BE49-F238E27FC236}">
                  <a16:creationId xmlns:a16="http://schemas.microsoft.com/office/drawing/2014/main" id="{E2ADA215-96C3-4ADF-934D-2478110F110E}"/>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16" name="Oval 6">
              <a:extLst>
                <a:ext uri="{FF2B5EF4-FFF2-40B4-BE49-F238E27FC236}">
                  <a16:creationId xmlns:a16="http://schemas.microsoft.com/office/drawing/2014/main" id="{2985246C-5704-41C7-89F3-F1A679D6AEF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17" name="Freeform 7">
              <a:extLst>
                <a:ext uri="{FF2B5EF4-FFF2-40B4-BE49-F238E27FC236}">
                  <a16:creationId xmlns:a16="http://schemas.microsoft.com/office/drawing/2014/main" id="{53200775-FDD4-46D1-85E2-A308610ADB9F}"/>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18" name="Freeform 8">
              <a:extLst>
                <a:ext uri="{FF2B5EF4-FFF2-40B4-BE49-F238E27FC236}">
                  <a16:creationId xmlns:a16="http://schemas.microsoft.com/office/drawing/2014/main" id="{8AF0432E-19A7-42ED-8E6D-EFE55D0630AF}"/>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sp>
        <p:nvSpPr>
          <p:cNvPr id="396" name="CuadroTexto 373">
            <a:extLst>
              <a:ext uri="{FF2B5EF4-FFF2-40B4-BE49-F238E27FC236}">
                <a16:creationId xmlns:a16="http://schemas.microsoft.com/office/drawing/2014/main" id="{C2762072-A5AF-4D37-B221-02761116FBD9}"/>
              </a:ext>
            </a:extLst>
          </p:cNvPr>
          <p:cNvSpPr txBox="1"/>
          <p:nvPr/>
        </p:nvSpPr>
        <p:spPr>
          <a:xfrm>
            <a:off x="336325" y="5421158"/>
            <a:ext cx="4266815" cy="307777"/>
          </a:xfrm>
          <a:prstGeom prst="rect">
            <a:avLst/>
          </a:prstGeom>
          <a:noFill/>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err="1">
                <a:latin typeface="Arial" panose="020B0604020202020204" pitchFamily="34" charset="0"/>
                <a:cs typeface="Arial" panose="020B0604020202020204" pitchFamily="34" charset="0"/>
              </a:rPr>
              <a:t>Artemeter</a:t>
            </a:r>
            <a:r>
              <a:rPr lang="es-MX" sz="1400" dirty="0">
                <a:latin typeface="Arial" panose="020B0604020202020204" pitchFamily="34" charset="0"/>
                <a:cs typeface="Arial" panose="020B0604020202020204" pitchFamily="34" charset="0"/>
              </a:rPr>
              <a:t> y </a:t>
            </a:r>
            <a:r>
              <a:rPr lang="es-MX" sz="1400" dirty="0" err="1">
                <a:latin typeface="Arial" panose="020B0604020202020204" pitchFamily="34" charset="0"/>
                <a:cs typeface="Arial" panose="020B0604020202020204" pitchFamily="34" charset="0"/>
              </a:rPr>
              <a:t>Lumefantrina</a:t>
            </a:r>
            <a:endParaRPr lang="es-CO" sz="1400" dirty="0">
              <a:latin typeface="Arial" panose="020B0604020202020204" pitchFamily="34" charset="0"/>
              <a:cs typeface="Arial" panose="020B0604020202020204" pitchFamily="34" charset="0"/>
            </a:endParaRPr>
          </a:p>
        </p:txBody>
      </p:sp>
      <p:grpSp>
        <p:nvGrpSpPr>
          <p:cNvPr id="397" name="Grupo 396">
            <a:extLst>
              <a:ext uri="{FF2B5EF4-FFF2-40B4-BE49-F238E27FC236}">
                <a16:creationId xmlns:a16="http://schemas.microsoft.com/office/drawing/2014/main" id="{477E5386-39B0-4320-89A4-EE7DDB8BC268}"/>
              </a:ext>
            </a:extLst>
          </p:cNvPr>
          <p:cNvGrpSpPr/>
          <p:nvPr/>
        </p:nvGrpSpPr>
        <p:grpSpPr>
          <a:xfrm>
            <a:off x="4745036" y="5423394"/>
            <a:ext cx="415056" cy="285198"/>
            <a:chOff x="5065791" y="1697568"/>
            <a:chExt cx="2190143" cy="1493655"/>
          </a:xfrm>
        </p:grpSpPr>
        <p:sp>
          <p:nvSpPr>
            <p:cNvPr id="403" name="Freeform 5">
              <a:extLst>
                <a:ext uri="{FF2B5EF4-FFF2-40B4-BE49-F238E27FC236}">
                  <a16:creationId xmlns:a16="http://schemas.microsoft.com/office/drawing/2014/main" id="{0AF11A07-1126-4D45-83E2-B76062B59590}"/>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04" name="Oval 6">
              <a:extLst>
                <a:ext uri="{FF2B5EF4-FFF2-40B4-BE49-F238E27FC236}">
                  <a16:creationId xmlns:a16="http://schemas.microsoft.com/office/drawing/2014/main" id="{911F7498-F719-4C51-AAC8-7EA999EDA84C}"/>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05" name="Freeform 7">
              <a:extLst>
                <a:ext uri="{FF2B5EF4-FFF2-40B4-BE49-F238E27FC236}">
                  <a16:creationId xmlns:a16="http://schemas.microsoft.com/office/drawing/2014/main" id="{6B6E714C-A2AB-48FC-B289-047D59527E8A}"/>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406" name="Freeform 8">
              <a:extLst>
                <a:ext uri="{FF2B5EF4-FFF2-40B4-BE49-F238E27FC236}">
                  <a16:creationId xmlns:a16="http://schemas.microsoft.com/office/drawing/2014/main" id="{FB55D9B9-2FCC-4F12-9FFB-E35A373F00E2}"/>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sp>
        <p:nvSpPr>
          <p:cNvPr id="398" name="Cerrar llave 397">
            <a:extLst>
              <a:ext uri="{FF2B5EF4-FFF2-40B4-BE49-F238E27FC236}">
                <a16:creationId xmlns:a16="http://schemas.microsoft.com/office/drawing/2014/main" id="{FD50E128-7B07-4015-8FBB-5A001C1615B3}"/>
              </a:ext>
            </a:extLst>
          </p:cNvPr>
          <p:cNvSpPr/>
          <p:nvPr/>
        </p:nvSpPr>
        <p:spPr>
          <a:xfrm>
            <a:off x="10701480" y="2649429"/>
            <a:ext cx="160601" cy="9693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CO"/>
          </a:p>
        </p:txBody>
      </p:sp>
      <p:sp>
        <p:nvSpPr>
          <p:cNvPr id="399" name="CuadroTexto 380">
            <a:extLst>
              <a:ext uri="{FF2B5EF4-FFF2-40B4-BE49-F238E27FC236}">
                <a16:creationId xmlns:a16="http://schemas.microsoft.com/office/drawing/2014/main" id="{14356373-F60A-4646-8058-5CEFC0D9AB34}"/>
              </a:ext>
            </a:extLst>
          </p:cNvPr>
          <p:cNvSpPr txBox="1"/>
          <p:nvPr/>
        </p:nvSpPr>
        <p:spPr>
          <a:xfrm>
            <a:off x="10820803" y="2791688"/>
            <a:ext cx="1307769" cy="523220"/>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400" dirty="0">
                <a:latin typeface="Arial" panose="020B0604020202020204" pitchFamily="34" charset="0"/>
                <a:cs typeface="Arial" panose="020B0604020202020204" pitchFamily="34" charset="0"/>
              </a:rPr>
              <a:t>Primaquina </a:t>
            </a:r>
          </a:p>
          <a:p>
            <a:pPr algn="ctr"/>
            <a:r>
              <a:rPr lang="es-CO" sz="1400" dirty="0">
                <a:latin typeface="Arial" panose="020B0604020202020204" pitchFamily="34" charset="0"/>
                <a:cs typeface="Arial" panose="020B0604020202020204" pitchFamily="34" charset="0"/>
              </a:rPr>
              <a:t>5mg</a:t>
            </a:r>
          </a:p>
        </p:txBody>
      </p:sp>
      <p:sp>
        <p:nvSpPr>
          <p:cNvPr id="400" name="Cerrar llave 399">
            <a:extLst>
              <a:ext uri="{FF2B5EF4-FFF2-40B4-BE49-F238E27FC236}">
                <a16:creationId xmlns:a16="http://schemas.microsoft.com/office/drawing/2014/main" id="{A03BC6F5-FE2A-4C87-A530-FFF88B42F18E}"/>
              </a:ext>
            </a:extLst>
          </p:cNvPr>
          <p:cNvSpPr/>
          <p:nvPr/>
        </p:nvSpPr>
        <p:spPr>
          <a:xfrm>
            <a:off x="10708097" y="4115269"/>
            <a:ext cx="189965" cy="10073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CO"/>
          </a:p>
        </p:txBody>
      </p:sp>
      <p:sp>
        <p:nvSpPr>
          <p:cNvPr id="401" name="CuadroTexto 382">
            <a:extLst>
              <a:ext uri="{FF2B5EF4-FFF2-40B4-BE49-F238E27FC236}">
                <a16:creationId xmlns:a16="http://schemas.microsoft.com/office/drawing/2014/main" id="{A909813C-D343-4999-A15E-9F6AB2D0B3E3}"/>
              </a:ext>
            </a:extLst>
          </p:cNvPr>
          <p:cNvSpPr txBox="1"/>
          <p:nvPr/>
        </p:nvSpPr>
        <p:spPr>
          <a:xfrm>
            <a:off x="10884231" y="4237893"/>
            <a:ext cx="1307769" cy="523220"/>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400" dirty="0">
                <a:latin typeface="Arial" panose="020B0604020202020204" pitchFamily="34" charset="0"/>
                <a:cs typeface="Arial" panose="020B0604020202020204" pitchFamily="34" charset="0"/>
              </a:rPr>
              <a:t>Primaquina </a:t>
            </a:r>
          </a:p>
          <a:p>
            <a:pPr algn="ctr"/>
            <a:r>
              <a:rPr lang="es-CO" sz="1400" dirty="0">
                <a:latin typeface="Arial" panose="020B0604020202020204" pitchFamily="34" charset="0"/>
                <a:cs typeface="Arial" panose="020B0604020202020204" pitchFamily="34" charset="0"/>
              </a:rPr>
              <a:t>15mg</a:t>
            </a:r>
          </a:p>
        </p:txBody>
      </p:sp>
      <p:sp>
        <p:nvSpPr>
          <p:cNvPr id="402" name="CuadroTexto 3">
            <a:extLst>
              <a:ext uri="{FF2B5EF4-FFF2-40B4-BE49-F238E27FC236}">
                <a16:creationId xmlns:a16="http://schemas.microsoft.com/office/drawing/2014/main" id="{F7F8D16C-BB26-4CD4-9C16-DF42DC4D8FA6}"/>
              </a:ext>
            </a:extLst>
          </p:cNvPr>
          <p:cNvSpPr txBox="1"/>
          <p:nvPr/>
        </p:nvSpPr>
        <p:spPr>
          <a:xfrm>
            <a:off x="5203266" y="5383840"/>
            <a:ext cx="4489547" cy="307777"/>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400" dirty="0">
                <a:latin typeface="Arial" panose="020B0604020202020204" pitchFamily="34" charset="0"/>
                <a:cs typeface="Arial" panose="020B0604020202020204" pitchFamily="34" charset="0"/>
              </a:rPr>
              <a:t>Primaquina (dosis única el primer día de 0,25 mg/kg) </a:t>
            </a:r>
            <a:endParaRPr lang="es-CO" sz="1400" dirty="0">
              <a:latin typeface="Arial" panose="020B0604020202020204" pitchFamily="34" charset="0"/>
              <a:cs typeface="Arial" panose="020B0604020202020204" pitchFamily="34" charset="0"/>
            </a:endParaRPr>
          </a:p>
        </p:txBody>
      </p:sp>
      <p:grpSp>
        <p:nvGrpSpPr>
          <p:cNvPr id="745" name="Grupo 744">
            <a:extLst>
              <a:ext uri="{FF2B5EF4-FFF2-40B4-BE49-F238E27FC236}">
                <a16:creationId xmlns:a16="http://schemas.microsoft.com/office/drawing/2014/main" id="{F38785AD-B749-4410-96E7-978C1AB6CAEA}"/>
              </a:ext>
            </a:extLst>
          </p:cNvPr>
          <p:cNvGrpSpPr/>
          <p:nvPr/>
        </p:nvGrpSpPr>
        <p:grpSpPr>
          <a:xfrm>
            <a:off x="2116968" y="4616542"/>
            <a:ext cx="232097" cy="228454"/>
            <a:chOff x="5065791" y="1697568"/>
            <a:chExt cx="2190143" cy="1493655"/>
          </a:xfrm>
        </p:grpSpPr>
        <p:sp>
          <p:nvSpPr>
            <p:cNvPr id="746" name="Freeform 5">
              <a:extLst>
                <a:ext uri="{FF2B5EF4-FFF2-40B4-BE49-F238E27FC236}">
                  <a16:creationId xmlns:a16="http://schemas.microsoft.com/office/drawing/2014/main" id="{7E6829A7-2D20-4912-883D-280C5533F9D6}"/>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47" name="Oval 6">
              <a:extLst>
                <a:ext uri="{FF2B5EF4-FFF2-40B4-BE49-F238E27FC236}">
                  <a16:creationId xmlns:a16="http://schemas.microsoft.com/office/drawing/2014/main" id="{420FE493-B7A6-495A-9257-AB7BFE6E7F2C}"/>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48" name="Freeform 7">
              <a:extLst>
                <a:ext uri="{FF2B5EF4-FFF2-40B4-BE49-F238E27FC236}">
                  <a16:creationId xmlns:a16="http://schemas.microsoft.com/office/drawing/2014/main" id="{3201DF81-6BB1-4FC0-B515-A4ADA617B58A}"/>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sp>
          <p:nvSpPr>
            <p:cNvPr id="749" name="Freeform 8">
              <a:extLst>
                <a:ext uri="{FF2B5EF4-FFF2-40B4-BE49-F238E27FC236}">
                  <a16:creationId xmlns:a16="http://schemas.microsoft.com/office/drawing/2014/main" id="{2A8B429C-3581-48C3-ACE5-92CA0185331E}"/>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a:p>
          </p:txBody>
        </p:sp>
      </p:grpSp>
      <p:grpSp>
        <p:nvGrpSpPr>
          <p:cNvPr id="379" name="Grupo 378">
            <a:extLst>
              <a:ext uri="{FF2B5EF4-FFF2-40B4-BE49-F238E27FC236}">
                <a16:creationId xmlns:a16="http://schemas.microsoft.com/office/drawing/2014/main" id="{76ADB5E5-C5C6-4328-99CA-55AA01FCD529}"/>
              </a:ext>
            </a:extLst>
          </p:cNvPr>
          <p:cNvGrpSpPr/>
          <p:nvPr/>
        </p:nvGrpSpPr>
        <p:grpSpPr>
          <a:xfrm>
            <a:off x="2342117" y="2701786"/>
            <a:ext cx="242205" cy="173249"/>
            <a:chOff x="5212397" y="2455518"/>
            <a:chExt cx="2218004" cy="881074"/>
          </a:xfrm>
        </p:grpSpPr>
        <p:sp>
          <p:nvSpPr>
            <p:cNvPr id="392" name="Freeform 16">
              <a:extLst>
                <a:ext uri="{FF2B5EF4-FFF2-40B4-BE49-F238E27FC236}">
                  <a16:creationId xmlns:a16="http://schemas.microsoft.com/office/drawing/2014/main" id="{A8855F40-82F9-4945-BF5D-ED8DABD599DE}"/>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394" name="Freeform 17">
              <a:extLst>
                <a:ext uri="{FF2B5EF4-FFF2-40B4-BE49-F238E27FC236}">
                  <a16:creationId xmlns:a16="http://schemas.microsoft.com/office/drawing/2014/main" id="{FF105ACE-21C5-40B9-BEA1-A06D4A02F0E0}"/>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395" name="Freeform 18">
              <a:extLst>
                <a:ext uri="{FF2B5EF4-FFF2-40B4-BE49-F238E27FC236}">
                  <a16:creationId xmlns:a16="http://schemas.microsoft.com/office/drawing/2014/main" id="{EFF37051-CBFF-41A2-A0BB-C2D857160626}"/>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07" name="Freeform 19">
              <a:extLst>
                <a:ext uri="{FF2B5EF4-FFF2-40B4-BE49-F238E27FC236}">
                  <a16:creationId xmlns:a16="http://schemas.microsoft.com/office/drawing/2014/main" id="{0DE4EC16-B7A5-4EE0-918E-D3DAAD967943}"/>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08" name="Grupo 407">
            <a:extLst>
              <a:ext uri="{FF2B5EF4-FFF2-40B4-BE49-F238E27FC236}">
                <a16:creationId xmlns:a16="http://schemas.microsoft.com/office/drawing/2014/main" id="{B11CC978-89AF-4D8E-8812-122713DCC8EB}"/>
              </a:ext>
            </a:extLst>
          </p:cNvPr>
          <p:cNvGrpSpPr/>
          <p:nvPr/>
        </p:nvGrpSpPr>
        <p:grpSpPr>
          <a:xfrm>
            <a:off x="2172942" y="3997806"/>
            <a:ext cx="242205" cy="173249"/>
            <a:chOff x="5212397" y="2455518"/>
            <a:chExt cx="2218004" cy="881074"/>
          </a:xfrm>
        </p:grpSpPr>
        <p:sp>
          <p:nvSpPr>
            <p:cNvPr id="409" name="Freeform 16">
              <a:extLst>
                <a:ext uri="{FF2B5EF4-FFF2-40B4-BE49-F238E27FC236}">
                  <a16:creationId xmlns:a16="http://schemas.microsoft.com/office/drawing/2014/main" id="{3F6FF951-A19A-4661-88C1-6F0FECACE80C}"/>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0" name="Freeform 17">
              <a:extLst>
                <a:ext uri="{FF2B5EF4-FFF2-40B4-BE49-F238E27FC236}">
                  <a16:creationId xmlns:a16="http://schemas.microsoft.com/office/drawing/2014/main" id="{72C8E929-46C1-4717-AFF4-A60CDA4EF19B}"/>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1" name="Freeform 18">
              <a:extLst>
                <a:ext uri="{FF2B5EF4-FFF2-40B4-BE49-F238E27FC236}">
                  <a16:creationId xmlns:a16="http://schemas.microsoft.com/office/drawing/2014/main" id="{A5471474-D5F3-48DC-ADCF-455E57DE9AE9}"/>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2" name="Freeform 19">
              <a:extLst>
                <a:ext uri="{FF2B5EF4-FFF2-40B4-BE49-F238E27FC236}">
                  <a16:creationId xmlns:a16="http://schemas.microsoft.com/office/drawing/2014/main" id="{BB791E1B-CD25-49E0-B100-9471BEC2C513}"/>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sp>
        <p:nvSpPr>
          <p:cNvPr id="413" name="CuadroTexto 412">
            <a:extLst>
              <a:ext uri="{FF2B5EF4-FFF2-40B4-BE49-F238E27FC236}">
                <a16:creationId xmlns:a16="http://schemas.microsoft.com/office/drawing/2014/main" id="{1C41E2AB-B415-7B4A-B952-F109D16C108F}"/>
              </a:ext>
            </a:extLst>
          </p:cNvPr>
          <p:cNvSpPr txBox="1"/>
          <p:nvPr/>
        </p:nvSpPr>
        <p:spPr>
          <a:xfrm>
            <a:off x="3922843" y="6375259"/>
            <a:ext cx="337860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s-CO"/>
            </a:defPPr>
            <a:lvl1pPr>
              <a:defRPr sz="1100">
                <a:solidFill>
                  <a:srgbClr val="212121"/>
                </a:solidFill>
                <a:latin typeface="Arial" panose="020B0604020202020204" pitchFamily="34" charset="0"/>
                <a:cs typeface="Arial" panose="020B0604020202020204" pitchFamily="34" charset="0"/>
              </a:defRPr>
            </a:lvl1pPr>
          </a:lstStyle>
          <a:p>
            <a:r>
              <a:rPr lang="es-CO" dirty="0"/>
              <a:t>Fuente: Construcción grupo funcional de malaria</a:t>
            </a:r>
          </a:p>
        </p:txBody>
      </p:sp>
    </p:spTree>
    <p:extLst>
      <p:ext uri="{BB962C8B-B14F-4D97-AF65-F5344CB8AC3E}">
        <p14:creationId xmlns:p14="http://schemas.microsoft.com/office/powerpoint/2010/main" val="173321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6F059-0D9B-4FF9-872F-2D882F078158}"/>
              </a:ext>
            </a:extLst>
          </p:cNvPr>
          <p:cNvSpPr>
            <a:spLocks noGrp="1"/>
          </p:cNvSpPr>
          <p:nvPr>
            <p:ph type="title" idx="4294967295"/>
          </p:nvPr>
        </p:nvSpPr>
        <p:spPr>
          <a:xfrm>
            <a:off x="831457" y="362718"/>
            <a:ext cx="10283825" cy="1044575"/>
          </a:xfrm>
        </p:spPr>
        <p:txBody>
          <a:bodyPr>
            <a:noAutofit/>
          </a:bodyPr>
          <a:lstStyle/>
          <a:p>
            <a:pPr algn="ctr"/>
            <a:r>
              <a:rPr lang="es-ES" sz="3000" b="1" dirty="0">
                <a:latin typeface="Arial"/>
                <a:cs typeface="Arial"/>
              </a:rPr>
              <a:t>TRATAMIENTO DE ACUERDO A LA GUÍA NACIONAL</a:t>
            </a:r>
            <a:br>
              <a:rPr lang="es-ES" sz="3000" dirty="0">
                <a:latin typeface="Arial"/>
                <a:cs typeface="Arial"/>
              </a:rPr>
            </a:br>
            <a:r>
              <a:rPr lang="es-ES" sz="3000" b="0" i="1" dirty="0" err="1">
                <a:latin typeface="Arial"/>
                <a:cs typeface="Arial"/>
              </a:rPr>
              <a:t>P.vivax</a:t>
            </a:r>
            <a:endParaRPr lang="es-ES" sz="3000" dirty="0">
              <a:highlight>
                <a:srgbClr val="FFFF00"/>
              </a:highlight>
              <a:latin typeface="Arial"/>
              <a:cs typeface="Arial"/>
            </a:endParaRPr>
          </a:p>
        </p:txBody>
      </p:sp>
      <p:pic>
        <p:nvPicPr>
          <p:cNvPr id="5" name="Gráfico 4" descr="Medicina">
            <a:extLst>
              <a:ext uri="{FF2B5EF4-FFF2-40B4-BE49-F238E27FC236}">
                <a16:creationId xmlns:a16="http://schemas.microsoft.com/office/drawing/2014/main" id="{682ADB39-0468-C042-BC6B-316A45D716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6995" y="50700"/>
            <a:ext cx="914400" cy="914400"/>
          </a:xfrm>
          <a:prstGeom prst="rect">
            <a:avLst/>
          </a:prstGeom>
        </p:spPr>
      </p:pic>
      <p:graphicFrame>
        <p:nvGraphicFramePr>
          <p:cNvPr id="384" name="Tabla 5">
            <a:extLst>
              <a:ext uri="{FF2B5EF4-FFF2-40B4-BE49-F238E27FC236}">
                <a16:creationId xmlns:a16="http://schemas.microsoft.com/office/drawing/2014/main" id="{C92BA955-2C46-423A-8641-286E467332B0}"/>
              </a:ext>
            </a:extLst>
          </p:cNvPr>
          <p:cNvGraphicFramePr>
            <a:graphicFrameLocks noGrp="1"/>
          </p:cNvGraphicFramePr>
          <p:nvPr>
            <p:extLst>
              <p:ext uri="{D42A27DB-BD31-4B8C-83A1-F6EECF244321}">
                <p14:modId xmlns:p14="http://schemas.microsoft.com/office/powerpoint/2010/main" val="905308994"/>
              </p:ext>
            </p:extLst>
          </p:nvPr>
        </p:nvGraphicFramePr>
        <p:xfrm>
          <a:off x="229190" y="1631205"/>
          <a:ext cx="10282251" cy="4813894"/>
        </p:xfrm>
        <a:graphic>
          <a:graphicData uri="http://schemas.openxmlformats.org/drawingml/2006/table">
            <a:tbl>
              <a:tblPr bandRow="1">
                <a:tableStyleId>{5C22544A-7EE6-4342-B048-85BDC9FD1C3A}</a:tableStyleId>
              </a:tblPr>
              <a:tblGrid>
                <a:gridCol w="1433257">
                  <a:extLst>
                    <a:ext uri="{9D8B030D-6E8A-4147-A177-3AD203B41FA5}">
                      <a16:colId xmlns:a16="http://schemas.microsoft.com/office/drawing/2014/main" val="4002723123"/>
                    </a:ext>
                  </a:extLst>
                </a:gridCol>
                <a:gridCol w="632071">
                  <a:extLst>
                    <a:ext uri="{9D8B030D-6E8A-4147-A177-3AD203B41FA5}">
                      <a16:colId xmlns:a16="http://schemas.microsoft.com/office/drawing/2014/main" val="2050006218"/>
                    </a:ext>
                  </a:extLst>
                </a:gridCol>
                <a:gridCol w="632071">
                  <a:extLst>
                    <a:ext uri="{9D8B030D-6E8A-4147-A177-3AD203B41FA5}">
                      <a16:colId xmlns:a16="http://schemas.microsoft.com/office/drawing/2014/main" val="2182985620"/>
                    </a:ext>
                  </a:extLst>
                </a:gridCol>
                <a:gridCol w="632071">
                  <a:extLst>
                    <a:ext uri="{9D8B030D-6E8A-4147-A177-3AD203B41FA5}">
                      <a16:colId xmlns:a16="http://schemas.microsoft.com/office/drawing/2014/main" val="3280283892"/>
                    </a:ext>
                  </a:extLst>
                </a:gridCol>
                <a:gridCol w="632071">
                  <a:extLst>
                    <a:ext uri="{9D8B030D-6E8A-4147-A177-3AD203B41FA5}">
                      <a16:colId xmlns:a16="http://schemas.microsoft.com/office/drawing/2014/main" val="2481217517"/>
                    </a:ext>
                  </a:extLst>
                </a:gridCol>
                <a:gridCol w="632071">
                  <a:extLst>
                    <a:ext uri="{9D8B030D-6E8A-4147-A177-3AD203B41FA5}">
                      <a16:colId xmlns:a16="http://schemas.microsoft.com/office/drawing/2014/main" val="422222938"/>
                    </a:ext>
                  </a:extLst>
                </a:gridCol>
                <a:gridCol w="632071">
                  <a:extLst>
                    <a:ext uri="{9D8B030D-6E8A-4147-A177-3AD203B41FA5}">
                      <a16:colId xmlns:a16="http://schemas.microsoft.com/office/drawing/2014/main" val="4229866513"/>
                    </a:ext>
                  </a:extLst>
                </a:gridCol>
                <a:gridCol w="632071">
                  <a:extLst>
                    <a:ext uri="{9D8B030D-6E8A-4147-A177-3AD203B41FA5}">
                      <a16:colId xmlns:a16="http://schemas.microsoft.com/office/drawing/2014/main" val="3426422868"/>
                    </a:ext>
                  </a:extLst>
                </a:gridCol>
                <a:gridCol w="632071">
                  <a:extLst>
                    <a:ext uri="{9D8B030D-6E8A-4147-A177-3AD203B41FA5}">
                      <a16:colId xmlns:a16="http://schemas.microsoft.com/office/drawing/2014/main" val="4062126642"/>
                    </a:ext>
                  </a:extLst>
                </a:gridCol>
                <a:gridCol w="632071">
                  <a:extLst>
                    <a:ext uri="{9D8B030D-6E8A-4147-A177-3AD203B41FA5}">
                      <a16:colId xmlns:a16="http://schemas.microsoft.com/office/drawing/2014/main" val="466926018"/>
                    </a:ext>
                  </a:extLst>
                </a:gridCol>
                <a:gridCol w="632071">
                  <a:extLst>
                    <a:ext uri="{9D8B030D-6E8A-4147-A177-3AD203B41FA5}">
                      <a16:colId xmlns:a16="http://schemas.microsoft.com/office/drawing/2014/main" val="648047088"/>
                    </a:ext>
                  </a:extLst>
                </a:gridCol>
                <a:gridCol w="632071">
                  <a:extLst>
                    <a:ext uri="{9D8B030D-6E8A-4147-A177-3AD203B41FA5}">
                      <a16:colId xmlns:a16="http://schemas.microsoft.com/office/drawing/2014/main" val="1268172719"/>
                    </a:ext>
                  </a:extLst>
                </a:gridCol>
                <a:gridCol w="632071">
                  <a:extLst>
                    <a:ext uri="{9D8B030D-6E8A-4147-A177-3AD203B41FA5}">
                      <a16:colId xmlns:a16="http://schemas.microsoft.com/office/drawing/2014/main" val="786268807"/>
                    </a:ext>
                  </a:extLst>
                </a:gridCol>
                <a:gridCol w="632071">
                  <a:extLst>
                    <a:ext uri="{9D8B030D-6E8A-4147-A177-3AD203B41FA5}">
                      <a16:colId xmlns:a16="http://schemas.microsoft.com/office/drawing/2014/main" val="3815768101"/>
                    </a:ext>
                  </a:extLst>
                </a:gridCol>
                <a:gridCol w="632071">
                  <a:extLst>
                    <a:ext uri="{9D8B030D-6E8A-4147-A177-3AD203B41FA5}">
                      <a16:colId xmlns:a16="http://schemas.microsoft.com/office/drawing/2014/main" val="933974831"/>
                    </a:ext>
                  </a:extLst>
                </a:gridCol>
              </a:tblGrid>
              <a:tr h="186165">
                <a:tc>
                  <a:txBody>
                    <a:bodyPr/>
                    <a:lstStyle/>
                    <a:p>
                      <a:pPr algn="ctr"/>
                      <a:r>
                        <a:rPr lang="es-MX" sz="2400" b="1" dirty="0">
                          <a:solidFill>
                            <a:schemeClr val="accent1">
                              <a:lumMod val="50000"/>
                            </a:schemeClr>
                          </a:solidFill>
                        </a:rPr>
                        <a:t>Días</a:t>
                      </a:r>
                      <a:endParaRPr lang="es-CO" sz="2400" b="1" dirty="0">
                        <a:solidFill>
                          <a:schemeClr val="accent1">
                            <a:lumMod val="50000"/>
                          </a:schemeClr>
                        </a:solidFill>
                      </a:endParaRPr>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tc rowSpan="2">
                  <a:txBody>
                    <a:bodyPr/>
                    <a:lstStyle/>
                    <a:p>
                      <a:endParaRPr lang="es-CO"/>
                    </a:p>
                  </a:txBody>
                  <a:tcPr/>
                </a:tc>
                <a:extLst>
                  <a:ext uri="{0D108BD9-81ED-4DB2-BD59-A6C34878D82A}">
                    <a16:rowId xmlns:a16="http://schemas.microsoft.com/office/drawing/2014/main" val="2476577070"/>
                  </a:ext>
                </a:extLst>
              </a:tr>
              <a:tr h="0">
                <a:tc>
                  <a:txBody>
                    <a:bodyPr/>
                    <a:lstStyle/>
                    <a:p>
                      <a:pPr algn="ctr"/>
                      <a:r>
                        <a:rPr lang="es-MX" sz="2400" b="1">
                          <a:solidFill>
                            <a:schemeClr val="accent1">
                              <a:lumMod val="50000"/>
                            </a:schemeClr>
                          </a:solidFill>
                        </a:rPr>
                        <a:t>Peso</a:t>
                      </a:r>
                      <a:endParaRPr lang="es-CO" sz="2400" b="1">
                        <a:solidFill>
                          <a:schemeClr val="accent1">
                            <a:lumMod val="50000"/>
                          </a:schemeClr>
                        </a:solidFill>
                      </a:endParaRPr>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185727105"/>
                  </a:ext>
                </a:extLst>
              </a:tr>
              <a:tr h="292320">
                <a:tc>
                  <a:txBody>
                    <a:bodyPr/>
                    <a:lstStyle/>
                    <a:p>
                      <a:pPr algn="ctr"/>
                      <a:r>
                        <a:rPr lang="es-CO" dirty="0"/>
                        <a:t>&lt;5 kg</a:t>
                      </a:r>
                    </a:p>
                  </a:txBody>
                  <a:tcPr anchor="ct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dirty="0"/>
                    </a:p>
                  </a:txBody>
                  <a:tcP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2554445980"/>
                  </a:ext>
                </a:extLst>
              </a:tr>
              <a:tr h="468105">
                <a:tc>
                  <a:txBody>
                    <a:bodyPr/>
                    <a:lstStyle/>
                    <a:p>
                      <a:pPr algn="ctr"/>
                      <a:r>
                        <a:rPr lang="es-MX" dirty="0"/>
                        <a:t>(6 a 9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dirty="0"/>
                    </a:p>
                  </a:txBody>
                  <a:tcP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3063210318"/>
                  </a:ext>
                </a:extLst>
              </a:tr>
              <a:tr h="514350">
                <a:tc>
                  <a:txBody>
                    <a:bodyPr/>
                    <a:lstStyle/>
                    <a:p>
                      <a:pPr algn="ctr"/>
                      <a:r>
                        <a:rPr lang="es-MX" dirty="0"/>
                        <a:t>(10 a 14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1119541296"/>
                  </a:ext>
                </a:extLst>
              </a:tr>
              <a:tr h="361950">
                <a:tc>
                  <a:txBody>
                    <a:bodyPr/>
                    <a:lstStyle/>
                    <a:p>
                      <a:pPr algn="ctr"/>
                      <a:r>
                        <a:rPr lang="es-MX" dirty="0"/>
                        <a:t>(15 a 24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964874260"/>
                  </a:ext>
                </a:extLst>
              </a:tr>
              <a:tr h="491490">
                <a:tc>
                  <a:txBody>
                    <a:bodyPr/>
                    <a:lstStyle/>
                    <a:p>
                      <a:pPr algn="ctr"/>
                      <a:r>
                        <a:rPr lang="es-MX" dirty="0"/>
                        <a:t>(25 a 34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2695409610"/>
                  </a:ext>
                </a:extLst>
              </a:tr>
              <a:tr h="495300">
                <a:tc>
                  <a:txBody>
                    <a:bodyPr/>
                    <a:lstStyle/>
                    <a:p>
                      <a:pPr algn="ctr"/>
                      <a:r>
                        <a:rPr lang="es-MX" dirty="0"/>
                        <a:t>(35 a 49 kg)</a:t>
                      </a:r>
                      <a:endParaRPr lang="es-CO" dirty="0"/>
                    </a:p>
                  </a:txBody>
                  <a:tcPr anchor="ct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2604857380"/>
                  </a:ext>
                </a:extLst>
              </a:tr>
              <a:tr h="762000">
                <a:tc>
                  <a:txBody>
                    <a:bodyPr/>
                    <a:lstStyle/>
                    <a:p>
                      <a:pPr algn="ctr"/>
                      <a:r>
                        <a:rPr lang="es-MX"/>
                        <a:t>(&gt; 50 kg)</a:t>
                      </a:r>
                      <a:endParaRPr lang="es-CO"/>
                    </a:p>
                  </a:txBody>
                  <a:tcPr anchor="ctr"/>
                </a:tc>
                <a:tc>
                  <a:txBody>
                    <a:bodyPr/>
                    <a:lstStyle/>
                    <a:p>
                      <a:endParaRPr lang="es-CO" dirty="0"/>
                    </a:p>
                  </a:txBody>
                  <a:tcPr/>
                </a:tc>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extLst>
                  <a:ext uri="{0D108BD9-81ED-4DB2-BD59-A6C34878D82A}">
                    <a16:rowId xmlns:a16="http://schemas.microsoft.com/office/drawing/2014/main" val="4218591667"/>
                  </a:ext>
                </a:extLst>
              </a:tr>
              <a:tr h="436729">
                <a:tc gridSpan="15">
                  <a:txBody>
                    <a:bodyPr/>
                    <a:lstStyle/>
                    <a:p>
                      <a:pPr algn="l"/>
                      <a:r>
                        <a:rPr lang="es-MX" b="1" dirty="0">
                          <a:solidFill>
                            <a:schemeClr val="accent1">
                              <a:lumMod val="50000"/>
                            </a:schemeClr>
                          </a:solidFill>
                          <a:latin typeface="Arial" panose="020B0604020202020204" pitchFamily="34" charset="0"/>
                          <a:cs typeface="Arial" panose="020B0604020202020204" pitchFamily="34" charset="0"/>
                        </a:rPr>
                        <a:t>* </a:t>
                      </a:r>
                      <a:r>
                        <a:rPr lang="es-MX" sz="1400" b="1" dirty="0">
                          <a:solidFill>
                            <a:schemeClr val="accent1">
                              <a:lumMod val="50000"/>
                            </a:schemeClr>
                          </a:solidFill>
                          <a:latin typeface="Arial" panose="020B0604020202020204" pitchFamily="34" charset="0"/>
                          <a:cs typeface="Arial" panose="020B0604020202020204" pitchFamily="34" charset="0"/>
                        </a:rPr>
                        <a:t>Atención: </a:t>
                      </a:r>
                      <a:r>
                        <a:rPr lang="es-MX" sz="1400" dirty="0">
                          <a:latin typeface="Arial" panose="020B0604020202020204" pitchFamily="34" charset="0"/>
                          <a:cs typeface="Arial" panose="020B0604020202020204" pitchFamily="34" charset="0"/>
                        </a:rPr>
                        <a:t>No suministrar Primaquina a embarazadas o menores de 6 meses</a:t>
                      </a:r>
                      <a:endParaRPr lang="es-CO" sz="1400" dirty="0">
                        <a:latin typeface="Arial" panose="020B0604020202020204" pitchFamily="34" charset="0"/>
                        <a:cs typeface="Arial" panose="020B0604020202020204" pitchFamily="34" charset="0"/>
                      </a:endParaRPr>
                    </a:p>
                  </a:txBody>
                  <a:tcPr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002196486"/>
                  </a:ext>
                </a:extLst>
              </a:tr>
            </a:tbl>
          </a:graphicData>
        </a:graphic>
      </p:graphicFrame>
      <p:sp>
        <p:nvSpPr>
          <p:cNvPr id="385" name="Sol 384">
            <a:extLst>
              <a:ext uri="{FF2B5EF4-FFF2-40B4-BE49-F238E27FC236}">
                <a16:creationId xmlns:a16="http://schemas.microsoft.com/office/drawing/2014/main" id="{CC6710A5-2259-4D6A-8441-CF6ADB3701AD}"/>
              </a:ext>
            </a:extLst>
          </p:cNvPr>
          <p:cNvSpPr/>
          <p:nvPr/>
        </p:nvSpPr>
        <p:spPr>
          <a:xfrm>
            <a:off x="1649263"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1</a:t>
            </a:r>
            <a:endParaRPr lang="es-CO" sz="1400" b="1">
              <a:solidFill>
                <a:schemeClr val="tx1"/>
              </a:solidFill>
            </a:endParaRPr>
          </a:p>
        </p:txBody>
      </p:sp>
      <p:sp>
        <p:nvSpPr>
          <p:cNvPr id="386" name="Sol 385">
            <a:extLst>
              <a:ext uri="{FF2B5EF4-FFF2-40B4-BE49-F238E27FC236}">
                <a16:creationId xmlns:a16="http://schemas.microsoft.com/office/drawing/2014/main" id="{405DCA6B-3876-4250-A229-48D622E134E7}"/>
              </a:ext>
            </a:extLst>
          </p:cNvPr>
          <p:cNvSpPr/>
          <p:nvPr/>
        </p:nvSpPr>
        <p:spPr>
          <a:xfrm>
            <a:off x="2311733"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2</a:t>
            </a:r>
            <a:endParaRPr lang="es-CO" sz="1400" b="1">
              <a:solidFill>
                <a:schemeClr val="tx1"/>
              </a:solidFill>
            </a:endParaRPr>
          </a:p>
        </p:txBody>
      </p:sp>
      <p:sp>
        <p:nvSpPr>
          <p:cNvPr id="387" name="Sol 386">
            <a:extLst>
              <a:ext uri="{FF2B5EF4-FFF2-40B4-BE49-F238E27FC236}">
                <a16:creationId xmlns:a16="http://schemas.microsoft.com/office/drawing/2014/main" id="{BA8362F5-BE61-4CB5-87E6-63F09AA30B30}"/>
              </a:ext>
            </a:extLst>
          </p:cNvPr>
          <p:cNvSpPr/>
          <p:nvPr/>
        </p:nvSpPr>
        <p:spPr>
          <a:xfrm>
            <a:off x="2926077"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3</a:t>
            </a:r>
            <a:endParaRPr lang="es-CO" sz="1400" b="1">
              <a:solidFill>
                <a:schemeClr val="tx1"/>
              </a:solidFill>
            </a:endParaRPr>
          </a:p>
        </p:txBody>
      </p:sp>
      <p:sp>
        <p:nvSpPr>
          <p:cNvPr id="388" name="Sol 387">
            <a:extLst>
              <a:ext uri="{FF2B5EF4-FFF2-40B4-BE49-F238E27FC236}">
                <a16:creationId xmlns:a16="http://schemas.microsoft.com/office/drawing/2014/main" id="{4498D37F-7DC1-42E4-826D-9D08AA8DB439}"/>
              </a:ext>
            </a:extLst>
          </p:cNvPr>
          <p:cNvSpPr/>
          <p:nvPr/>
        </p:nvSpPr>
        <p:spPr>
          <a:xfrm>
            <a:off x="3566653"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4</a:t>
            </a:r>
            <a:endParaRPr lang="es-CO" sz="1400" b="1">
              <a:solidFill>
                <a:schemeClr val="tx1"/>
              </a:solidFill>
            </a:endParaRPr>
          </a:p>
        </p:txBody>
      </p:sp>
      <p:sp>
        <p:nvSpPr>
          <p:cNvPr id="389" name="Sol 388">
            <a:extLst>
              <a:ext uri="{FF2B5EF4-FFF2-40B4-BE49-F238E27FC236}">
                <a16:creationId xmlns:a16="http://schemas.microsoft.com/office/drawing/2014/main" id="{791DA435-2F90-4DDE-89CB-1999C9C4ADCA}"/>
              </a:ext>
            </a:extLst>
          </p:cNvPr>
          <p:cNvSpPr/>
          <p:nvPr/>
        </p:nvSpPr>
        <p:spPr>
          <a:xfrm>
            <a:off x="4180997"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5</a:t>
            </a:r>
            <a:endParaRPr lang="es-CO" sz="1400" b="1">
              <a:solidFill>
                <a:schemeClr val="tx1"/>
              </a:solidFill>
            </a:endParaRPr>
          </a:p>
        </p:txBody>
      </p:sp>
      <p:sp>
        <p:nvSpPr>
          <p:cNvPr id="390" name="Sol 389">
            <a:extLst>
              <a:ext uri="{FF2B5EF4-FFF2-40B4-BE49-F238E27FC236}">
                <a16:creationId xmlns:a16="http://schemas.microsoft.com/office/drawing/2014/main" id="{F1EA3C88-786E-4B2E-BDED-9F47BC824FF0}"/>
              </a:ext>
            </a:extLst>
          </p:cNvPr>
          <p:cNvSpPr/>
          <p:nvPr/>
        </p:nvSpPr>
        <p:spPr>
          <a:xfrm>
            <a:off x="4811383"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6</a:t>
            </a:r>
            <a:endParaRPr lang="es-CO" sz="1400" b="1">
              <a:solidFill>
                <a:schemeClr val="tx1"/>
              </a:solidFill>
            </a:endParaRPr>
          </a:p>
        </p:txBody>
      </p:sp>
      <p:sp>
        <p:nvSpPr>
          <p:cNvPr id="391" name="Sol 390">
            <a:extLst>
              <a:ext uri="{FF2B5EF4-FFF2-40B4-BE49-F238E27FC236}">
                <a16:creationId xmlns:a16="http://schemas.microsoft.com/office/drawing/2014/main" id="{BBC274C8-A1F9-45A8-A989-1BFCFD0B3C89}"/>
              </a:ext>
            </a:extLst>
          </p:cNvPr>
          <p:cNvSpPr/>
          <p:nvPr/>
        </p:nvSpPr>
        <p:spPr>
          <a:xfrm>
            <a:off x="5454885"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7</a:t>
            </a:r>
            <a:endParaRPr lang="es-CO" sz="1400" b="1">
              <a:solidFill>
                <a:schemeClr val="tx1"/>
              </a:solidFill>
            </a:endParaRPr>
          </a:p>
        </p:txBody>
      </p:sp>
      <p:sp>
        <p:nvSpPr>
          <p:cNvPr id="392" name="Sol 391">
            <a:extLst>
              <a:ext uri="{FF2B5EF4-FFF2-40B4-BE49-F238E27FC236}">
                <a16:creationId xmlns:a16="http://schemas.microsoft.com/office/drawing/2014/main" id="{F63B71D7-8BDD-4474-BC2D-7BAD3C46B8AE}"/>
              </a:ext>
            </a:extLst>
          </p:cNvPr>
          <p:cNvSpPr/>
          <p:nvPr/>
        </p:nvSpPr>
        <p:spPr>
          <a:xfrm>
            <a:off x="6069229"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8</a:t>
            </a:r>
            <a:endParaRPr lang="es-CO" sz="1400" b="1">
              <a:solidFill>
                <a:schemeClr val="tx1"/>
              </a:solidFill>
            </a:endParaRPr>
          </a:p>
        </p:txBody>
      </p:sp>
      <p:sp>
        <p:nvSpPr>
          <p:cNvPr id="393" name="Sol 392">
            <a:extLst>
              <a:ext uri="{FF2B5EF4-FFF2-40B4-BE49-F238E27FC236}">
                <a16:creationId xmlns:a16="http://schemas.microsoft.com/office/drawing/2014/main" id="{B6B6DC43-93B8-4610-8EE6-FB90A15C343D}"/>
              </a:ext>
            </a:extLst>
          </p:cNvPr>
          <p:cNvSpPr/>
          <p:nvPr/>
        </p:nvSpPr>
        <p:spPr>
          <a:xfrm>
            <a:off x="6699615"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400" b="1">
                <a:solidFill>
                  <a:schemeClr val="tx1"/>
                </a:solidFill>
              </a:rPr>
              <a:t>9</a:t>
            </a:r>
            <a:endParaRPr lang="es-CO" sz="1400" b="1">
              <a:solidFill>
                <a:schemeClr val="tx1"/>
              </a:solidFill>
            </a:endParaRPr>
          </a:p>
        </p:txBody>
      </p:sp>
      <p:sp>
        <p:nvSpPr>
          <p:cNvPr id="394" name="Sol 393">
            <a:extLst>
              <a:ext uri="{FF2B5EF4-FFF2-40B4-BE49-F238E27FC236}">
                <a16:creationId xmlns:a16="http://schemas.microsoft.com/office/drawing/2014/main" id="{0D99DC0F-CF52-4501-A717-07BC588B4859}"/>
              </a:ext>
            </a:extLst>
          </p:cNvPr>
          <p:cNvSpPr/>
          <p:nvPr/>
        </p:nvSpPr>
        <p:spPr>
          <a:xfrm>
            <a:off x="7336559"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600">
              <a:solidFill>
                <a:schemeClr val="tx1"/>
              </a:solidFill>
            </a:endParaRPr>
          </a:p>
        </p:txBody>
      </p:sp>
      <p:sp>
        <p:nvSpPr>
          <p:cNvPr id="395" name="Sol 394">
            <a:extLst>
              <a:ext uri="{FF2B5EF4-FFF2-40B4-BE49-F238E27FC236}">
                <a16:creationId xmlns:a16="http://schemas.microsoft.com/office/drawing/2014/main" id="{B64989F4-5505-4611-9D8C-AAD66E0F0354}"/>
              </a:ext>
            </a:extLst>
          </p:cNvPr>
          <p:cNvSpPr/>
          <p:nvPr/>
        </p:nvSpPr>
        <p:spPr>
          <a:xfrm>
            <a:off x="7966945"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600">
              <a:solidFill>
                <a:schemeClr val="tx1"/>
              </a:solidFill>
            </a:endParaRPr>
          </a:p>
        </p:txBody>
      </p:sp>
      <p:sp>
        <p:nvSpPr>
          <p:cNvPr id="396" name="Sol 395">
            <a:extLst>
              <a:ext uri="{FF2B5EF4-FFF2-40B4-BE49-F238E27FC236}">
                <a16:creationId xmlns:a16="http://schemas.microsoft.com/office/drawing/2014/main" id="{2E9A874E-66D7-49DC-8013-1A7E9D823E78}"/>
              </a:ext>
            </a:extLst>
          </p:cNvPr>
          <p:cNvSpPr/>
          <p:nvPr/>
        </p:nvSpPr>
        <p:spPr>
          <a:xfrm>
            <a:off x="8597331"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600">
              <a:solidFill>
                <a:schemeClr val="tx1"/>
              </a:solidFill>
            </a:endParaRPr>
          </a:p>
        </p:txBody>
      </p:sp>
      <p:sp>
        <p:nvSpPr>
          <p:cNvPr id="397" name="Sol 396">
            <a:extLst>
              <a:ext uri="{FF2B5EF4-FFF2-40B4-BE49-F238E27FC236}">
                <a16:creationId xmlns:a16="http://schemas.microsoft.com/office/drawing/2014/main" id="{356B3847-5146-4929-8C53-5987A5A015D3}"/>
              </a:ext>
            </a:extLst>
          </p:cNvPr>
          <p:cNvSpPr/>
          <p:nvPr/>
        </p:nvSpPr>
        <p:spPr>
          <a:xfrm>
            <a:off x="9247391"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600">
              <a:solidFill>
                <a:schemeClr val="tx1"/>
              </a:solidFill>
            </a:endParaRPr>
          </a:p>
        </p:txBody>
      </p:sp>
      <p:sp>
        <p:nvSpPr>
          <p:cNvPr id="398" name="Sol 397">
            <a:extLst>
              <a:ext uri="{FF2B5EF4-FFF2-40B4-BE49-F238E27FC236}">
                <a16:creationId xmlns:a16="http://schemas.microsoft.com/office/drawing/2014/main" id="{F133403D-F69E-4930-B33B-D2B2D0BD9924}"/>
              </a:ext>
            </a:extLst>
          </p:cNvPr>
          <p:cNvSpPr/>
          <p:nvPr/>
        </p:nvSpPr>
        <p:spPr>
          <a:xfrm>
            <a:off x="9877777" y="1894778"/>
            <a:ext cx="518485" cy="444907"/>
          </a:xfrm>
          <a:prstGeom prst="sun">
            <a:avLst>
              <a:gd name="adj" fmla="val 2017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050">
              <a:solidFill>
                <a:schemeClr val="tx1"/>
              </a:solidFill>
            </a:endParaRPr>
          </a:p>
        </p:txBody>
      </p:sp>
      <p:grpSp>
        <p:nvGrpSpPr>
          <p:cNvPr id="399" name="Grupo 398">
            <a:extLst>
              <a:ext uri="{FF2B5EF4-FFF2-40B4-BE49-F238E27FC236}">
                <a16:creationId xmlns:a16="http://schemas.microsoft.com/office/drawing/2014/main" id="{B8FBE9B1-4827-432A-9280-79A9502EB843}"/>
              </a:ext>
            </a:extLst>
          </p:cNvPr>
          <p:cNvGrpSpPr/>
          <p:nvPr/>
        </p:nvGrpSpPr>
        <p:grpSpPr>
          <a:xfrm>
            <a:off x="1858989" y="2978238"/>
            <a:ext cx="243012" cy="175091"/>
            <a:chOff x="9936163" y="182563"/>
            <a:chExt cx="919163" cy="365125"/>
          </a:xfrm>
          <a:solidFill>
            <a:schemeClr val="bg1"/>
          </a:solidFill>
        </p:grpSpPr>
        <p:sp>
          <p:nvSpPr>
            <p:cNvPr id="400" name="Freeform 16">
              <a:extLst>
                <a:ext uri="{FF2B5EF4-FFF2-40B4-BE49-F238E27FC236}">
                  <a16:creationId xmlns:a16="http://schemas.microsoft.com/office/drawing/2014/main" id="{E8950DBE-2B02-40FF-B602-9A2E5EB33845}"/>
                </a:ext>
              </a:extLst>
            </p:cNvPr>
            <p:cNvSpPr>
              <a:spLocks/>
            </p:cNvSpPr>
            <p:nvPr/>
          </p:nvSpPr>
          <p:spPr bwMode="auto">
            <a:xfrm>
              <a:off x="9936163" y="285750"/>
              <a:ext cx="919163" cy="261938"/>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01" name="Freeform 17">
              <a:extLst>
                <a:ext uri="{FF2B5EF4-FFF2-40B4-BE49-F238E27FC236}">
                  <a16:creationId xmlns:a16="http://schemas.microsoft.com/office/drawing/2014/main" id="{BD57C294-ECE7-4526-8FB5-664981A5A17F}"/>
                </a:ext>
              </a:extLst>
            </p:cNvPr>
            <p:cNvSpPr>
              <a:spLocks/>
            </p:cNvSpPr>
            <p:nvPr/>
          </p:nvSpPr>
          <p:spPr bwMode="auto">
            <a:xfrm>
              <a:off x="9937750" y="182563"/>
              <a:ext cx="912813" cy="301625"/>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02" name="Freeform 18">
              <a:extLst>
                <a:ext uri="{FF2B5EF4-FFF2-40B4-BE49-F238E27FC236}">
                  <a16:creationId xmlns:a16="http://schemas.microsoft.com/office/drawing/2014/main" id="{BC57CB4F-65D8-4BCE-9C4A-E5AC52E0F60A}"/>
                </a:ext>
              </a:extLst>
            </p:cNvPr>
            <p:cNvSpPr>
              <a:spLocks/>
            </p:cNvSpPr>
            <p:nvPr/>
          </p:nvSpPr>
          <p:spPr bwMode="auto">
            <a:xfrm>
              <a:off x="9947275" y="192088"/>
              <a:ext cx="904875" cy="293688"/>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03" name="Freeform 19">
              <a:extLst>
                <a:ext uri="{FF2B5EF4-FFF2-40B4-BE49-F238E27FC236}">
                  <a16:creationId xmlns:a16="http://schemas.microsoft.com/office/drawing/2014/main" id="{2F1B1D38-A013-4C30-9156-6AF541054101}"/>
                </a:ext>
              </a:extLst>
            </p:cNvPr>
            <p:cNvSpPr>
              <a:spLocks/>
            </p:cNvSpPr>
            <p:nvPr/>
          </p:nvSpPr>
          <p:spPr bwMode="auto">
            <a:xfrm>
              <a:off x="9936163" y="349250"/>
              <a:ext cx="11113" cy="61913"/>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09" name="Grupo 408">
            <a:extLst>
              <a:ext uri="{FF2B5EF4-FFF2-40B4-BE49-F238E27FC236}">
                <a16:creationId xmlns:a16="http://schemas.microsoft.com/office/drawing/2014/main" id="{2E036E2E-4A18-4BCE-B4DF-D57D107D6D7C}"/>
              </a:ext>
            </a:extLst>
          </p:cNvPr>
          <p:cNvGrpSpPr/>
          <p:nvPr/>
        </p:nvGrpSpPr>
        <p:grpSpPr>
          <a:xfrm>
            <a:off x="3149675" y="2975251"/>
            <a:ext cx="183110" cy="140901"/>
            <a:chOff x="4893128" y="4258356"/>
            <a:chExt cx="681038" cy="288925"/>
          </a:xfrm>
          <a:solidFill>
            <a:schemeClr val="bg1"/>
          </a:solidFill>
        </p:grpSpPr>
        <p:sp>
          <p:nvSpPr>
            <p:cNvPr id="410" name="Freeform 20">
              <a:extLst>
                <a:ext uri="{FF2B5EF4-FFF2-40B4-BE49-F238E27FC236}">
                  <a16:creationId xmlns:a16="http://schemas.microsoft.com/office/drawing/2014/main" id="{83242A85-37D0-43D5-A203-1AFF551CFF39}"/>
                </a:ext>
              </a:extLst>
            </p:cNvPr>
            <p:cNvSpPr>
              <a:spLocks/>
            </p:cNvSpPr>
            <p:nvPr/>
          </p:nvSpPr>
          <p:spPr bwMode="auto">
            <a:xfrm>
              <a:off x="4893128" y="4326618"/>
              <a:ext cx="677863" cy="220663"/>
            </a:xfrm>
            <a:custGeom>
              <a:avLst/>
              <a:gdLst>
                <a:gd name="T0" fmla="*/ 1 w 1388"/>
                <a:gd name="T1" fmla="*/ 47 h 450"/>
                <a:gd name="T2" fmla="*/ 2 w 1388"/>
                <a:gd name="T3" fmla="*/ 147 h 450"/>
                <a:gd name="T4" fmla="*/ 906 w 1388"/>
                <a:gd name="T5" fmla="*/ 450 h 450"/>
                <a:gd name="T6" fmla="*/ 1386 w 1388"/>
                <a:gd name="T7" fmla="*/ 374 h 450"/>
                <a:gd name="T8" fmla="*/ 1388 w 1388"/>
                <a:gd name="T9" fmla="*/ 258 h 450"/>
                <a:gd name="T10" fmla="*/ 909 w 1388"/>
                <a:gd name="T11" fmla="*/ 322 h 450"/>
                <a:gd name="T12" fmla="*/ 24 w 1388"/>
                <a:gd name="T13" fmla="*/ 69 h 450"/>
                <a:gd name="T14" fmla="*/ 29 w 1388"/>
                <a:gd name="T15" fmla="*/ 68 h 450"/>
                <a:gd name="T16" fmla="*/ 1 w 1388"/>
                <a:gd name="T17" fmla="*/ 4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8" h="450">
                  <a:moveTo>
                    <a:pt x="1" y="47"/>
                  </a:moveTo>
                  <a:cubicBezTo>
                    <a:pt x="2" y="79"/>
                    <a:pt x="0" y="0"/>
                    <a:pt x="2" y="147"/>
                  </a:cubicBezTo>
                  <a:cubicBezTo>
                    <a:pt x="88" y="252"/>
                    <a:pt x="373" y="450"/>
                    <a:pt x="906" y="450"/>
                  </a:cubicBezTo>
                  <a:cubicBezTo>
                    <a:pt x="1131" y="450"/>
                    <a:pt x="1222" y="430"/>
                    <a:pt x="1386" y="374"/>
                  </a:cubicBezTo>
                  <a:lnTo>
                    <a:pt x="1388" y="258"/>
                  </a:lnTo>
                  <a:cubicBezTo>
                    <a:pt x="1242" y="298"/>
                    <a:pt x="1077" y="322"/>
                    <a:pt x="909" y="322"/>
                  </a:cubicBezTo>
                  <a:cubicBezTo>
                    <a:pt x="525" y="322"/>
                    <a:pt x="178" y="222"/>
                    <a:pt x="24" y="69"/>
                  </a:cubicBezTo>
                  <a:lnTo>
                    <a:pt x="29" y="68"/>
                  </a:lnTo>
                  <a:lnTo>
                    <a:pt x="1" y="4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1" name="Freeform 21">
              <a:extLst>
                <a:ext uri="{FF2B5EF4-FFF2-40B4-BE49-F238E27FC236}">
                  <a16:creationId xmlns:a16="http://schemas.microsoft.com/office/drawing/2014/main" id="{13BBA086-4B10-4A36-87C0-4262D4951A62}"/>
                </a:ext>
              </a:extLst>
            </p:cNvPr>
            <p:cNvSpPr>
              <a:spLocks/>
            </p:cNvSpPr>
            <p:nvPr/>
          </p:nvSpPr>
          <p:spPr bwMode="auto">
            <a:xfrm>
              <a:off x="4894716" y="4258356"/>
              <a:ext cx="679450" cy="225425"/>
            </a:xfrm>
            <a:custGeom>
              <a:avLst/>
              <a:gdLst>
                <a:gd name="T0" fmla="*/ 951 w 1389"/>
                <a:gd name="T1" fmla="*/ 0 h 460"/>
                <a:gd name="T2" fmla="*/ 0 w 1389"/>
                <a:gd name="T3" fmla="*/ 188 h 460"/>
                <a:gd name="T4" fmla="*/ 902 w 1389"/>
                <a:gd name="T5" fmla="*/ 460 h 460"/>
                <a:gd name="T6" fmla="*/ 1389 w 1389"/>
                <a:gd name="T7" fmla="*/ 402 h 460"/>
                <a:gd name="T8" fmla="*/ 951 w 1389"/>
                <a:gd name="T9" fmla="*/ 0 h 460"/>
              </a:gdLst>
              <a:ahLst/>
              <a:cxnLst>
                <a:cxn ang="0">
                  <a:pos x="T0" y="T1"/>
                </a:cxn>
                <a:cxn ang="0">
                  <a:pos x="T2" y="T3"/>
                </a:cxn>
                <a:cxn ang="0">
                  <a:pos x="T4" y="T5"/>
                </a:cxn>
                <a:cxn ang="0">
                  <a:pos x="T6" y="T7"/>
                </a:cxn>
                <a:cxn ang="0">
                  <a:pos x="T8" y="T9"/>
                </a:cxn>
              </a:cxnLst>
              <a:rect l="0" t="0" r="r" b="b"/>
              <a:pathLst>
                <a:path w="1389" h="460">
                  <a:moveTo>
                    <a:pt x="951" y="0"/>
                  </a:moveTo>
                  <a:lnTo>
                    <a:pt x="0" y="188"/>
                  </a:lnTo>
                  <a:cubicBezTo>
                    <a:pt x="143" y="352"/>
                    <a:pt x="502" y="460"/>
                    <a:pt x="902" y="460"/>
                  </a:cubicBezTo>
                  <a:cubicBezTo>
                    <a:pt x="1073" y="460"/>
                    <a:pt x="1241" y="440"/>
                    <a:pt x="1389" y="402"/>
                  </a:cubicBezTo>
                  <a:lnTo>
                    <a:pt x="951"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2" name="Freeform 22">
              <a:extLst>
                <a:ext uri="{FF2B5EF4-FFF2-40B4-BE49-F238E27FC236}">
                  <a16:creationId xmlns:a16="http://schemas.microsoft.com/office/drawing/2014/main" id="{3A9CBA64-A7C3-4FF9-8B2D-D615E51226BA}"/>
                </a:ext>
              </a:extLst>
            </p:cNvPr>
            <p:cNvSpPr>
              <a:spLocks/>
            </p:cNvSpPr>
            <p:nvPr/>
          </p:nvSpPr>
          <p:spPr bwMode="auto">
            <a:xfrm>
              <a:off x="4904241" y="4269468"/>
              <a:ext cx="669925" cy="215900"/>
            </a:xfrm>
            <a:custGeom>
              <a:avLst/>
              <a:gdLst>
                <a:gd name="T0" fmla="*/ 954 w 1371"/>
                <a:gd name="T1" fmla="*/ 0 h 441"/>
                <a:gd name="T2" fmla="*/ 0 w 1371"/>
                <a:gd name="T3" fmla="*/ 188 h 441"/>
                <a:gd name="T4" fmla="*/ 885 w 1371"/>
                <a:gd name="T5" fmla="*/ 441 h 441"/>
                <a:gd name="T6" fmla="*/ 1371 w 1371"/>
                <a:gd name="T7" fmla="*/ 383 h 441"/>
                <a:gd name="T8" fmla="*/ 954 w 1371"/>
                <a:gd name="T9" fmla="*/ 0 h 441"/>
              </a:gdLst>
              <a:ahLst/>
              <a:cxnLst>
                <a:cxn ang="0">
                  <a:pos x="T0" y="T1"/>
                </a:cxn>
                <a:cxn ang="0">
                  <a:pos x="T2" y="T3"/>
                </a:cxn>
                <a:cxn ang="0">
                  <a:pos x="T4" y="T5"/>
                </a:cxn>
                <a:cxn ang="0">
                  <a:pos x="T6" y="T7"/>
                </a:cxn>
                <a:cxn ang="0">
                  <a:pos x="T8" y="T9"/>
                </a:cxn>
              </a:cxnLst>
              <a:rect l="0" t="0" r="r" b="b"/>
              <a:pathLst>
                <a:path w="1371" h="441">
                  <a:moveTo>
                    <a:pt x="954" y="0"/>
                  </a:moveTo>
                  <a:lnTo>
                    <a:pt x="0" y="188"/>
                  </a:lnTo>
                  <a:cubicBezTo>
                    <a:pt x="154" y="341"/>
                    <a:pt x="501" y="441"/>
                    <a:pt x="885" y="441"/>
                  </a:cubicBezTo>
                  <a:cubicBezTo>
                    <a:pt x="1056" y="441"/>
                    <a:pt x="1224" y="421"/>
                    <a:pt x="1371" y="383"/>
                  </a:cubicBezTo>
                  <a:lnTo>
                    <a:pt x="95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3" name="Freeform 23">
              <a:extLst>
                <a:ext uri="{FF2B5EF4-FFF2-40B4-BE49-F238E27FC236}">
                  <a16:creationId xmlns:a16="http://schemas.microsoft.com/office/drawing/2014/main" id="{9894CDF6-8C87-4548-B4DD-1854A6D9AB7E}"/>
                </a:ext>
              </a:extLst>
            </p:cNvPr>
            <p:cNvSpPr>
              <a:spLocks/>
            </p:cNvSpPr>
            <p:nvPr/>
          </p:nvSpPr>
          <p:spPr bwMode="auto">
            <a:xfrm>
              <a:off x="4893128" y="4348843"/>
              <a:ext cx="11113"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14" name="Grupo 413">
            <a:extLst>
              <a:ext uri="{FF2B5EF4-FFF2-40B4-BE49-F238E27FC236}">
                <a16:creationId xmlns:a16="http://schemas.microsoft.com/office/drawing/2014/main" id="{96304D54-E9C2-4A63-B1D2-92597B18C7AD}"/>
              </a:ext>
            </a:extLst>
          </p:cNvPr>
          <p:cNvGrpSpPr/>
          <p:nvPr/>
        </p:nvGrpSpPr>
        <p:grpSpPr>
          <a:xfrm>
            <a:off x="1674337" y="3462657"/>
            <a:ext cx="472369" cy="228937"/>
            <a:chOff x="2039059" y="2808135"/>
            <a:chExt cx="498492" cy="133200"/>
          </a:xfrm>
        </p:grpSpPr>
        <p:grpSp>
          <p:nvGrpSpPr>
            <p:cNvPr id="415" name="Grupo 414">
              <a:extLst>
                <a:ext uri="{FF2B5EF4-FFF2-40B4-BE49-F238E27FC236}">
                  <a16:creationId xmlns:a16="http://schemas.microsoft.com/office/drawing/2014/main" id="{44A44923-6934-4265-A725-3D48A41F4348}"/>
                </a:ext>
              </a:extLst>
            </p:cNvPr>
            <p:cNvGrpSpPr/>
            <p:nvPr/>
          </p:nvGrpSpPr>
          <p:grpSpPr>
            <a:xfrm>
              <a:off x="2039059" y="2808135"/>
              <a:ext cx="194864" cy="132895"/>
              <a:chOff x="3249160" y="1786618"/>
              <a:chExt cx="950913" cy="476251"/>
            </a:xfrm>
          </p:grpSpPr>
          <p:sp>
            <p:nvSpPr>
              <p:cNvPr id="421" name="Freeform 5">
                <a:extLst>
                  <a:ext uri="{FF2B5EF4-FFF2-40B4-BE49-F238E27FC236}">
                    <a16:creationId xmlns:a16="http://schemas.microsoft.com/office/drawing/2014/main" id="{C796B72C-FB19-4152-8A7C-35F73C292B61}"/>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22" name="Oval 6">
                <a:extLst>
                  <a:ext uri="{FF2B5EF4-FFF2-40B4-BE49-F238E27FC236}">
                    <a16:creationId xmlns:a16="http://schemas.microsoft.com/office/drawing/2014/main" id="{EF2AF09F-512A-4C35-94D0-FDB6DC91BBA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23" name="Freeform 7">
                <a:extLst>
                  <a:ext uri="{FF2B5EF4-FFF2-40B4-BE49-F238E27FC236}">
                    <a16:creationId xmlns:a16="http://schemas.microsoft.com/office/drawing/2014/main" id="{BF977CF3-7B6F-4767-8426-F6ED67F20EF4}"/>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24" name="Freeform 8">
                <a:extLst>
                  <a:ext uri="{FF2B5EF4-FFF2-40B4-BE49-F238E27FC236}">
                    <a16:creationId xmlns:a16="http://schemas.microsoft.com/office/drawing/2014/main" id="{8DE85038-D69A-4731-8FAC-28D0FCDCB47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16" name="Grupo 415">
              <a:extLst>
                <a:ext uri="{FF2B5EF4-FFF2-40B4-BE49-F238E27FC236}">
                  <a16:creationId xmlns:a16="http://schemas.microsoft.com/office/drawing/2014/main" id="{F31DD872-B4E6-40F2-A870-0104D5EC38A3}"/>
                </a:ext>
              </a:extLst>
            </p:cNvPr>
            <p:cNvGrpSpPr/>
            <p:nvPr/>
          </p:nvGrpSpPr>
          <p:grpSpPr>
            <a:xfrm>
              <a:off x="2343151" y="2808135"/>
              <a:ext cx="194400" cy="133200"/>
              <a:chOff x="5065791" y="1697568"/>
              <a:chExt cx="2190143" cy="1493655"/>
            </a:xfrm>
          </p:grpSpPr>
          <p:sp>
            <p:nvSpPr>
              <p:cNvPr id="417" name="Freeform 5">
                <a:extLst>
                  <a:ext uri="{FF2B5EF4-FFF2-40B4-BE49-F238E27FC236}">
                    <a16:creationId xmlns:a16="http://schemas.microsoft.com/office/drawing/2014/main" id="{062E4C11-D9AA-4B49-A173-1BB0CE64F136}"/>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8" name="Oval 6">
                <a:extLst>
                  <a:ext uri="{FF2B5EF4-FFF2-40B4-BE49-F238E27FC236}">
                    <a16:creationId xmlns:a16="http://schemas.microsoft.com/office/drawing/2014/main" id="{C1A9AD5F-C09A-4850-9393-D33E98F6F50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19" name="Freeform 7">
                <a:extLst>
                  <a:ext uri="{FF2B5EF4-FFF2-40B4-BE49-F238E27FC236}">
                    <a16:creationId xmlns:a16="http://schemas.microsoft.com/office/drawing/2014/main" id="{A5B2141F-56AB-4F10-9500-74C65B5C3FCF}"/>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20" name="Freeform 8">
                <a:extLst>
                  <a:ext uri="{FF2B5EF4-FFF2-40B4-BE49-F238E27FC236}">
                    <a16:creationId xmlns:a16="http://schemas.microsoft.com/office/drawing/2014/main" id="{B2D7A287-0B22-4364-B614-BE849A85E2FE}"/>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425" name="Grupo 424">
            <a:extLst>
              <a:ext uri="{FF2B5EF4-FFF2-40B4-BE49-F238E27FC236}">
                <a16:creationId xmlns:a16="http://schemas.microsoft.com/office/drawing/2014/main" id="{C4930BEF-F0EF-450C-8D48-824888E3E8B9}"/>
              </a:ext>
            </a:extLst>
          </p:cNvPr>
          <p:cNvGrpSpPr/>
          <p:nvPr/>
        </p:nvGrpSpPr>
        <p:grpSpPr>
          <a:xfrm>
            <a:off x="1674337" y="3952407"/>
            <a:ext cx="472369" cy="228937"/>
            <a:chOff x="2039059" y="2808135"/>
            <a:chExt cx="498492" cy="133200"/>
          </a:xfrm>
        </p:grpSpPr>
        <p:grpSp>
          <p:nvGrpSpPr>
            <p:cNvPr id="426" name="Grupo 425">
              <a:extLst>
                <a:ext uri="{FF2B5EF4-FFF2-40B4-BE49-F238E27FC236}">
                  <a16:creationId xmlns:a16="http://schemas.microsoft.com/office/drawing/2014/main" id="{BCF320AC-9AEE-4998-8BBB-D62DD95B3CAA}"/>
                </a:ext>
              </a:extLst>
            </p:cNvPr>
            <p:cNvGrpSpPr/>
            <p:nvPr/>
          </p:nvGrpSpPr>
          <p:grpSpPr>
            <a:xfrm>
              <a:off x="2039059" y="2808135"/>
              <a:ext cx="194864" cy="132895"/>
              <a:chOff x="3249160" y="1786618"/>
              <a:chExt cx="950913" cy="476251"/>
            </a:xfrm>
          </p:grpSpPr>
          <p:sp>
            <p:nvSpPr>
              <p:cNvPr id="432" name="Freeform 5">
                <a:extLst>
                  <a:ext uri="{FF2B5EF4-FFF2-40B4-BE49-F238E27FC236}">
                    <a16:creationId xmlns:a16="http://schemas.microsoft.com/office/drawing/2014/main" id="{12CF45D4-7005-4CA6-95D3-40CDF0D999E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33" name="Oval 6">
                <a:extLst>
                  <a:ext uri="{FF2B5EF4-FFF2-40B4-BE49-F238E27FC236}">
                    <a16:creationId xmlns:a16="http://schemas.microsoft.com/office/drawing/2014/main" id="{CBD7782E-6F23-4927-8EB1-8F2ADD0E5EE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34" name="Freeform 7">
                <a:extLst>
                  <a:ext uri="{FF2B5EF4-FFF2-40B4-BE49-F238E27FC236}">
                    <a16:creationId xmlns:a16="http://schemas.microsoft.com/office/drawing/2014/main" id="{B2B00205-401C-48A2-9362-7AD5DBD717F3}"/>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35" name="Freeform 8">
                <a:extLst>
                  <a:ext uri="{FF2B5EF4-FFF2-40B4-BE49-F238E27FC236}">
                    <a16:creationId xmlns:a16="http://schemas.microsoft.com/office/drawing/2014/main" id="{839D0C94-039B-4A3A-BF78-D7CD2AE9D238}"/>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27" name="Grupo 426">
              <a:extLst>
                <a:ext uri="{FF2B5EF4-FFF2-40B4-BE49-F238E27FC236}">
                  <a16:creationId xmlns:a16="http://schemas.microsoft.com/office/drawing/2014/main" id="{E14E279C-8E23-4E38-947B-944B34E40C1E}"/>
                </a:ext>
              </a:extLst>
            </p:cNvPr>
            <p:cNvGrpSpPr/>
            <p:nvPr/>
          </p:nvGrpSpPr>
          <p:grpSpPr>
            <a:xfrm>
              <a:off x="2343151" y="2808135"/>
              <a:ext cx="194400" cy="133200"/>
              <a:chOff x="5065791" y="1697568"/>
              <a:chExt cx="2190143" cy="1493655"/>
            </a:xfrm>
          </p:grpSpPr>
          <p:sp>
            <p:nvSpPr>
              <p:cNvPr id="428" name="Freeform 5">
                <a:extLst>
                  <a:ext uri="{FF2B5EF4-FFF2-40B4-BE49-F238E27FC236}">
                    <a16:creationId xmlns:a16="http://schemas.microsoft.com/office/drawing/2014/main" id="{1D7D4680-175B-4420-96D9-624E60D9A60D}"/>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29" name="Oval 6">
                <a:extLst>
                  <a:ext uri="{FF2B5EF4-FFF2-40B4-BE49-F238E27FC236}">
                    <a16:creationId xmlns:a16="http://schemas.microsoft.com/office/drawing/2014/main" id="{E41A7222-D2D5-4AAF-91C9-0C94F9E8209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30" name="Freeform 7">
                <a:extLst>
                  <a:ext uri="{FF2B5EF4-FFF2-40B4-BE49-F238E27FC236}">
                    <a16:creationId xmlns:a16="http://schemas.microsoft.com/office/drawing/2014/main" id="{3C25ABF7-49F6-42C0-A6D2-9B05D72F2382}"/>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31" name="Freeform 8">
                <a:extLst>
                  <a:ext uri="{FF2B5EF4-FFF2-40B4-BE49-F238E27FC236}">
                    <a16:creationId xmlns:a16="http://schemas.microsoft.com/office/drawing/2014/main" id="{6D7105C0-E755-4F8E-8791-4DE356E6924C}"/>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436" name="Grupo 435">
            <a:extLst>
              <a:ext uri="{FF2B5EF4-FFF2-40B4-BE49-F238E27FC236}">
                <a16:creationId xmlns:a16="http://schemas.microsoft.com/office/drawing/2014/main" id="{D05778E1-72F7-427D-B8D3-362B1E35183B}"/>
              </a:ext>
            </a:extLst>
          </p:cNvPr>
          <p:cNvGrpSpPr/>
          <p:nvPr/>
        </p:nvGrpSpPr>
        <p:grpSpPr>
          <a:xfrm>
            <a:off x="2317879" y="3952407"/>
            <a:ext cx="472369" cy="228937"/>
            <a:chOff x="2039059" y="2808135"/>
            <a:chExt cx="498492" cy="133200"/>
          </a:xfrm>
        </p:grpSpPr>
        <p:grpSp>
          <p:nvGrpSpPr>
            <p:cNvPr id="437" name="Grupo 436">
              <a:extLst>
                <a:ext uri="{FF2B5EF4-FFF2-40B4-BE49-F238E27FC236}">
                  <a16:creationId xmlns:a16="http://schemas.microsoft.com/office/drawing/2014/main" id="{A50A0D62-E6B0-4FC0-A672-4F3EA2BAC01A}"/>
                </a:ext>
              </a:extLst>
            </p:cNvPr>
            <p:cNvGrpSpPr/>
            <p:nvPr/>
          </p:nvGrpSpPr>
          <p:grpSpPr>
            <a:xfrm>
              <a:off x="2039059" y="2808135"/>
              <a:ext cx="194864" cy="132895"/>
              <a:chOff x="3249160" y="1786618"/>
              <a:chExt cx="950913" cy="476251"/>
            </a:xfrm>
          </p:grpSpPr>
          <p:sp>
            <p:nvSpPr>
              <p:cNvPr id="443" name="Freeform 5">
                <a:extLst>
                  <a:ext uri="{FF2B5EF4-FFF2-40B4-BE49-F238E27FC236}">
                    <a16:creationId xmlns:a16="http://schemas.microsoft.com/office/drawing/2014/main" id="{2C57EDE1-1AE1-48F3-A6CF-97AA1D06D6D1}"/>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4" name="Oval 6">
                <a:extLst>
                  <a:ext uri="{FF2B5EF4-FFF2-40B4-BE49-F238E27FC236}">
                    <a16:creationId xmlns:a16="http://schemas.microsoft.com/office/drawing/2014/main" id="{1EA63AD9-3E2C-404A-B7D1-47F3C081791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5" name="Freeform 7">
                <a:extLst>
                  <a:ext uri="{FF2B5EF4-FFF2-40B4-BE49-F238E27FC236}">
                    <a16:creationId xmlns:a16="http://schemas.microsoft.com/office/drawing/2014/main" id="{8C934BC8-0EF9-4006-8DBF-287301A052F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6" name="Freeform 8">
                <a:extLst>
                  <a:ext uri="{FF2B5EF4-FFF2-40B4-BE49-F238E27FC236}">
                    <a16:creationId xmlns:a16="http://schemas.microsoft.com/office/drawing/2014/main" id="{5E3D9F05-2EA8-4CDE-BB2F-C12A2EA0869D}"/>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38" name="Grupo 437">
              <a:extLst>
                <a:ext uri="{FF2B5EF4-FFF2-40B4-BE49-F238E27FC236}">
                  <a16:creationId xmlns:a16="http://schemas.microsoft.com/office/drawing/2014/main" id="{64B10DD3-7956-4B05-8D18-1F445D3F599E}"/>
                </a:ext>
              </a:extLst>
            </p:cNvPr>
            <p:cNvGrpSpPr/>
            <p:nvPr/>
          </p:nvGrpSpPr>
          <p:grpSpPr>
            <a:xfrm>
              <a:off x="2343151" y="2808135"/>
              <a:ext cx="194400" cy="133200"/>
              <a:chOff x="5065791" y="1697568"/>
              <a:chExt cx="2190143" cy="1493655"/>
            </a:xfrm>
          </p:grpSpPr>
          <p:sp>
            <p:nvSpPr>
              <p:cNvPr id="439" name="Freeform 5">
                <a:extLst>
                  <a:ext uri="{FF2B5EF4-FFF2-40B4-BE49-F238E27FC236}">
                    <a16:creationId xmlns:a16="http://schemas.microsoft.com/office/drawing/2014/main" id="{BA86FF85-57BD-46CB-B26D-46229A0718C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0" name="Oval 6">
                <a:extLst>
                  <a:ext uri="{FF2B5EF4-FFF2-40B4-BE49-F238E27FC236}">
                    <a16:creationId xmlns:a16="http://schemas.microsoft.com/office/drawing/2014/main" id="{6076602A-D070-49AF-BBCB-F29CAD8A79E0}"/>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1" name="Freeform 7">
                <a:extLst>
                  <a:ext uri="{FF2B5EF4-FFF2-40B4-BE49-F238E27FC236}">
                    <a16:creationId xmlns:a16="http://schemas.microsoft.com/office/drawing/2014/main" id="{243EAB51-6341-41B3-BBE7-0EA936FA373E}"/>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42" name="Freeform 8">
                <a:extLst>
                  <a:ext uri="{FF2B5EF4-FFF2-40B4-BE49-F238E27FC236}">
                    <a16:creationId xmlns:a16="http://schemas.microsoft.com/office/drawing/2014/main" id="{D258CEE0-B465-4AE8-B062-F3B6EBBC356C}"/>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447" name="Grupo 446">
            <a:extLst>
              <a:ext uri="{FF2B5EF4-FFF2-40B4-BE49-F238E27FC236}">
                <a16:creationId xmlns:a16="http://schemas.microsoft.com/office/drawing/2014/main" id="{6D6FECEB-7B91-45F8-A27D-72A2F3573957}"/>
              </a:ext>
            </a:extLst>
          </p:cNvPr>
          <p:cNvGrpSpPr/>
          <p:nvPr/>
        </p:nvGrpSpPr>
        <p:grpSpPr>
          <a:xfrm>
            <a:off x="2957287" y="3952407"/>
            <a:ext cx="472369" cy="228937"/>
            <a:chOff x="2039059" y="2808135"/>
            <a:chExt cx="498492" cy="133200"/>
          </a:xfrm>
        </p:grpSpPr>
        <p:grpSp>
          <p:nvGrpSpPr>
            <p:cNvPr id="448" name="Grupo 447">
              <a:extLst>
                <a:ext uri="{FF2B5EF4-FFF2-40B4-BE49-F238E27FC236}">
                  <a16:creationId xmlns:a16="http://schemas.microsoft.com/office/drawing/2014/main" id="{AE8AF7EC-29D8-4C2F-8D65-34245BEE8C81}"/>
                </a:ext>
              </a:extLst>
            </p:cNvPr>
            <p:cNvGrpSpPr/>
            <p:nvPr/>
          </p:nvGrpSpPr>
          <p:grpSpPr>
            <a:xfrm>
              <a:off x="2039059" y="2808135"/>
              <a:ext cx="194864" cy="132895"/>
              <a:chOff x="3249160" y="1786618"/>
              <a:chExt cx="950913" cy="476251"/>
            </a:xfrm>
          </p:grpSpPr>
          <p:sp>
            <p:nvSpPr>
              <p:cNvPr id="454" name="Freeform 5">
                <a:extLst>
                  <a:ext uri="{FF2B5EF4-FFF2-40B4-BE49-F238E27FC236}">
                    <a16:creationId xmlns:a16="http://schemas.microsoft.com/office/drawing/2014/main" id="{CE9DEA34-FCAF-4C04-8473-0E08AE36B923}"/>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5" name="Oval 6">
                <a:extLst>
                  <a:ext uri="{FF2B5EF4-FFF2-40B4-BE49-F238E27FC236}">
                    <a16:creationId xmlns:a16="http://schemas.microsoft.com/office/drawing/2014/main" id="{9A73F236-67D6-4CD8-A750-BD6A56BFE3B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6" name="Freeform 7">
                <a:extLst>
                  <a:ext uri="{FF2B5EF4-FFF2-40B4-BE49-F238E27FC236}">
                    <a16:creationId xmlns:a16="http://schemas.microsoft.com/office/drawing/2014/main" id="{E2A59976-A3F5-4437-ADDA-CF86FB2D309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7" name="Freeform 8">
                <a:extLst>
                  <a:ext uri="{FF2B5EF4-FFF2-40B4-BE49-F238E27FC236}">
                    <a16:creationId xmlns:a16="http://schemas.microsoft.com/office/drawing/2014/main" id="{4C297032-C50D-47D5-BE45-A363E1CD645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49" name="Grupo 448">
              <a:extLst>
                <a:ext uri="{FF2B5EF4-FFF2-40B4-BE49-F238E27FC236}">
                  <a16:creationId xmlns:a16="http://schemas.microsoft.com/office/drawing/2014/main" id="{A00FEBE3-CC05-4751-AFC7-812824BF552E}"/>
                </a:ext>
              </a:extLst>
            </p:cNvPr>
            <p:cNvGrpSpPr/>
            <p:nvPr/>
          </p:nvGrpSpPr>
          <p:grpSpPr>
            <a:xfrm>
              <a:off x="2343151" y="2808135"/>
              <a:ext cx="194400" cy="133200"/>
              <a:chOff x="5065791" y="1697568"/>
              <a:chExt cx="2190143" cy="1493655"/>
            </a:xfrm>
          </p:grpSpPr>
          <p:sp>
            <p:nvSpPr>
              <p:cNvPr id="450" name="Freeform 5">
                <a:extLst>
                  <a:ext uri="{FF2B5EF4-FFF2-40B4-BE49-F238E27FC236}">
                    <a16:creationId xmlns:a16="http://schemas.microsoft.com/office/drawing/2014/main" id="{A0F7EA6F-D921-4270-8C95-68B97E972626}"/>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1" name="Oval 6">
                <a:extLst>
                  <a:ext uri="{FF2B5EF4-FFF2-40B4-BE49-F238E27FC236}">
                    <a16:creationId xmlns:a16="http://schemas.microsoft.com/office/drawing/2014/main" id="{393FF6BC-9308-4E59-B450-40AFAAC4FBAE}"/>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2" name="Freeform 7">
                <a:extLst>
                  <a:ext uri="{FF2B5EF4-FFF2-40B4-BE49-F238E27FC236}">
                    <a16:creationId xmlns:a16="http://schemas.microsoft.com/office/drawing/2014/main" id="{53A94489-3244-4BAA-A13A-536D884336A5}"/>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53" name="Freeform 8">
                <a:extLst>
                  <a:ext uri="{FF2B5EF4-FFF2-40B4-BE49-F238E27FC236}">
                    <a16:creationId xmlns:a16="http://schemas.microsoft.com/office/drawing/2014/main" id="{3A2FAC17-2712-41CD-A469-2F0A81618EC7}"/>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458" name="Grupo 457">
            <a:extLst>
              <a:ext uri="{FF2B5EF4-FFF2-40B4-BE49-F238E27FC236}">
                <a16:creationId xmlns:a16="http://schemas.microsoft.com/office/drawing/2014/main" id="{A17735F3-342F-4699-B230-1DC786679C5F}"/>
              </a:ext>
            </a:extLst>
          </p:cNvPr>
          <p:cNvGrpSpPr/>
          <p:nvPr/>
        </p:nvGrpSpPr>
        <p:grpSpPr>
          <a:xfrm>
            <a:off x="2275117" y="3417678"/>
            <a:ext cx="469815" cy="341939"/>
            <a:chOff x="12179224" y="2855697"/>
            <a:chExt cx="1314318" cy="1141208"/>
          </a:xfrm>
        </p:grpSpPr>
        <p:grpSp>
          <p:nvGrpSpPr>
            <p:cNvPr id="459" name="Grupo 458">
              <a:extLst>
                <a:ext uri="{FF2B5EF4-FFF2-40B4-BE49-F238E27FC236}">
                  <a16:creationId xmlns:a16="http://schemas.microsoft.com/office/drawing/2014/main" id="{BA52A701-7EB8-42AA-92E0-24865BADC359}"/>
                </a:ext>
              </a:extLst>
            </p:cNvPr>
            <p:cNvGrpSpPr/>
            <p:nvPr/>
          </p:nvGrpSpPr>
          <p:grpSpPr>
            <a:xfrm>
              <a:off x="12179224" y="2855697"/>
              <a:ext cx="787844" cy="512991"/>
              <a:chOff x="9936163" y="182563"/>
              <a:chExt cx="919163" cy="365125"/>
            </a:xfrm>
          </p:grpSpPr>
          <p:sp>
            <p:nvSpPr>
              <p:cNvPr id="465" name="Freeform 16">
                <a:extLst>
                  <a:ext uri="{FF2B5EF4-FFF2-40B4-BE49-F238E27FC236}">
                    <a16:creationId xmlns:a16="http://schemas.microsoft.com/office/drawing/2014/main" id="{7D65140E-5528-4901-8BA4-B838308AED52}"/>
                  </a:ext>
                </a:extLst>
              </p:cNvPr>
              <p:cNvSpPr>
                <a:spLocks/>
              </p:cNvSpPr>
              <p:nvPr/>
            </p:nvSpPr>
            <p:spPr bwMode="auto">
              <a:xfrm>
                <a:off x="9936163" y="285750"/>
                <a:ext cx="919163" cy="261938"/>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6" name="Freeform 17">
                <a:extLst>
                  <a:ext uri="{FF2B5EF4-FFF2-40B4-BE49-F238E27FC236}">
                    <a16:creationId xmlns:a16="http://schemas.microsoft.com/office/drawing/2014/main" id="{7DBBEC1E-D564-4D30-AC56-9A476BD55DA5}"/>
                  </a:ext>
                </a:extLst>
              </p:cNvPr>
              <p:cNvSpPr>
                <a:spLocks/>
              </p:cNvSpPr>
              <p:nvPr/>
            </p:nvSpPr>
            <p:spPr bwMode="auto">
              <a:xfrm>
                <a:off x="9937750" y="182563"/>
                <a:ext cx="912813" cy="301625"/>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7" name="Freeform 18">
                <a:extLst>
                  <a:ext uri="{FF2B5EF4-FFF2-40B4-BE49-F238E27FC236}">
                    <a16:creationId xmlns:a16="http://schemas.microsoft.com/office/drawing/2014/main" id="{473ECC16-57BF-4FFA-AC9E-1D682C87F6A1}"/>
                  </a:ext>
                </a:extLst>
              </p:cNvPr>
              <p:cNvSpPr>
                <a:spLocks/>
              </p:cNvSpPr>
              <p:nvPr/>
            </p:nvSpPr>
            <p:spPr bwMode="auto">
              <a:xfrm>
                <a:off x="9947275" y="192088"/>
                <a:ext cx="904875" cy="293688"/>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8" name="Freeform 19">
                <a:extLst>
                  <a:ext uri="{FF2B5EF4-FFF2-40B4-BE49-F238E27FC236}">
                    <a16:creationId xmlns:a16="http://schemas.microsoft.com/office/drawing/2014/main" id="{04835C93-65BB-4BCC-B13A-56C814A9795B}"/>
                  </a:ext>
                </a:extLst>
              </p:cNvPr>
              <p:cNvSpPr>
                <a:spLocks/>
              </p:cNvSpPr>
              <p:nvPr/>
            </p:nvSpPr>
            <p:spPr bwMode="auto">
              <a:xfrm>
                <a:off x="9936163" y="349250"/>
                <a:ext cx="11113" cy="61913"/>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60" name="Grupo 459">
              <a:extLst>
                <a:ext uri="{FF2B5EF4-FFF2-40B4-BE49-F238E27FC236}">
                  <a16:creationId xmlns:a16="http://schemas.microsoft.com/office/drawing/2014/main" id="{C5E26610-CBD0-4D71-AE11-ADDF8508C478}"/>
                </a:ext>
              </a:extLst>
            </p:cNvPr>
            <p:cNvGrpSpPr/>
            <p:nvPr/>
          </p:nvGrpSpPr>
          <p:grpSpPr>
            <a:xfrm>
              <a:off x="12708312" y="3489312"/>
              <a:ext cx="785230" cy="507593"/>
              <a:chOff x="5212397" y="2455518"/>
              <a:chExt cx="2218004" cy="881074"/>
            </a:xfrm>
          </p:grpSpPr>
          <p:sp>
            <p:nvSpPr>
              <p:cNvPr id="461" name="Freeform 16">
                <a:extLst>
                  <a:ext uri="{FF2B5EF4-FFF2-40B4-BE49-F238E27FC236}">
                    <a16:creationId xmlns:a16="http://schemas.microsoft.com/office/drawing/2014/main" id="{9945EA13-EB5A-48F7-9A37-15412171FB8E}"/>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2" name="Freeform 17">
                <a:extLst>
                  <a:ext uri="{FF2B5EF4-FFF2-40B4-BE49-F238E27FC236}">
                    <a16:creationId xmlns:a16="http://schemas.microsoft.com/office/drawing/2014/main" id="{6DC5B4A9-C92F-4496-B5CE-67C0FA93544B}"/>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3" name="Freeform 18">
                <a:extLst>
                  <a:ext uri="{FF2B5EF4-FFF2-40B4-BE49-F238E27FC236}">
                    <a16:creationId xmlns:a16="http://schemas.microsoft.com/office/drawing/2014/main" id="{74BB446C-62C8-433F-9B23-EFDD66921D32}"/>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64" name="Freeform 19">
                <a:extLst>
                  <a:ext uri="{FF2B5EF4-FFF2-40B4-BE49-F238E27FC236}">
                    <a16:creationId xmlns:a16="http://schemas.microsoft.com/office/drawing/2014/main" id="{3CB215B8-0FD4-42AA-8C36-61CF4E4DCBE2}"/>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469" name="Grupo 468">
            <a:extLst>
              <a:ext uri="{FF2B5EF4-FFF2-40B4-BE49-F238E27FC236}">
                <a16:creationId xmlns:a16="http://schemas.microsoft.com/office/drawing/2014/main" id="{98CAD25E-CCE8-4A6C-8CDF-01DD1CB68993}"/>
              </a:ext>
            </a:extLst>
          </p:cNvPr>
          <p:cNvGrpSpPr/>
          <p:nvPr/>
        </p:nvGrpSpPr>
        <p:grpSpPr>
          <a:xfrm>
            <a:off x="3653981" y="3552991"/>
            <a:ext cx="242205" cy="173249"/>
            <a:chOff x="5212397" y="2455518"/>
            <a:chExt cx="2218004" cy="881074"/>
          </a:xfrm>
        </p:grpSpPr>
        <p:sp>
          <p:nvSpPr>
            <p:cNvPr id="470" name="Freeform 16">
              <a:extLst>
                <a:ext uri="{FF2B5EF4-FFF2-40B4-BE49-F238E27FC236}">
                  <a16:creationId xmlns:a16="http://schemas.microsoft.com/office/drawing/2014/main" id="{D772E717-E1FA-4080-AB08-F9510DCF4EE4}"/>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1" name="Freeform 17">
              <a:extLst>
                <a:ext uri="{FF2B5EF4-FFF2-40B4-BE49-F238E27FC236}">
                  <a16:creationId xmlns:a16="http://schemas.microsoft.com/office/drawing/2014/main" id="{8F9168E5-DA68-4B45-BE69-3C889000DB9F}"/>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2" name="Freeform 18">
              <a:extLst>
                <a:ext uri="{FF2B5EF4-FFF2-40B4-BE49-F238E27FC236}">
                  <a16:creationId xmlns:a16="http://schemas.microsoft.com/office/drawing/2014/main" id="{E794F743-5EF6-41FA-864C-4E9A27D9671F}"/>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3" name="Freeform 19">
              <a:extLst>
                <a:ext uri="{FF2B5EF4-FFF2-40B4-BE49-F238E27FC236}">
                  <a16:creationId xmlns:a16="http://schemas.microsoft.com/office/drawing/2014/main" id="{DEF476A9-2D92-44D2-B7C5-F6239939C00F}"/>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74" name="Grupo 473">
            <a:extLst>
              <a:ext uri="{FF2B5EF4-FFF2-40B4-BE49-F238E27FC236}">
                <a16:creationId xmlns:a16="http://schemas.microsoft.com/office/drawing/2014/main" id="{81EBD310-8E05-43E4-9955-72E438D10C7A}"/>
              </a:ext>
            </a:extLst>
          </p:cNvPr>
          <p:cNvGrpSpPr/>
          <p:nvPr/>
        </p:nvGrpSpPr>
        <p:grpSpPr>
          <a:xfrm>
            <a:off x="4283778" y="3552991"/>
            <a:ext cx="242205" cy="173249"/>
            <a:chOff x="5212397" y="2455518"/>
            <a:chExt cx="2218004" cy="881074"/>
          </a:xfrm>
        </p:grpSpPr>
        <p:sp>
          <p:nvSpPr>
            <p:cNvPr id="475" name="Freeform 16">
              <a:extLst>
                <a:ext uri="{FF2B5EF4-FFF2-40B4-BE49-F238E27FC236}">
                  <a16:creationId xmlns:a16="http://schemas.microsoft.com/office/drawing/2014/main" id="{AEE2BEDD-B429-4A57-9670-4AEE45B0FA2A}"/>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6" name="Freeform 17">
              <a:extLst>
                <a:ext uri="{FF2B5EF4-FFF2-40B4-BE49-F238E27FC236}">
                  <a16:creationId xmlns:a16="http://schemas.microsoft.com/office/drawing/2014/main" id="{ECDA607F-79CD-49C8-810F-EF8525CDCA09}"/>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7" name="Freeform 18">
              <a:extLst>
                <a:ext uri="{FF2B5EF4-FFF2-40B4-BE49-F238E27FC236}">
                  <a16:creationId xmlns:a16="http://schemas.microsoft.com/office/drawing/2014/main" id="{A833B174-A296-4676-8AA8-A7D3B5EB12D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78" name="Freeform 19">
              <a:extLst>
                <a:ext uri="{FF2B5EF4-FFF2-40B4-BE49-F238E27FC236}">
                  <a16:creationId xmlns:a16="http://schemas.microsoft.com/office/drawing/2014/main" id="{092EB70D-7FA9-463F-8965-BE2BEFA1B59A}"/>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79" name="Grupo 478">
            <a:extLst>
              <a:ext uri="{FF2B5EF4-FFF2-40B4-BE49-F238E27FC236}">
                <a16:creationId xmlns:a16="http://schemas.microsoft.com/office/drawing/2014/main" id="{5D2A594E-27D1-48C4-B5D2-750D648E9268}"/>
              </a:ext>
            </a:extLst>
          </p:cNvPr>
          <p:cNvGrpSpPr/>
          <p:nvPr/>
        </p:nvGrpSpPr>
        <p:grpSpPr>
          <a:xfrm>
            <a:off x="4933793" y="3552991"/>
            <a:ext cx="242205" cy="173249"/>
            <a:chOff x="5212397" y="2455518"/>
            <a:chExt cx="2218004" cy="881074"/>
          </a:xfrm>
        </p:grpSpPr>
        <p:sp>
          <p:nvSpPr>
            <p:cNvPr id="480" name="Freeform 16">
              <a:extLst>
                <a:ext uri="{FF2B5EF4-FFF2-40B4-BE49-F238E27FC236}">
                  <a16:creationId xmlns:a16="http://schemas.microsoft.com/office/drawing/2014/main" id="{4BC3A9B6-EB43-4016-980E-332639A158EE}"/>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1" name="Freeform 17">
              <a:extLst>
                <a:ext uri="{FF2B5EF4-FFF2-40B4-BE49-F238E27FC236}">
                  <a16:creationId xmlns:a16="http://schemas.microsoft.com/office/drawing/2014/main" id="{F9150AC2-314D-47B5-A873-818246521E43}"/>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2" name="Freeform 18">
              <a:extLst>
                <a:ext uri="{FF2B5EF4-FFF2-40B4-BE49-F238E27FC236}">
                  <a16:creationId xmlns:a16="http://schemas.microsoft.com/office/drawing/2014/main" id="{7B90659C-C22A-4420-9A46-B764271D2614}"/>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3" name="Freeform 19">
              <a:extLst>
                <a:ext uri="{FF2B5EF4-FFF2-40B4-BE49-F238E27FC236}">
                  <a16:creationId xmlns:a16="http://schemas.microsoft.com/office/drawing/2014/main" id="{5E693887-AC2E-409C-8AE3-ED7999F6A4DA}"/>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84" name="Grupo 483">
            <a:extLst>
              <a:ext uri="{FF2B5EF4-FFF2-40B4-BE49-F238E27FC236}">
                <a16:creationId xmlns:a16="http://schemas.microsoft.com/office/drawing/2014/main" id="{DF0FDB30-D5AF-43F5-B8E7-306DB14C6092}"/>
              </a:ext>
            </a:extLst>
          </p:cNvPr>
          <p:cNvGrpSpPr/>
          <p:nvPr/>
        </p:nvGrpSpPr>
        <p:grpSpPr>
          <a:xfrm>
            <a:off x="5579632" y="3552991"/>
            <a:ext cx="242205" cy="173249"/>
            <a:chOff x="5212397" y="2455518"/>
            <a:chExt cx="2218004" cy="881074"/>
          </a:xfrm>
        </p:grpSpPr>
        <p:sp>
          <p:nvSpPr>
            <p:cNvPr id="485" name="Freeform 16">
              <a:extLst>
                <a:ext uri="{FF2B5EF4-FFF2-40B4-BE49-F238E27FC236}">
                  <a16:creationId xmlns:a16="http://schemas.microsoft.com/office/drawing/2014/main" id="{94ED69E3-35CC-48CA-B998-3CC9A276E810}"/>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6" name="Freeform 17">
              <a:extLst>
                <a:ext uri="{FF2B5EF4-FFF2-40B4-BE49-F238E27FC236}">
                  <a16:creationId xmlns:a16="http://schemas.microsoft.com/office/drawing/2014/main" id="{A3E24D46-D30B-46D2-8720-DCA425856AEE}"/>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7" name="Freeform 18">
              <a:extLst>
                <a:ext uri="{FF2B5EF4-FFF2-40B4-BE49-F238E27FC236}">
                  <a16:creationId xmlns:a16="http://schemas.microsoft.com/office/drawing/2014/main" id="{F9976DF1-EEAB-4B35-97A2-7D2BB3B19F18}"/>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88" name="Freeform 19">
              <a:extLst>
                <a:ext uri="{FF2B5EF4-FFF2-40B4-BE49-F238E27FC236}">
                  <a16:creationId xmlns:a16="http://schemas.microsoft.com/office/drawing/2014/main" id="{FC795735-D947-44EB-910B-4C6831D8F383}"/>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89" name="Grupo 488">
            <a:extLst>
              <a:ext uri="{FF2B5EF4-FFF2-40B4-BE49-F238E27FC236}">
                <a16:creationId xmlns:a16="http://schemas.microsoft.com/office/drawing/2014/main" id="{5AF80CCA-CB7B-443E-9EFA-355B0F1302A9}"/>
              </a:ext>
            </a:extLst>
          </p:cNvPr>
          <p:cNvGrpSpPr/>
          <p:nvPr/>
        </p:nvGrpSpPr>
        <p:grpSpPr>
          <a:xfrm>
            <a:off x="6237907" y="3552991"/>
            <a:ext cx="242205" cy="173249"/>
            <a:chOff x="5212397" y="2455518"/>
            <a:chExt cx="2218004" cy="881074"/>
          </a:xfrm>
        </p:grpSpPr>
        <p:sp>
          <p:nvSpPr>
            <p:cNvPr id="490" name="Freeform 16">
              <a:extLst>
                <a:ext uri="{FF2B5EF4-FFF2-40B4-BE49-F238E27FC236}">
                  <a16:creationId xmlns:a16="http://schemas.microsoft.com/office/drawing/2014/main" id="{56B92A8E-F2EC-4BE5-AD60-8F130F936CDE}"/>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1" name="Freeform 17">
              <a:extLst>
                <a:ext uri="{FF2B5EF4-FFF2-40B4-BE49-F238E27FC236}">
                  <a16:creationId xmlns:a16="http://schemas.microsoft.com/office/drawing/2014/main" id="{D77CFB1F-7BAD-4F58-9146-7E5CC912B887}"/>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2" name="Freeform 18">
              <a:extLst>
                <a:ext uri="{FF2B5EF4-FFF2-40B4-BE49-F238E27FC236}">
                  <a16:creationId xmlns:a16="http://schemas.microsoft.com/office/drawing/2014/main" id="{97DC9A19-1D12-46AD-B7A6-6EE028B95AD5}"/>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3" name="Freeform 19">
              <a:extLst>
                <a:ext uri="{FF2B5EF4-FFF2-40B4-BE49-F238E27FC236}">
                  <a16:creationId xmlns:a16="http://schemas.microsoft.com/office/drawing/2014/main" id="{2530837C-8CD0-4B61-9FF2-2277D7A920D1}"/>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94" name="Grupo 493">
            <a:extLst>
              <a:ext uri="{FF2B5EF4-FFF2-40B4-BE49-F238E27FC236}">
                <a16:creationId xmlns:a16="http://schemas.microsoft.com/office/drawing/2014/main" id="{DADACCE1-56A4-40B8-95DC-90BE421579B4}"/>
              </a:ext>
            </a:extLst>
          </p:cNvPr>
          <p:cNvGrpSpPr/>
          <p:nvPr/>
        </p:nvGrpSpPr>
        <p:grpSpPr>
          <a:xfrm>
            <a:off x="6867704" y="3552991"/>
            <a:ext cx="242205" cy="173249"/>
            <a:chOff x="5212397" y="2455518"/>
            <a:chExt cx="2218004" cy="881074"/>
          </a:xfrm>
        </p:grpSpPr>
        <p:sp>
          <p:nvSpPr>
            <p:cNvPr id="495" name="Freeform 16">
              <a:extLst>
                <a:ext uri="{FF2B5EF4-FFF2-40B4-BE49-F238E27FC236}">
                  <a16:creationId xmlns:a16="http://schemas.microsoft.com/office/drawing/2014/main" id="{4CE53E26-C6E7-4028-8B28-3CA20A8490B2}"/>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6" name="Freeform 17">
              <a:extLst>
                <a:ext uri="{FF2B5EF4-FFF2-40B4-BE49-F238E27FC236}">
                  <a16:creationId xmlns:a16="http://schemas.microsoft.com/office/drawing/2014/main" id="{28572313-630D-4F8D-8902-348D9765D5D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7" name="Freeform 18">
              <a:extLst>
                <a:ext uri="{FF2B5EF4-FFF2-40B4-BE49-F238E27FC236}">
                  <a16:creationId xmlns:a16="http://schemas.microsoft.com/office/drawing/2014/main" id="{DAA1BC6E-232C-4481-9DEA-C0CFCCDC0548}"/>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498" name="Freeform 19">
              <a:extLst>
                <a:ext uri="{FF2B5EF4-FFF2-40B4-BE49-F238E27FC236}">
                  <a16:creationId xmlns:a16="http://schemas.microsoft.com/office/drawing/2014/main" id="{30F9E395-49CA-48EA-8A72-B361EEEAE2A0}"/>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499" name="Grupo 498">
            <a:extLst>
              <a:ext uri="{FF2B5EF4-FFF2-40B4-BE49-F238E27FC236}">
                <a16:creationId xmlns:a16="http://schemas.microsoft.com/office/drawing/2014/main" id="{C75C26D9-4D59-41F5-9B74-E1009CE81BA3}"/>
              </a:ext>
            </a:extLst>
          </p:cNvPr>
          <p:cNvGrpSpPr/>
          <p:nvPr/>
        </p:nvGrpSpPr>
        <p:grpSpPr>
          <a:xfrm>
            <a:off x="7517719" y="3552991"/>
            <a:ext cx="242205" cy="173249"/>
            <a:chOff x="5212397" y="2455518"/>
            <a:chExt cx="2218004" cy="881074"/>
          </a:xfrm>
        </p:grpSpPr>
        <p:sp>
          <p:nvSpPr>
            <p:cNvPr id="500" name="Freeform 16">
              <a:extLst>
                <a:ext uri="{FF2B5EF4-FFF2-40B4-BE49-F238E27FC236}">
                  <a16:creationId xmlns:a16="http://schemas.microsoft.com/office/drawing/2014/main" id="{3DF8F722-3A4B-4F82-9F78-7F24B0CDF296}"/>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1" name="Freeform 17">
              <a:extLst>
                <a:ext uri="{FF2B5EF4-FFF2-40B4-BE49-F238E27FC236}">
                  <a16:creationId xmlns:a16="http://schemas.microsoft.com/office/drawing/2014/main" id="{E917D354-254F-47D1-BAE0-43353E8BB362}"/>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2" name="Freeform 18">
              <a:extLst>
                <a:ext uri="{FF2B5EF4-FFF2-40B4-BE49-F238E27FC236}">
                  <a16:creationId xmlns:a16="http://schemas.microsoft.com/office/drawing/2014/main" id="{223B5AD6-6019-4364-991D-07CB3A3BBC37}"/>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3" name="Freeform 19">
              <a:extLst>
                <a:ext uri="{FF2B5EF4-FFF2-40B4-BE49-F238E27FC236}">
                  <a16:creationId xmlns:a16="http://schemas.microsoft.com/office/drawing/2014/main" id="{382B3E16-7FBD-41BF-B378-0FFD189014D6}"/>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04" name="Grupo 503">
            <a:extLst>
              <a:ext uri="{FF2B5EF4-FFF2-40B4-BE49-F238E27FC236}">
                <a16:creationId xmlns:a16="http://schemas.microsoft.com/office/drawing/2014/main" id="{8271EC55-07C8-4FE8-8A4B-3FBDDBDD7D12}"/>
              </a:ext>
            </a:extLst>
          </p:cNvPr>
          <p:cNvGrpSpPr/>
          <p:nvPr/>
        </p:nvGrpSpPr>
        <p:grpSpPr>
          <a:xfrm>
            <a:off x="8163558" y="3552991"/>
            <a:ext cx="242205" cy="173249"/>
            <a:chOff x="5212397" y="2455518"/>
            <a:chExt cx="2218004" cy="881074"/>
          </a:xfrm>
        </p:grpSpPr>
        <p:sp>
          <p:nvSpPr>
            <p:cNvPr id="505" name="Freeform 16">
              <a:extLst>
                <a:ext uri="{FF2B5EF4-FFF2-40B4-BE49-F238E27FC236}">
                  <a16:creationId xmlns:a16="http://schemas.microsoft.com/office/drawing/2014/main" id="{2E507C61-28CD-4C80-B960-524D4CC08F72}"/>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6" name="Freeform 17">
              <a:extLst>
                <a:ext uri="{FF2B5EF4-FFF2-40B4-BE49-F238E27FC236}">
                  <a16:creationId xmlns:a16="http://schemas.microsoft.com/office/drawing/2014/main" id="{9DCD5665-5622-4158-A93B-696734FC1D57}"/>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7" name="Freeform 18">
              <a:extLst>
                <a:ext uri="{FF2B5EF4-FFF2-40B4-BE49-F238E27FC236}">
                  <a16:creationId xmlns:a16="http://schemas.microsoft.com/office/drawing/2014/main" id="{91FC328E-9D7D-496F-8381-A97E54D0265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08" name="Freeform 19">
              <a:extLst>
                <a:ext uri="{FF2B5EF4-FFF2-40B4-BE49-F238E27FC236}">
                  <a16:creationId xmlns:a16="http://schemas.microsoft.com/office/drawing/2014/main" id="{D2F55530-4CC2-4B32-BB91-88F174E207CB}"/>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09" name="Grupo 508">
            <a:extLst>
              <a:ext uri="{FF2B5EF4-FFF2-40B4-BE49-F238E27FC236}">
                <a16:creationId xmlns:a16="http://schemas.microsoft.com/office/drawing/2014/main" id="{6B0613CE-39BF-43B0-B12D-659FCC76A18F}"/>
              </a:ext>
            </a:extLst>
          </p:cNvPr>
          <p:cNvGrpSpPr/>
          <p:nvPr/>
        </p:nvGrpSpPr>
        <p:grpSpPr>
          <a:xfrm>
            <a:off x="8749958" y="3552991"/>
            <a:ext cx="242205" cy="173249"/>
            <a:chOff x="5212397" y="2455518"/>
            <a:chExt cx="2218004" cy="881074"/>
          </a:xfrm>
        </p:grpSpPr>
        <p:sp>
          <p:nvSpPr>
            <p:cNvPr id="510" name="Freeform 16">
              <a:extLst>
                <a:ext uri="{FF2B5EF4-FFF2-40B4-BE49-F238E27FC236}">
                  <a16:creationId xmlns:a16="http://schemas.microsoft.com/office/drawing/2014/main" id="{3538E17F-66CC-499C-AD9C-A7FBC9C49413}"/>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1" name="Freeform 17">
              <a:extLst>
                <a:ext uri="{FF2B5EF4-FFF2-40B4-BE49-F238E27FC236}">
                  <a16:creationId xmlns:a16="http://schemas.microsoft.com/office/drawing/2014/main" id="{5B987562-D699-42CD-A5B5-855C845E9B0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2" name="Freeform 18">
              <a:extLst>
                <a:ext uri="{FF2B5EF4-FFF2-40B4-BE49-F238E27FC236}">
                  <a16:creationId xmlns:a16="http://schemas.microsoft.com/office/drawing/2014/main" id="{5D65F4E2-3B8F-461B-9D9B-34A9E7FAC5F0}"/>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3" name="Freeform 19">
              <a:extLst>
                <a:ext uri="{FF2B5EF4-FFF2-40B4-BE49-F238E27FC236}">
                  <a16:creationId xmlns:a16="http://schemas.microsoft.com/office/drawing/2014/main" id="{0738222A-9C76-4C55-AAA9-93C9E517D33D}"/>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14" name="Grupo 513">
            <a:extLst>
              <a:ext uri="{FF2B5EF4-FFF2-40B4-BE49-F238E27FC236}">
                <a16:creationId xmlns:a16="http://schemas.microsoft.com/office/drawing/2014/main" id="{127E9CB7-56E8-4310-820C-C0E828ECAD49}"/>
              </a:ext>
            </a:extLst>
          </p:cNvPr>
          <p:cNvGrpSpPr/>
          <p:nvPr/>
        </p:nvGrpSpPr>
        <p:grpSpPr>
          <a:xfrm>
            <a:off x="9395797" y="3552991"/>
            <a:ext cx="242205" cy="173249"/>
            <a:chOff x="5212397" y="2455518"/>
            <a:chExt cx="2218004" cy="881074"/>
          </a:xfrm>
        </p:grpSpPr>
        <p:sp>
          <p:nvSpPr>
            <p:cNvPr id="515" name="Freeform 16">
              <a:extLst>
                <a:ext uri="{FF2B5EF4-FFF2-40B4-BE49-F238E27FC236}">
                  <a16:creationId xmlns:a16="http://schemas.microsoft.com/office/drawing/2014/main" id="{55F29E67-A8EF-43A9-A9F3-DDAF4273C032}"/>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6" name="Freeform 17">
              <a:extLst>
                <a:ext uri="{FF2B5EF4-FFF2-40B4-BE49-F238E27FC236}">
                  <a16:creationId xmlns:a16="http://schemas.microsoft.com/office/drawing/2014/main" id="{0F2F5660-8AEE-46E4-8C73-B46537A94B54}"/>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7" name="Freeform 18">
              <a:extLst>
                <a:ext uri="{FF2B5EF4-FFF2-40B4-BE49-F238E27FC236}">
                  <a16:creationId xmlns:a16="http://schemas.microsoft.com/office/drawing/2014/main" id="{08FBE70D-19F2-424E-ABE7-20E12C068ED3}"/>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18" name="Freeform 19">
              <a:extLst>
                <a:ext uri="{FF2B5EF4-FFF2-40B4-BE49-F238E27FC236}">
                  <a16:creationId xmlns:a16="http://schemas.microsoft.com/office/drawing/2014/main" id="{4B520887-B774-4171-B1BA-B10C26B6443D}"/>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19" name="Grupo 518">
            <a:extLst>
              <a:ext uri="{FF2B5EF4-FFF2-40B4-BE49-F238E27FC236}">
                <a16:creationId xmlns:a16="http://schemas.microsoft.com/office/drawing/2014/main" id="{3430A67F-D469-42E7-AF14-34B4BE4CB629}"/>
              </a:ext>
            </a:extLst>
          </p:cNvPr>
          <p:cNvGrpSpPr/>
          <p:nvPr/>
        </p:nvGrpSpPr>
        <p:grpSpPr>
          <a:xfrm>
            <a:off x="10045812" y="3552991"/>
            <a:ext cx="242205" cy="173249"/>
            <a:chOff x="5212397" y="2455518"/>
            <a:chExt cx="2218004" cy="881074"/>
          </a:xfrm>
        </p:grpSpPr>
        <p:sp>
          <p:nvSpPr>
            <p:cNvPr id="520" name="Freeform 16">
              <a:extLst>
                <a:ext uri="{FF2B5EF4-FFF2-40B4-BE49-F238E27FC236}">
                  <a16:creationId xmlns:a16="http://schemas.microsoft.com/office/drawing/2014/main" id="{933B0D04-1E60-4735-830D-258C881EE44C}"/>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1" name="Freeform 17">
              <a:extLst>
                <a:ext uri="{FF2B5EF4-FFF2-40B4-BE49-F238E27FC236}">
                  <a16:creationId xmlns:a16="http://schemas.microsoft.com/office/drawing/2014/main" id="{CC03AAF7-7748-46AE-8242-674FA4678C9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2" name="Freeform 18">
              <a:extLst>
                <a:ext uri="{FF2B5EF4-FFF2-40B4-BE49-F238E27FC236}">
                  <a16:creationId xmlns:a16="http://schemas.microsoft.com/office/drawing/2014/main" id="{B514DACC-F5F0-420C-8F1C-E4F395B79697}"/>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3" name="Freeform 19">
              <a:extLst>
                <a:ext uri="{FF2B5EF4-FFF2-40B4-BE49-F238E27FC236}">
                  <a16:creationId xmlns:a16="http://schemas.microsoft.com/office/drawing/2014/main" id="{FEB463AD-407D-4C91-9A0A-2CA902A65BED}"/>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24" name="Grupo 523">
            <a:extLst>
              <a:ext uri="{FF2B5EF4-FFF2-40B4-BE49-F238E27FC236}">
                <a16:creationId xmlns:a16="http://schemas.microsoft.com/office/drawing/2014/main" id="{A5D22305-FC44-4BF7-87B5-3BB7538A2CBB}"/>
              </a:ext>
            </a:extLst>
          </p:cNvPr>
          <p:cNvGrpSpPr/>
          <p:nvPr/>
        </p:nvGrpSpPr>
        <p:grpSpPr>
          <a:xfrm>
            <a:off x="3706664" y="3963329"/>
            <a:ext cx="184212" cy="228937"/>
            <a:chOff x="5065791" y="1697568"/>
            <a:chExt cx="2190143" cy="1493655"/>
          </a:xfrm>
        </p:grpSpPr>
        <p:sp>
          <p:nvSpPr>
            <p:cNvPr id="525" name="Freeform 5">
              <a:extLst>
                <a:ext uri="{FF2B5EF4-FFF2-40B4-BE49-F238E27FC236}">
                  <a16:creationId xmlns:a16="http://schemas.microsoft.com/office/drawing/2014/main" id="{B1B65369-F45F-4405-B179-7E550C56B062}"/>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6" name="Oval 6">
              <a:extLst>
                <a:ext uri="{FF2B5EF4-FFF2-40B4-BE49-F238E27FC236}">
                  <a16:creationId xmlns:a16="http://schemas.microsoft.com/office/drawing/2014/main" id="{E0130927-5C74-432F-A980-AD31F2D853CE}"/>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7" name="Freeform 7">
              <a:extLst>
                <a:ext uri="{FF2B5EF4-FFF2-40B4-BE49-F238E27FC236}">
                  <a16:creationId xmlns:a16="http://schemas.microsoft.com/office/drawing/2014/main" id="{61B46546-A28D-430A-A1DD-6364C9D0688E}"/>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28" name="Freeform 8">
              <a:extLst>
                <a:ext uri="{FF2B5EF4-FFF2-40B4-BE49-F238E27FC236}">
                  <a16:creationId xmlns:a16="http://schemas.microsoft.com/office/drawing/2014/main" id="{35993946-8911-4BE1-96C7-CACF19FD13B2}"/>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29" name="Grupo 528">
            <a:extLst>
              <a:ext uri="{FF2B5EF4-FFF2-40B4-BE49-F238E27FC236}">
                <a16:creationId xmlns:a16="http://schemas.microsoft.com/office/drawing/2014/main" id="{5FD9954E-88D2-4EB3-9DD3-70BA82FE964F}"/>
              </a:ext>
            </a:extLst>
          </p:cNvPr>
          <p:cNvGrpSpPr/>
          <p:nvPr/>
        </p:nvGrpSpPr>
        <p:grpSpPr>
          <a:xfrm>
            <a:off x="4308237" y="3963329"/>
            <a:ext cx="184212" cy="228937"/>
            <a:chOff x="5065791" y="1697568"/>
            <a:chExt cx="2190143" cy="1493655"/>
          </a:xfrm>
        </p:grpSpPr>
        <p:sp>
          <p:nvSpPr>
            <p:cNvPr id="530" name="Freeform 5">
              <a:extLst>
                <a:ext uri="{FF2B5EF4-FFF2-40B4-BE49-F238E27FC236}">
                  <a16:creationId xmlns:a16="http://schemas.microsoft.com/office/drawing/2014/main" id="{DAB1900A-0766-4FE5-B3AB-2316CDAACB37}"/>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1" name="Oval 6">
              <a:extLst>
                <a:ext uri="{FF2B5EF4-FFF2-40B4-BE49-F238E27FC236}">
                  <a16:creationId xmlns:a16="http://schemas.microsoft.com/office/drawing/2014/main" id="{A7B6D040-C40B-4BE6-9ED7-A3C37D1D65CE}"/>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2" name="Freeform 7">
              <a:extLst>
                <a:ext uri="{FF2B5EF4-FFF2-40B4-BE49-F238E27FC236}">
                  <a16:creationId xmlns:a16="http://schemas.microsoft.com/office/drawing/2014/main" id="{14EE2AD2-2E25-4E7B-A0AD-B38BA34A6FE9}"/>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3" name="Freeform 8">
              <a:extLst>
                <a:ext uri="{FF2B5EF4-FFF2-40B4-BE49-F238E27FC236}">
                  <a16:creationId xmlns:a16="http://schemas.microsoft.com/office/drawing/2014/main" id="{106C1104-CF3E-49A4-A4DB-E4AFF04F44B3}"/>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34" name="Grupo 533">
            <a:extLst>
              <a:ext uri="{FF2B5EF4-FFF2-40B4-BE49-F238E27FC236}">
                <a16:creationId xmlns:a16="http://schemas.microsoft.com/office/drawing/2014/main" id="{A10DF8AA-FD8A-4024-81C5-C3C9F5A05242}"/>
              </a:ext>
            </a:extLst>
          </p:cNvPr>
          <p:cNvGrpSpPr/>
          <p:nvPr/>
        </p:nvGrpSpPr>
        <p:grpSpPr>
          <a:xfrm>
            <a:off x="4987969" y="3963329"/>
            <a:ext cx="184212" cy="228937"/>
            <a:chOff x="5065791" y="1697568"/>
            <a:chExt cx="2190143" cy="1493655"/>
          </a:xfrm>
        </p:grpSpPr>
        <p:sp>
          <p:nvSpPr>
            <p:cNvPr id="535" name="Freeform 5">
              <a:extLst>
                <a:ext uri="{FF2B5EF4-FFF2-40B4-BE49-F238E27FC236}">
                  <a16:creationId xmlns:a16="http://schemas.microsoft.com/office/drawing/2014/main" id="{CB36098D-2188-4348-9BA3-F081320C9BCB}"/>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6" name="Oval 6">
              <a:extLst>
                <a:ext uri="{FF2B5EF4-FFF2-40B4-BE49-F238E27FC236}">
                  <a16:creationId xmlns:a16="http://schemas.microsoft.com/office/drawing/2014/main" id="{03CEEE1B-3DBA-4817-9E22-FB37B5F00964}"/>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7" name="Freeform 7">
              <a:extLst>
                <a:ext uri="{FF2B5EF4-FFF2-40B4-BE49-F238E27FC236}">
                  <a16:creationId xmlns:a16="http://schemas.microsoft.com/office/drawing/2014/main" id="{52D897BB-C373-4F5A-8AEB-4284B859F770}"/>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38" name="Freeform 8">
              <a:extLst>
                <a:ext uri="{FF2B5EF4-FFF2-40B4-BE49-F238E27FC236}">
                  <a16:creationId xmlns:a16="http://schemas.microsoft.com/office/drawing/2014/main" id="{55D97921-3C38-46E7-83BA-051E6EB4D6F3}"/>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39" name="Grupo 538">
            <a:extLst>
              <a:ext uri="{FF2B5EF4-FFF2-40B4-BE49-F238E27FC236}">
                <a16:creationId xmlns:a16="http://schemas.microsoft.com/office/drawing/2014/main" id="{9336E48F-3A34-4922-96C4-D8DBEBCCDB07}"/>
              </a:ext>
            </a:extLst>
          </p:cNvPr>
          <p:cNvGrpSpPr/>
          <p:nvPr/>
        </p:nvGrpSpPr>
        <p:grpSpPr>
          <a:xfrm>
            <a:off x="5605584" y="3963329"/>
            <a:ext cx="184212" cy="228937"/>
            <a:chOff x="5065791" y="1697568"/>
            <a:chExt cx="2190143" cy="1493655"/>
          </a:xfrm>
        </p:grpSpPr>
        <p:sp>
          <p:nvSpPr>
            <p:cNvPr id="540" name="Freeform 5">
              <a:extLst>
                <a:ext uri="{FF2B5EF4-FFF2-40B4-BE49-F238E27FC236}">
                  <a16:creationId xmlns:a16="http://schemas.microsoft.com/office/drawing/2014/main" id="{42E4BCE7-38F7-43F4-9E56-9383748F23E1}"/>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1" name="Oval 6">
              <a:extLst>
                <a:ext uri="{FF2B5EF4-FFF2-40B4-BE49-F238E27FC236}">
                  <a16:creationId xmlns:a16="http://schemas.microsoft.com/office/drawing/2014/main" id="{1C7B8620-4D03-4A01-A691-5557A8BD31A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2" name="Freeform 7">
              <a:extLst>
                <a:ext uri="{FF2B5EF4-FFF2-40B4-BE49-F238E27FC236}">
                  <a16:creationId xmlns:a16="http://schemas.microsoft.com/office/drawing/2014/main" id="{E6A80561-A4FB-4F9C-8566-9C3CE0D1F79A}"/>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3" name="Freeform 8">
              <a:extLst>
                <a:ext uri="{FF2B5EF4-FFF2-40B4-BE49-F238E27FC236}">
                  <a16:creationId xmlns:a16="http://schemas.microsoft.com/office/drawing/2014/main" id="{927EFB23-B928-48CD-8743-84C8EB6C265B}"/>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44" name="Grupo 543">
            <a:extLst>
              <a:ext uri="{FF2B5EF4-FFF2-40B4-BE49-F238E27FC236}">
                <a16:creationId xmlns:a16="http://schemas.microsoft.com/office/drawing/2014/main" id="{49C77D59-2891-4E97-A722-F6C7098E1F54}"/>
              </a:ext>
            </a:extLst>
          </p:cNvPr>
          <p:cNvGrpSpPr/>
          <p:nvPr/>
        </p:nvGrpSpPr>
        <p:grpSpPr>
          <a:xfrm>
            <a:off x="6232208" y="3963329"/>
            <a:ext cx="184212" cy="228937"/>
            <a:chOff x="5065791" y="1697568"/>
            <a:chExt cx="2190143" cy="1493655"/>
          </a:xfrm>
        </p:grpSpPr>
        <p:sp>
          <p:nvSpPr>
            <p:cNvPr id="545" name="Freeform 5">
              <a:extLst>
                <a:ext uri="{FF2B5EF4-FFF2-40B4-BE49-F238E27FC236}">
                  <a16:creationId xmlns:a16="http://schemas.microsoft.com/office/drawing/2014/main" id="{72CFE092-E77C-4034-AAA7-82618AD30FCD}"/>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6" name="Oval 6">
              <a:extLst>
                <a:ext uri="{FF2B5EF4-FFF2-40B4-BE49-F238E27FC236}">
                  <a16:creationId xmlns:a16="http://schemas.microsoft.com/office/drawing/2014/main" id="{429C364F-FFC4-40D9-995B-200952407EF4}"/>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7" name="Freeform 7">
              <a:extLst>
                <a:ext uri="{FF2B5EF4-FFF2-40B4-BE49-F238E27FC236}">
                  <a16:creationId xmlns:a16="http://schemas.microsoft.com/office/drawing/2014/main" id="{89F6708A-45E9-4E56-86F3-5DB29545E626}"/>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48" name="Freeform 8">
              <a:extLst>
                <a:ext uri="{FF2B5EF4-FFF2-40B4-BE49-F238E27FC236}">
                  <a16:creationId xmlns:a16="http://schemas.microsoft.com/office/drawing/2014/main" id="{66D6241D-2A45-4165-BF07-FB6189B5ECF0}"/>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49" name="Grupo 548">
            <a:extLst>
              <a:ext uri="{FF2B5EF4-FFF2-40B4-BE49-F238E27FC236}">
                <a16:creationId xmlns:a16="http://schemas.microsoft.com/office/drawing/2014/main" id="{93A60F9F-BA3B-4011-8E1E-BB23F17F3896}"/>
              </a:ext>
            </a:extLst>
          </p:cNvPr>
          <p:cNvGrpSpPr/>
          <p:nvPr/>
        </p:nvGrpSpPr>
        <p:grpSpPr>
          <a:xfrm>
            <a:off x="6833781" y="3963329"/>
            <a:ext cx="184212" cy="228937"/>
            <a:chOff x="5065791" y="1697568"/>
            <a:chExt cx="2190143" cy="1493655"/>
          </a:xfrm>
        </p:grpSpPr>
        <p:sp>
          <p:nvSpPr>
            <p:cNvPr id="550" name="Freeform 5">
              <a:extLst>
                <a:ext uri="{FF2B5EF4-FFF2-40B4-BE49-F238E27FC236}">
                  <a16:creationId xmlns:a16="http://schemas.microsoft.com/office/drawing/2014/main" id="{3CB68137-EBD9-4FE2-A7B1-FD787A836B3E}"/>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1" name="Oval 6">
              <a:extLst>
                <a:ext uri="{FF2B5EF4-FFF2-40B4-BE49-F238E27FC236}">
                  <a16:creationId xmlns:a16="http://schemas.microsoft.com/office/drawing/2014/main" id="{C0161ACB-41E5-443C-9886-D344B92B622B}"/>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2" name="Freeform 7">
              <a:extLst>
                <a:ext uri="{FF2B5EF4-FFF2-40B4-BE49-F238E27FC236}">
                  <a16:creationId xmlns:a16="http://schemas.microsoft.com/office/drawing/2014/main" id="{73B27442-82BB-4557-ABED-A2307E0E119D}"/>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3" name="Freeform 8">
              <a:extLst>
                <a:ext uri="{FF2B5EF4-FFF2-40B4-BE49-F238E27FC236}">
                  <a16:creationId xmlns:a16="http://schemas.microsoft.com/office/drawing/2014/main" id="{3818FC23-83D8-48BD-88B9-54ADF1AD81DB}"/>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54" name="Grupo 553">
            <a:extLst>
              <a:ext uri="{FF2B5EF4-FFF2-40B4-BE49-F238E27FC236}">
                <a16:creationId xmlns:a16="http://schemas.microsoft.com/office/drawing/2014/main" id="{04A2D9BA-564D-4FD1-94E7-EF20FE32B4ED}"/>
              </a:ext>
            </a:extLst>
          </p:cNvPr>
          <p:cNvGrpSpPr/>
          <p:nvPr/>
        </p:nvGrpSpPr>
        <p:grpSpPr>
          <a:xfrm>
            <a:off x="7513513" y="3963329"/>
            <a:ext cx="184212" cy="228937"/>
            <a:chOff x="5065791" y="1697568"/>
            <a:chExt cx="2190143" cy="1493655"/>
          </a:xfrm>
        </p:grpSpPr>
        <p:sp>
          <p:nvSpPr>
            <p:cNvPr id="555" name="Freeform 5">
              <a:extLst>
                <a:ext uri="{FF2B5EF4-FFF2-40B4-BE49-F238E27FC236}">
                  <a16:creationId xmlns:a16="http://schemas.microsoft.com/office/drawing/2014/main" id="{01E0A6AC-15BD-49BA-9DD0-DC3B8BF849A3}"/>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6" name="Oval 6">
              <a:extLst>
                <a:ext uri="{FF2B5EF4-FFF2-40B4-BE49-F238E27FC236}">
                  <a16:creationId xmlns:a16="http://schemas.microsoft.com/office/drawing/2014/main" id="{02864898-621F-4EDA-B21C-C64B789D0200}"/>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7" name="Freeform 7">
              <a:extLst>
                <a:ext uri="{FF2B5EF4-FFF2-40B4-BE49-F238E27FC236}">
                  <a16:creationId xmlns:a16="http://schemas.microsoft.com/office/drawing/2014/main" id="{3BA9CB7A-D0A1-4FA0-ACAD-D7D689FCA74A}"/>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58" name="Freeform 8">
              <a:extLst>
                <a:ext uri="{FF2B5EF4-FFF2-40B4-BE49-F238E27FC236}">
                  <a16:creationId xmlns:a16="http://schemas.microsoft.com/office/drawing/2014/main" id="{704477C1-E459-4CDF-B473-41517F37C221}"/>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59" name="Grupo 558">
            <a:extLst>
              <a:ext uri="{FF2B5EF4-FFF2-40B4-BE49-F238E27FC236}">
                <a16:creationId xmlns:a16="http://schemas.microsoft.com/office/drawing/2014/main" id="{5FC89FFC-8DC6-4337-B2DE-600584EC2414}"/>
              </a:ext>
            </a:extLst>
          </p:cNvPr>
          <p:cNvGrpSpPr/>
          <p:nvPr/>
        </p:nvGrpSpPr>
        <p:grpSpPr>
          <a:xfrm>
            <a:off x="8131128" y="3963329"/>
            <a:ext cx="184212" cy="228937"/>
            <a:chOff x="5065791" y="1697568"/>
            <a:chExt cx="2190143" cy="1493655"/>
          </a:xfrm>
        </p:grpSpPr>
        <p:sp>
          <p:nvSpPr>
            <p:cNvPr id="560" name="Freeform 5">
              <a:extLst>
                <a:ext uri="{FF2B5EF4-FFF2-40B4-BE49-F238E27FC236}">
                  <a16:creationId xmlns:a16="http://schemas.microsoft.com/office/drawing/2014/main" id="{9F7C077A-862A-4BF8-B440-9EE9EBAE7D07}"/>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1" name="Oval 6">
              <a:extLst>
                <a:ext uri="{FF2B5EF4-FFF2-40B4-BE49-F238E27FC236}">
                  <a16:creationId xmlns:a16="http://schemas.microsoft.com/office/drawing/2014/main" id="{25D405C6-D54B-4FF8-846C-1D3432F06493}"/>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2" name="Freeform 7">
              <a:extLst>
                <a:ext uri="{FF2B5EF4-FFF2-40B4-BE49-F238E27FC236}">
                  <a16:creationId xmlns:a16="http://schemas.microsoft.com/office/drawing/2014/main" id="{915C25C4-2125-48C4-8086-57B4460A65F0}"/>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3" name="Freeform 8">
              <a:extLst>
                <a:ext uri="{FF2B5EF4-FFF2-40B4-BE49-F238E27FC236}">
                  <a16:creationId xmlns:a16="http://schemas.microsoft.com/office/drawing/2014/main" id="{5EAA4B12-3694-4A5C-8F3E-22F0A6A6677D}"/>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64" name="Grupo 563">
            <a:extLst>
              <a:ext uri="{FF2B5EF4-FFF2-40B4-BE49-F238E27FC236}">
                <a16:creationId xmlns:a16="http://schemas.microsoft.com/office/drawing/2014/main" id="{29C4D1B2-A224-4FE4-874B-DA1E655BC2FE}"/>
              </a:ext>
            </a:extLst>
          </p:cNvPr>
          <p:cNvGrpSpPr/>
          <p:nvPr/>
        </p:nvGrpSpPr>
        <p:grpSpPr>
          <a:xfrm>
            <a:off x="8804134" y="3963329"/>
            <a:ext cx="184212" cy="228937"/>
            <a:chOff x="5065791" y="1697568"/>
            <a:chExt cx="2190143" cy="1493655"/>
          </a:xfrm>
        </p:grpSpPr>
        <p:sp>
          <p:nvSpPr>
            <p:cNvPr id="565" name="Freeform 5">
              <a:extLst>
                <a:ext uri="{FF2B5EF4-FFF2-40B4-BE49-F238E27FC236}">
                  <a16:creationId xmlns:a16="http://schemas.microsoft.com/office/drawing/2014/main" id="{D091130B-AC35-4A0D-8AD3-E6BA65FFBF7B}"/>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6" name="Oval 6">
              <a:extLst>
                <a:ext uri="{FF2B5EF4-FFF2-40B4-BE49-F238E27FC236}">
                  <a16:creationId xmlns:a16="http://schemas.microsoft.com/office/drawing/2014/main" id="{6A2BC55B-AA0A-4005-A175-DACFA72FBAAF}"/>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7" name="Freeform 7">
              <a:extLst>
                <a:ext uri="{FF2B5EF4-FFF2-40B4-BE49-F238E27FC236}">
                  <a16:creationId xmlns:a16="http://schemas.microsoft.com/office/drawing/2014/main" id="{41F42F8D-2BA6-43DD-81EF-C916BE716A03}"/>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68" name="Freeform 8">
              <a:extLst>
                <a:ext uri="{FF2B5EF4-FFF2-40B4-BE49-F238E27FC236}">
                  <a16:creationId xmlns:a16="http://schemas.microsoft.com/office/drawing/2014/main" id="{B3A27BF1-E8BF-4D3F-9775-0E6B718AEE65}"/>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69" name="Grupo 568">
            <a:extLst>
              <a:ext uri="{FF2B5EF4-FFF2-40B4-BE49-F238E27FC236}">
                <a16:creationId xmlns:a16="http://schemas.microsoft.com/office/drawing/2014/main" id="{7A8127C6-E941-4F99-9CCD-B08400734B42}"/>
              </a:ext>
            </a:extLst>
          </p:cNvPr>
          <p:cNvGrpSpPr/>
          <p:nvPr/>
        </p:nvGrpSpPr>
        <p:grpSpPr>
          <a:xfrm>
            <a:off x="9421749" y="3963329"/>
            <a:ext cx="184212" cy="228937"/>
            <a:chOff x="5065791" y="1697568"/>
            <a:chExt cx="2190143" cy="1493655"/>
          </a:xfrm>
        </p:grpSpPr>
        <p:sp>
          <p:nvSpPr>
            <p:cNvPr id="570" name="Freeform 5">
              <a:extLst>
                <a:ext uri="{FF2B5EF4-FFF2-40B4-BE49-F238E27FC236}">
                  <a16:creationId xmlns:a16="http://schemas.microsoft.com/office/drawing/2014/main" id="{7511723C-6795-40E4-B9C2-D37017CDD1A1}"/>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1" name="Oval 6">
              <a:extLst>
                <a:ext uri="{FF2B5EF4-FFF2-40B4-BE49-F238E27FC236}">
                  <a16:creationId xmlns:a16="http://schemas.microsoft.com/office/drawing/2014/main" id="{1C857320-23B9-461D-B20E-9C820FADA1DC}"/>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2" name="Freeform 7">
              <a:extLst>
                <a:ext uri="{FF2B5EF4-FFF2-40B4-BE49-F238E27FC236}">
                  <a16:creationId xmlns:a16="http://schemas.microsoft.com/office/drawing/2014/main" id="{EF173002-5DD4-4FF6-BC83-63FC06A3775C}"/>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3" name="Freeform 8">
              <a:extLst>
                <a:ext uri="{FF2B5EF4-FFF2-40B4-BE49-F238E27FC236}">
                  <a16:creationId xmlns:a16="http://schemas.microsoft.com/office/drawing/2014/main" id="{FA0E9B00-2805-4E49-BDBD-8619052C7876}"/>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74" name="Grupo 573">
            <a:extLst>
              <a:ext uri="{FF2B5EF4-FFF2-40B4-BE49-F238E27FC236}">
                <a16:creationId xmlns:a16="http://schemas.microsoft.com/office/drawing/2014/main" id="{B8FBAFFA-3A81-4670-A8DA-D4B5C09D7A35}"/>
              </a:ext>
            </a:extLst>
          </p:cNvPr>
          <p:cNvGrpSpPr/>
          <p:nvPr/>
        </p:nvGrpSpPr>
        <p:grpSpPr>
          <a:xfrm>
            <a:off x="10101481" y="3963329"/>
            <a:ext cx="184212" cy="228937"/>
            <a:chOff x="5065791" y="1697568"/>
            <a:chExt cx="2190143" cy="1493655"/>
          </a:xfrm>
        </p:grpSpPr>
        <p:sp>
          <p:nvSpPr>
            <p:cNvPr id="575" name="Freeform 5">
              <a:extLst>
                <a:ext uri="{FF2B5EF4-FFF2-40B4-BE49-F238E27FC236}">
                  <a16:creationId xmlns:a16="http://schemas.microsoft.com/office/drawing/2014/main" id="{06689FC8-0A0B-4374-A659-569209DD9770}"/>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6" name="Oval 6">
              <a:extLst>
                <a:ext uri="{FF2B5EF4-FFF2-40B4-BE49-F238E27FC236}">
                  <a16:creationId xmlns:a16="http://schemas.microsoft.com/office/drawing/2014/main" id="{F90D133E-E855-4864-995D-E83FAC4C8A4D}"/>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7" name="Freeform 7">
              <a:extLst>
                <a:ext uri="{FF2B5EF4-FFF2-40B4-BE49-F238E27FC236}">
                  <a16:creationId xmlns:a16="http://schemas.microsoft.com/office/drawing/2014/main" id="{85E98E63-51E1-4896-B213-B1E3B1CB4695}"/>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78" name="Freeform 8">
              <a:extLst>
                <a:ext uri="{FF2B5EF4-FFF2-40B4-BE49-F238E27FC236}">
                  <a16:creationId xmlns:a16="http://schemas.microsoft.com/office/drawing/2014/main" id="{FE779CAC-DFAB-42D0-B14E-826F7BBF99EE}"/>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79" name="Grupo 578">
            <a:extLst>
              <a:ext uri="{FF2B5EF4-FFF2-40B4-BE49-F238E27FC236}">
                <a16:creationId xmlns:a16="http://schemas.microsoft.com/office/drawing/2014/main" id="{0DA51B14-AAFB-4239-9864-832C16BBED72}"/>
              </a:ext>
            </a:extLst>
          </p:cNvPr>
          <p:cNvGrpSpPr/>
          <p:nvPr/>
        </p:nvGrpSpPr>
        <p:grpSpPr>
          <a:xfrm>
            <a:off x="1708203" y="4800096"/>
            <a:ext cx="427683" cy="393511"/>
            <a:chOff x="11109194" y="4360684"/>
            <a:chExt cx="1755271" cy="1518834"/>
          </a:xfrm>
        </p:grpSpPr>
        <p:grpSp>
          <p:nvGrpSpPr>
            <p:cNvPr id="580" name="Grupo 579">
              <a:extLst>
                <a:ext uri="{FF2B5EF4-FFF2-40B4-BE49-F238E27FC236}">
                  <a16:creationId xmlns:a16="http://schemas.microsoft.com/office/drawing/2014/main" id="{E82989E2-F700-43E5-AB4A-53F4A98B7659}"/>
                </a:ext>
              </a:extLst>
            </p:cNvPr>
            <p:cNvGrpSpPr/>
            <p:nvPr/>
          </p:nvGrpSpPr>
          <p:grpSpPr>
            <a:xfrm>
              <a:off x="12051767" y="4360684"/>
              <a:ext cx="772996" cy="684730"/>
              <a:chOff x="3249160" y="1786618"/>
              <a:chExt cx="950913" cy="476251"/>
            </a:xfrm>
          </p:grpSpPr>
          <p:sp>
            <p:nvSpPr>
              <p:cNvPr id="596" name="Freeform 5">
                <a:extLst>
                  <a:ext uri="{FF2B5EF4-FFF2-40B4-BE49-F238E27FC236}">
                    <a16:creationId xmlns:a16="http://schemas.microsoft.com/office/drawing/2014/main" id="{D2CCFF5F-D01F-4EDC-91A0-D83130AFFC6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7" name="Oval 6">
                <a:extLst>
                  <a:ext uri="{FF2B5EF4-FFF2-40B4-BE49-F238E27FC236}">
                    <a16:creationId xmlns:a16="http://schemas.microsoft.com/office/drawing/2014/main" id="{A0D2472B-B943-47A4-9D16-32EFF8CB5658}"/>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8" name="Freeform 7">
                <a:extLst>
                  <a:ext uri="{FF2B5EF4-FFF2-40B4-BE49-F238E27FC236}">
                    <a16:creationId xmlns:a16="http://schemas.microsoft.com/office/drawing/2014/main" id="{15B9E6A6-3C67-455C-A7FB-DEF94D5DF49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9" name="Freeform 8">
                <a:extLst>
                  <a:ext uri="{FF2B5EF4-FFF2-40B4-BE49-F238E27FC236}">
                    <a16:creationId xmlns:a16="http://schemas.microsoft.com/office/drawing/2014/main" id="{60B36B4A-A86C-4881-A808-838413EE2D2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81" name="Grupo 580">
              <a:extLst>
                <a:ext uri="{FF2B5EF4-FFF2-40B4-BE49-F238E27FC236}">
                  <a16:creationId xmlns:a16="http://schemas.microsoft.com/office/drawing/2014/main" id="{6DC23C55-46F2-49ED-99EA-7E91867782CA}"/>
                </a:ext>
              </a:extLst>
            </p:cNvPr>
            <p:cNvGrpSpPr/>
            <p:nvPr/>
          </p:nvGrpSpPr>
          <p:grpSpPr>
            <a:xfrm>
              <a:off x="11109194" y="4416568"/>
              <a:ext cx="772996" cy="684730"/>
              <a:chOff x="3249160" y="1786618"/>
              <a:chExt cx="950913" cy="476251"/>
            </a:xfrm>
          </p:grpSpPr>
          <p:sp>
            <p:nvSpPr>
              <p:cNvPr id="592" name="Freeform 5">
                <a:extLst>
                  <a:ext uri="{FF2B5EF4-FFF2-40B4-BE49-F238E27FC236}">
                    <a16:creationId xmlns:a16="http://schemas.microsoft.com/office/drawing/2014/main" id="{11C973AF-7D3E-4F95-ADA2-F2CE9B04098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3" name="Oval 6">
                <a:extLst>
                  <a:ext uri="{FF2B5EF4-FFF2-40B4-BE49-F238E27FC236}">
                    <a16:creationId xmlns:a16="http://schemas.microsoft.com/office/drawing/2014/main" id="{513876FF-0A6E-4434-AB89-DAFC209CBE1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4" name="Freeform 7">
                <a:extLst>
                  <a:ext uri="{FF2B5EF4-FFF2-40B4-BE49-F238E27FC236}">
                    <a16:creationId xmlns:a16="http://schemas.microsoft.com/office/drawing/2014/main" id="{7A9ACDF0-A927-4119-961A-3A942715F20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5" name="Freeform 8">
                <a:extLst>
                  <a:ext uri="{FF2B5EF4-FFF2-40B4-BE49-F238E27FC236}">
                    <a16:creationId xmlns:a16="http://schemas.microsoft.com/office/drawing/2014/main" id="{C73DDDE3-2ADC-4373-8E93-9A0AAEDA1F8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82" name="Grupo 581">
              <a:extLst>
                <a:ext uri="{FF2B5EF4-FFF2-40B4-BE49-F238E27FC236}">
                  <a16:creationId xmlns:a16="http://schemas.microsoft.com/office/drawing/2014/main" id="{54C9CC35-1367-45EC-A42C-027D4E713E2F}"/>
                </a:ext>
              </a:extLst>
            </p:cNvPr>
            <p:cNvGrpSpPr/>
            <p:nvPr/>
          </p:nvGrpSpPr>
          <p:grpSpPr>
            <a:xfrm>
              <a:off x="11109194" y="5194788"/>
              <a:ext cx="772996" cy="684730"/>
              <a:chOff x="3249160" y="1786618"/>
              <a:chExt cx="950913" cy="476251"/>
            </a:xfrm>
          </p:grpSpPr>
          <p:sp>
            <p:nvSpPr>
              <p:cNvPr id="588" name="Freeform 5">
                <a:extLst>
                  <a:ext uri="{FF2B5EF4-FFF2-40B4-BE49-F238E27FC236}">
                    <a16:creationId xmlns:a16="http://schemas.microsoft.com/office/drawing/2014/main" id="{2A284D64-23C9-442A-9E16-009A2E849F3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89" name="Oval 6">
                <a:extLst>
                  <a:ext uri="{FF2B5EF4-FFF2-40B4-BE49-F238E27FC236}">
                    <a16:creationId xmlns:a16="http://schemas.microsoft.com/office/drawing/2014/main" id="{B7AB785F-A0FC-459D-AF67-34B750A6ECC1}"/>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0" name="Freeform 7">
                <a:extLst>
                  <a:ext uri="{FF2B5EF4-FFF2-40B4-BE49-F238E27FC236}">
                    <a16:creationId xmlns:a16="http://schemas.microsoft.com/office/drawing/2014/main" id="{2E1B27AD-08C5-475C-A531-CB72B6580BF6}"/>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91" name="Freeform 8">
                <a:extLst>
                  <a:ext uri="{FF2B5EF4-FFF2-40B4-BE49-F238E27FC236}">
                    <a16:creationId xmlns:a16="http://schemas.microsoft.com/office/drawing/2014/main" id="{AEF3DBCB-1A16-4EA8-A303-137924341D2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83" name="Grupo 582">
              <a:extLst>
                <a:ext uri="{FF2B5EF4-FFF2-40B4-BE49-F238E27FC236}">
                  <a16:creationId xmlns:a16="http://schemas.microsoft.com/office/drawing/2014/main" id="{ED4CDC30-BA21-4EC6-9D78-02EFA897D93E}"/>
                </a:ext>
              </a:extLst>
            </p:cNvPr>
            <p:cNvGrpSpPr/>
            <p:nvPr/>
          </p:nvGrpSpPr>
          <p:grpSpPr>
            <a:xfrm>
              <a:off x="12093309" y="5185353"/>
              <a:ext cx="771156" cy="686301"/>
              <a:chOff x="5065791" y="1697568"/>
              <a:chExt cx="2190143" cy="1493655"/>
            </a:xfrm>
          </p:grpSpPr>
          <p:sp>
            <p:nvSpPr>
              <p:cNvPr id="584" name="Freeform 5">
                <a:extLst>
                  <a:ext uri="{FF2B5EF4-FFF2-40B4-BE49-F238E27FC236}">
                    <a16:creationId xmlns:a16="http://schemas.microsoft.com/office/drawing/2014/main" id="{899EA45D-4708-4F72-A97E-083176FE548A}"/>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85" name="Oval 6">
                <a:extLst>
                  <a:ext uri="{FF2B5EF4-FFF2-40B4-BE49-F238E27FC236}">
                    <a16:creationId xmlns:a16="http://schemas.microsoft.com/office/drawing/2014/main" id="{4ABD9EB1-3035-4ACD-BC0F-114B2B2DE4ED}"/>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86" name="Freeform 7">
                <a:extLst>
                  <a:ext uri="{FF2B5EF4-FFF2-40B4-BE49-F238E27FC236}">
                    <a16:creationId xmlns:a16="http://schemas.microsoft.com/office/drawing/2014/main" id="{586571F3-8F5C-4D85-AF02-9A48843949B5}"/>
                  </a:ext>
                </a:extLst>
              </p:cNvPr>
              <p:cNvSpPr>
                <a:spLocks noEditPoints="1"/>
              </p:cNvSpPr>
              <p:nvPr/>
            </p:nvSpPr>
            <p:spPr bwMode="auto">
              <a:xfrm>
                <a:off x="5073106" y="1702548"/>
                <a:ext cx="2175522" cy="1294497"/>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587" name="Freeform 8">
                <a:extLst>
                  <a:ext uri="{FF2B5EF4-FFF2-40B4-BE49-F238E27FC236}">
                    <a16:creationId xmlns:a16="http://schemas.microsoft.com/office/drawing/2014/main" id="{40C4C174-558D-49F4-937C-40CE97C23BB6}"/>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600" name="Grupo 599">
            <a:extLst>
              <a:ext uri="{FF2B5EF4-FFF2-40B4-BE49-F238E27FC236}">
                <a16:creationId xmlns:a16="http://schemas.microsoft.com/office/drawing/2014/main" id="{C8DC7E0A-FFF3-4D72-9738-56AED7C888F5}"/>
              </a:ext>
            </a:extLst>
          </p:cNvPr>
          <p:cNvGrpSpPr/>
          <p:nvPr/>
        </p:nvGrpSpPr>
        <p:grpSpPr>
          <a:xfrm>
            <a:off x="3723853" y="5465525"/>
            <a:ext cx="167023" cy="199668"/>
            <a:chOff x="5065791" y="1697568"/>
            <a:chExt cx="2190143" cy="1493655"/>
          </a:xfrm>
        </p:grpSpPr>
        <p:sp>
          <p:nvSpPr>
            <p:cNvPr id="601" name="Freeform 5">
              <a:extLst>
                <a:ext uri="{FF2B5EF4-FFF2-40B4-BE49-F238E27FC236}">
                  <a16:creationId xmlns:a16="http://schemas.microsoft.com/office/drawing/2014/main" id="{AC524BEB-78C5-45E5-9B89-B32166516DE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2" name="Oval 6">
              <a:extLst>
                <a:ext uri="{FF2B5EF4-FFF2-40B4-BE49-F238E27FC236}">
                  <a16:creationId xmlns:a16="http://schemas.microsoft.com/office/drawing/2014/main" id="{62E7224C-EEDF-4F92-9B6D-E7855698BFE7}"/>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3" name="Freeform 7">
              <a:extLst>
                <a:ext uri="{FF2B5EF4-FFF2-40B4-BE49-F238E27FC236}">
                  <a16:creationId xmlns:a16="http://schemas.microsoft.com/office/drawing/2014/main" id="{8F9583C0-64CD-4B78-B293-4459B19A99BE}"/>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4" name="Freeform 8">
              <a:extLst>
                <a:ext uri="{FF2B5EF4-FFF2-40B4-BE49-F238E27FC236}">
                  <a16:creationId xmlns:a16="http://schemas.microsoft.com/office/drawing/2014/main" id="{8C95C6F8-9DD5-4EB2-B5B3-82237B5C8090}"/>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05" name="Grupo 604">
            <a:extLst>
              <a:ext uri="{FF2B5EF4-FFF2-40B4-BE49-F238E27FC236}">
                <a16:creationId xmlns:a16="http://schemas.microsoft.com/office/drawing/2014/main" id="{9FC2C327-A7CD-4F69-B7AF-53C37EE5D861}"/>
              </a:ext>
            </a:extLst>
          </p:cNvPr>
          <p:cNvGrpSpPr/>
          <p:nvPr/>
        </p:nvGrpSpPr>
        <p:grpSpPr>
          <a:xfrm>
            <a:off x="4308237" y="5436256"/>
            <a:ext cx="184212" cy="228937"/>
            <a:chOff x="5065791" y="1697568"/>
            <a:chExt cx="2190143" cy="1493655"/>
          </a:xfrm>
        </p:grpSpPr>
        <p:sp>
          <p:nvSpPr>
            <p:cNvPr id="606" name="Freeform 5">
              <a:extLst>
                <a:ext uri="{FF2B5EF4-FFF2-40B4-BE49-F238E27FC236}">
                  <a16:creationId xmlns:a16="http://schemas.microsoft.com/office/drawing/2014/main" id="{A75F2D02-3A43-4CED-9B72-B8DD89793788}"/>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7" name="Oval 6">
              <a:extLst>
                <a:ext uri="{FF2B5EF4-FFF2-40B4-BE49-F238E27FC236}">
                  <a16:creationId xmlns:a16="http://schemas.microsoft.com/office/drawing/2014/main" id="{67046D5D-93FF-410D-97B4-FB3350E57C6A}"/>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8" name="Freeform 7">
              <a:extLst>
                <a:ext uri="{FF2B5EF4-FFF2-40B4-BE49-F238E27FC236}">
                  <a16:creationId xmlns:a16="http://schemas.microsoft.com/office/drawing/2014/main" id="{5E0DC7E4-C230-4332-921D-8C1940DD2189}"/>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09" name="Freeform 8">
              <a:extLst>
                <a:ext uri="{FF2B5EF4-FFF2-40B4-BE49-F238E27FC236}">
                  <a16:creationId xmlns:a16="http://schemas.microsoft.com/office/drawing/2014/main" id="{5807AADB-9E4B-46A9-A7A9-8FAEAA317706}"/>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10" name="Grupo 609">
            <a:extLst>
              <a:ext uri="{FF2B5EF4-FFF2-40B4-BE49-F238E27FC236}">
                <a16:creationId xmlns:a16="http://schemas.microsoft.com/office/drawing/2014/main" id="{4535DD91-55E5-47D7-B512-49DCDB70B2C4}"/>
              </a:ext>
            </a:extLst>
          </p:cNvPr>
          <p:cNvGrpSpPr/>
          <p:nvPr/>
        </p:nvGrpSpPr>
        <p:grpSpPr>
          <a:xfrm>
            <a:off x="4987969" y="5436256"/>
            <a:ext cx="184212" cy="228937"/>
            <a:chOff x="5065791" y="1697568"/>
            <a:chExt cx="2190143" cy="1493655"/>
          </a:xfrm>
        </p:grpSpPr>
        <p:sp>
          <p:nvSpPr>
            <p:cNvPr id="611" name="Freeform 5">
              <a:extLst>
                <a:ext uri="{FF2B5EF4-FFF2-40B4-BE49-F238E27FC236}">
                  <a16:creationId xmlns:a16="http://schemas.microsoft.com/office/drawing/2014/main" id="{63521287-7293-49C1-B7D0-14EEB6655A07}"/>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2" name="Oval 6">
              <a:extLst>
                <a:ext uri="{FF2B5EF4-FFF2-40B4-BE49-F238E27FC236}">
                  <a16:creationId xmlns:a16="http://schemas.microsoft.com/office/drawing/2014/main" id="{5DD1C599-4C13-46D3-BC12-FAC4C6D5711E}"/>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3" name="Freeform 7">
              <a:extLst>
                <a:ext uri="{FF2B5EF4-FFF2-40B4-BE49-F238E27FC236}">
                  <a16:creationId xmlns:a16="http://schemas.microsoft.com/office/drawing/2014/main" id="{D2CDF1F8-B32E-4005-9BD7-BFB740218FC8}"/>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4" name="Freeform 8">
              <a:extLst>
                <a:ext uri="{FF2B5EF4-FFF2-40B4-BE49-F238E27FC236}">
                  <a16:creationId xmlns:a16="http://schemas.microsoft.com/office/drawing/2014/main" id="{0EFC996D-703E-4F37-8CAB-82545B07F8C8}"/>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15" name="Grupo 614">
            <a:extLst>
              <a:ext uri="{FF2B5EF4-FFF2-40B4-BE49-F238E27FC236}">
                <a16:creationId xmlns:a16="http://schemas.microsoft.com/office/drawing/2014/main" id="{389FB67D-0EB4-427A-A8F0-538E2E5ABF21}"/>
              </a:ext>
            </a:extLst>
          </p:cNvPr>
          <p:cNvGrpSpPr/>
          <p:nvPr/>
        </p:nvGrpSpPr>
        <p:grpSpPr>
          <a:xfrm>
            <a:off x="5605584" y="5436256"/>
            <a:ext cx="184212" cy="228937"/>
            <a:chOff x="5065791" y="1697568"/>
            <a:chExt cx="2190143" cy="1493655"/>
          </a:xfrm>
        </p:grpSpPr>
        <p:sp>
          <p:nvSpPr>
            <p:cNvPr id="616" name="Freeform 5">
              <a:extLst>
                <a:ext uri="{FF2B5EF4-FFF2-40B4-BE49-F238E27FC236}">
                  <a16:creationId xmlns:a16="http://schemas.microsoft.com/office/drawing/2014/main" id="{7C6EF44D-1846-4766-80A7-B5FC978FA533}"/>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7" name="Oval 6">
              <a:extLst>
                <a:ext uri="{FF2B5EF4-FFF2-40B4-BE49-F238E27FC236}">
                  <a16:creationId xmlns:a16="http://schemas.microsoft.com/office/drawing/2014/main" id="{F96FD424-B99F-4F25-A674-132C3325B295}"/>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8" name="Freeform 7">
              <a:extLst>
                <a:ext uri="{FF2B5EF4-FFF2-40B4-BE49-F238E27FC236}">
                  <a16:creationId xmlns:a16="http://schemas.microsoft.com/office/drawing/2014/main" id="{06EF158A-1B88-4FDE-8F96-D998B8931302}"/>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19" name="Freeform 8">
              <a:extLst>
                <a:ext uri="{FF2B5EF4-FFF2-40B4-BE49-F238E27FC236}">
                  <a16:creationId xmlns:a16="http://schemas.microsoft.com/office/drawing/2014/main" id="{226CCCE1-A9F6-49C4-B9E1-2181C2F52ECE}"/>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20" name="Grupo 619">
            <a:extLst>
              <a:ext uri="{FF2B5EF4-FFF2-40B4-BE49-F238E27FC236}">
                <a16:creationId xmlns:a16="http://schemas.microsoft.com/office/drawing/2014/main" id="{676461EB-2B8A-48D4-904D-99BB14685696}"/>
              </a:ext>
            </a:extLst>
          </p:cNvPr>
          <p:cNvGrpSpPr/>
          <p:nvPr/>
        </p:nvGrpSpPr>
        <p:grpSpPr>
          <a:xfrm>
            <a:off x="6232208" y="5436256"/>
            <a:ext cx="184212" cy="228937"/>
            <a:chOff x="5065791" y="1697568"/>
            <a:chExt cx="2190143" cy="1493655"/>
          </a:xfrm>
        </p:grpSpPr>
        <p:sp>
          <p:nvSpPr>
            <p:cNvPr id="621" name="Freeform 5">
              <a:extLst>
                <a:ext uri="{FF2B5EF4-FFF2-40B4-BE49-F238E27FC236}">
                  <a16:creationId xmlns:a16="http://schemas.microsoft.com/office/drawing/2014/main" id="{A7BCEEF2-A8F4-4DE0-8ABE-20C275AA1346}"/>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2" name="Oval 6">
              <a:extLst>
                <a:ext uri="{FF2B5EF4-FFF2-40B4-BE49-F238E27FC236}">
                  <a16:creationId xmlns:a16="http://schemas.microsoft.com/office/drawing/2014/main" id="{A385A186-A017-4F4E-9065-0FC2EA92C411}"/>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3" name="Freeform 7">
              <a:extLst>
                <a:ext uri="{FF2B5EF4-FFF2-40B4-BE49-F238E27FC236}">
                  <a16:creationId xmlns:a16="http://schemas.microsoft.com/office/drawing/2014/main" id="{1FAA89AC-05E5-4918-BA1F-288D67C7A948}"/>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4" name="Freeform 8">
              <a:extLst>
                <a:ext uri="{FF2B5EF4-FFF2-40B4-BE49-F238E27FC236}">
                  <a16:creationId xmlns:a16="http://schemas.microsoft.com/office/drawing/2014/main" id="{FDF3F9A0-9FE4-4671-A5D5-14411B223B89}"/>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25" name="Grupo 624">
            <a:extLst>
              <a:ext uri="{FF2B5EF4-FFF2-40B4-BE49-F238E27FC236}">
                <a16:creationId xmlns:a16="http://schemas.microsoft.com/office/drawing/2014/main" id="{71AD939F-AA01-499B-9362-ED348FC1E2A7}"/>
              </a:ext>
            </a:extLst>
          </p:cNvPr>
          <p:cNvGrpSpPr/>
          <p:nvPr/>
        </p:nvGrpSpPr>
        <p:grpSpPr>
          <a:xfrm>
            <a:off x="6833781" y="5436256"/>
            <a:ext cx="184212" cy="228937"/>
            <a:chOff x="5065791" y="1697568"/>
            <a:chExt cx="2190143" cy="1493655"/>
          </a:xfrm>
        </p:grpSpPr>
        <p:sp>
          <p:nvSpPr>
            <p:cNvPr id="626" name="Freeform 5">
              <a:extLst>
                <a:ext uri="{FF2B5EF4-FFF2-40B4-BE49-F238E27FC236}">
                  <a16:creationId xmlns:a16="http://schemas.microsoft.com/office/drawing/2014/main" id="{006A49E2-648B-4117-A6A9-616CAF42D478}"/>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7" name="Oval 6">
              <a:extLst>
                <a:ext uri="{FF2B5EF4-FFF2-40B4-BE49-F238E27FC236}">
                  <a16:creationId xmlns:a16="http://schemas.microsoft.com/office/drawing/2014/main" id="{2F11FA39-3659-4B36-A5CB-AEB2AF840612}"/>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8" name="Freeform 7">
              <a:extLst>
                <a:ext uri="{FF2B5EF4-FFF2-40B4-BE49-F238E27FC236}">
                  <a16:creationId xmlns:a16="http://schemas.microsoft.com/office/drawing/2014/main" id="{49160605-DC5B-48FD-8B4F-774A35D005A7}"/>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29" name="Freeform 8">
              <a:extLst>
                <a:ext uri="{FF2B5EF4-FFF2-40B4-BE49-F238E27FC236}">
                  <a16:creationId xmlns:a16="http://schemas.microsoft.com/office/drawing/2014/main" id="{8CCC214C-C34B-4A03-9628-D23E8B3B22B9}"/>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30" name="Grupo 629">
            <a:extLst>
              <a:ext uri="{FF2B5EF4-FFF2-40B4-BE49-F238E27FC236}">
                <a16:creationId xmlns:a16="http://schemas.microsoft.com/office/drawing/2014/main" id="{19BD5495-14A9-4327-9DFA-A57C99C9EB72}"/>
              </a:ext>
            </a:extLst>
          </p:cNvPr>
          <p:cNvGrpSpPr/>
          <p:nvPr/>
        </p:nvGrpSpPr>
        <p:grpSpPr>
          <a:xfrm>
            <a:off x="7513513" y="5436256"/>
            <a:ext cx="184212" cy="228937"/>
            <a:chOff x="5065791" y="1697568"/>
            <a:chExt cx="2190143" cy="1493655"/>
          </a:xfrm>
        </p:grpSpPr>
        <p:sp>
          <p:nvSpPr>
            <p:cNvPr id="631" name="Freeform 5">
              <a:extLst>
                <a:ext uri="{FF2B5EF4-FFF2-40B4-BE49-F238E27FC236}">
                  <a16:creationId xmlns:a16="http://schemas.microsoft.com/office/drawing/2014/main" id="{AD80A197-3B79-4C1F-816E-9E37AC814008}"/>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2" name="Oval 6">
              <a:extLst>
                <a:ext uri="{FF2B5EF4-FFF2-40B4-BE49-F238E27FC236}">
                  <a16:creationId xmlns:a16="http://schemas.microsoft.com/office/drawing/2014/main" id="{F3A7D7C2-EEEE-4BB0-A9FF-30A43C592269}"/>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3" name="Freeform 7">
              <a:extLst>
                <a:ext uri="{FF2B5EF4-FFF2-40B4-BE49-F238E27FC236}">
                  <a16:creationId xmlns:a16="http://schemas.microsoft.com/office/drawing/2014/main" id="{96358B5D-340A-4F24-82B6-CBCAF7655CA7}"/>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4" name="Freeform 8">
              <a:extLst>
                <a:ext uri="{FF2B5EF4-FFF2-40B4-BE49-F238E27FC236}">
                  <a16:creationId xmlns:a16="http://schemas.microsoft.com/office/drawing/2014/main" id="{27E32FE1-3504-4EB7-A828-69131A696D3D}"/>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35" name="Grupo 634">
            <a:extLst>
              <a:ext uri="{FF2B5EF4-FFF2-40B4-BE49-F238E27FC236}">
                <a16:creationId xmlns:a16="http://schemas.microsoft.com/office/drawing/2014/main" id="{0EAB916C-4BD0-4F91-A79D-4B3EBC1E4993}"/>
              </a:ext>
            </a:extLst>
          </p:cNvPr>
          <p:cNvGrpSpPr/>
          <p:nvPr/>
        </p:nvGrpSpPr>
        <p:grpSpPr>
          <a:xfrm>
            <a:off x="8131128" y="5436256"/>
            <a:ext cx="184212" cy="228937"/>
            <a:chOff x="5065791" y="1697568"/>
            <a:chExt cx="2190143" cy="1493655"/>
          </a:xfrm>
        </p:grpSpPr>
        <p:sp>
          <p:nvSpPr>
            <p:cNvPr id="636" name="Freeform 5">
              <a:extLst>
                <a:ext uri="{FF2B5EF4-FFF2-40B4-BE49-F238E27FC236}">
                  <a16:creationId xmlns:a16="http://schemas.microsoft.com/office/drawing/2014/main" id="{355527CE-6A87-439B-BAB2-E6F9154D842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7" name="Oval 6">
              <a:extLst>
                <a:ext uri="{FF2B5EF4-FFF2-40B4-BE49-F238E27FC236}">
                  <a16:creationId xmlns:a16="http://schemas.microsoft.com/office/drawing/2014/main" id="{36E3F675-4649-4426-8168-0480E2A6F4BA}"/>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8" name="Freeform 7">
              <a:extLst>
                <a:ext uri="{FF2B5EF4-FFF2-40B4-BE49-F238E27FC236}">
                  <a16:creationId xmlns:a16="http://schemas.microsoft.com/office/drawing/2014/main" id="{B9DC5F42-0F9A-4C2A-81E4-B2E6475E967F}"/>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39" name="Freeform 8">
              <a:extLst>
                <a:ext uri="{FF2B5EF4-FFF2-40B4-BE49-F238E27FC236}">
                  <a16:creationId xmlns:a16="http://schemas.microsoft.com/office/drawing/2014/main" id="{A9EBD5AB-99C6-4EC0-AE18-E947E8B3EBD4}"/>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40" name="Grupo 639">
            <a:extLst>
              <a:ext uri="{FF2B5EF4-FFF2-40B4-BE49-F238E27FC236}">
                <a16:creationId xmlns:a16="http://schemas.microsoft.com/office/drawing/2014/main" id="{AFFEBD54-2082-459C-B9B4-4ACA6673B211}"/>
              </a:ext>
            </a:extLst>
          </p:cNvPr>
          <p:cNvGrpSpPr/>
          <p:nvPr/>
        </p:nvGrpSpPr>
        <p:grpSpPr>
          <a:xfrm>
            <a:off x="8804134" y="5436256"/>
            <a:ext cx="184212" cy="228937"/>
            <a:chOff x="5065791" y="1697568"/>
            <a:chExt cx="2190143" cy="1493655"/>
          </a:xfrm>
        </p:grpSpPr>
        <p:sp>
          <p:nvSpPr>
            <p:cNvPr id="641" name="Freeform 5">
              <a:extLst>
                <a:ext uri="{FF2B5EF4-FFF2-40B4-BE49-F238E27FC236}">
                  <a16:creationId xmlns:a16="http://schemas.microsoft.com/office/drawing/2014/main" id="{A760F33E-1D68-440D-80A3-3B13A1EE45B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2" name="Oval 6">
              <a:extLst>
                <a:ext uri="{FF2B5EF4-FFF2-40B4-BE49-F238E27FC236}">
                  <a16:creationId xmlns:a16="http://schemas.microsoft.com/office/drawing/2014/main" id="{1578976F-E444-44D5-8199-5998E9F5B634}"/>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3" name="Freeform 7">
              <a:extLst>
                <a:ext uri="{FF2B5EF4-FFF2-40B4-BE49-F238E27FC236}">
                  <a16:creationId xmlns:a16="http://schemas.microsoft.com/office/drawing/2014/main" id="{E6BC0427-6111-4CED-9813-4C34FBEF6786}"/>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4" name="Freeform 8">
              <a:extLst>
                <a:ext uri="{FF2B5EF4-FFF2-40B4-BE49-F238E27FC236}">
                  <a16:creationId xmlns:a16="http://schemas.microsoft.com/office/drawing/2014/main" id="{1E8B3ACB-378C-4D52-AE66-2CE53A268B30}"/>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45" name="Grupo 644">
            <a:extLst>
              <a:ext uri="{FF2B5EF4-FFF2-40B4-BE49-F238E27FC236}">
                <a16:creationId xmlns:a16="http://schemas.microsoft.com/office/drawing/2014/main" id="{3990EBDB-4CD1-48A2-A5C5-B612E4BA857C}"/>
              </a:ext>
            </a:extLst>
          </p:cNvPr>
          <p:cNvGrpSpPr/>
          <p:nvPr/>
        </p:nvGrpSpPr>
        <p:grpSpPr>
          <a:xfrm>
            <a:off x="9421749" y="5436256"/>
            <a:ext cx="184212" cy="228937"/>
            <a:chOff x="5065791" y="1697568"/>
            <a:chExt cx="2190143" cy="1493655"/>
          </a:xfrm>
        </p:grpSpPr>
        <p:sp>
          <p:nvSpPr>
            <p:cNvPr id="646" name="Freeform 5">
              <a:extLst>
                <a:ext uri="{FF2B5EF4-FFF2-40B4-BE49-F238E27FC236}">
                  <a16:creationId xmlns:a16="http://schemas.microsoft.com/office/drawing/2014/main" id="{3AB526D8-CCE0-4B39-853B-A27F8FA37CD4}"/>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7" name="Oval 6">
              <a:extLst>
                <a:ext uri="{FF2B5EF4-FFF2-40B4-BE49-F238E27FC236}">
                  <a16:creationId xmlns:a16="http://schemas.microsoft.com/office/drawing/2014/main" id="{4A2AFB04-738A-44A6-8202-5796E4886301}"/>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8" name="Freeform 7">
              <a:extLst>
                <a:ext uri="{FF2B5EF4-FFF2-40B4-BE49-F238E27FC236}">
                  <a16:creationId xmlns:a16="http://schemas.microsoft.com/office/drawing/2014/main" id="{85F91023-7B0C-4291-80B5-C34246119372}"/>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49" name="Freeform 8">
              <a:extLst>
                <a:ext uri="{FF2B5EF4-FFF2-40B4-BE49-F238E27FC236}">
                  <a16:creationId xmlns:a16="http://schemas.microsoft.com/office/drawing/2014/main" id="{7C095DAF-29E2-45CC-AD11-616CCBB27FD7}"/>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50" name="Grupo 649">
            <a:extLst>
              <a:ext uri="{FF2B5EF4-FFF2-40B4-BE49-F238E27FC236}">
                <a16:creationId xmlns:a16="http://schemas.microsoft.com/office/drawing/2014/main" id="{A1CD7617-4BFB-406E-B107-51A1725A4DF0}"/>
              </a:ext>
            </a:extLst>
          </p:cNvPr>
          <p:cNvGrpSpPr/>
          <p:nvPr/>
        </p:nvGrpSpPr>
        <p:grpSpPr>
          <a:xfrm>
            <a:off x="10101481" y="5436256"/>
            <a:ext cx="184212" cy="228937"/>
            <a:chOff x="5065791" y="1697568"/>
            <a:chExt cx="2190143" cy="1493655"/>
          </a:xfrm>
        </p:grpSpPr>
        <p:sp>
          <p:nvSpPr>
            <p:cNvPr id="651" name="Freeform 5">
              <a:extLst>
                <a:ext uri="{FF2B5EF4-FFF2-40B4-BE49-F238E27FC236}">
                  <a16:creationId xmlns:a16="http://schemas.microsoft.com/office/drawing/2014/main" id="{B474FB5F-2536-4973-8B7B-242F2FE408E5}"/>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52" name="Oval 6">
              <a:extLst>
                <a:ext uri="{FF2B5EF4-FFF2-40B4-BE49-F238E27FC236}">
                  <a16:creationId xmlns:a16="http://schemas.microsoft.com/office/drawing/2014/main" id="{38FC312D-6BD8-4057-8B18-161A1CA7A70A}"/>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53" name="Freeform 7">
              <a:extLst>
                <a:ext uri="{FF2B5EF4-FFF2-40B4-BE49-F238E27FC236}">
                  <a16:creationId xmlns:a16="http://schemas.microsoft.com/office/drawing/2014/main" id="{DAC9282D-DA14-4B5F-9D1C-B21061851C1E}"/>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54" name="Freeform 8">
              <a:extLst>
                <a:ext uri="{FF2B5EF4-FFF2-40B4-BE49-F238E27FC236}">
                  <a16:creationId xmlns:a16="http://schemas.microsoft.com/office/drawing/2014/main" id="{8658352C-1175-4CC0-8B26-FCC4622D7999}"/>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55" name="Grupo 654">
            <a:extLst>
              <a:ext uri="{FF2B5EF4-FFF2-40B4-BE49-F238E27FC236}">
                <a16:creationId xmlns:a16="http://schemas.microsoft.com/office/drawing/2014/main" id="{1934BDB7-8233-497F-BB8E-7E5E2A10B0E6}"/>
              </a:ext>
            </a:extLst>
          </p:cNvPr>
          <p:cNvGrpSpPr/>
          <p:nvPr/>
        </p:nvGrpSpPr>
        <p:grpSpPr>
          <a:xfrm>
            <a:off x="2403648" y="4796572"/>
            <a:ext cx="382017" cy="423906"/>
            <a:chOff x="2747539" y="4924471"/>
            <a:chExt cx="462519" cy="283934"/>
          </a:xfrm>
        </p:grpSpPr>
        <p:grpSp>
          <p:nvGrpSpPr>
            <p:cNvPr id="656" name="Grupo 655">
              <a:extLst>
                <a:ext uri="{FF2B5EF4-FFF2-40B4-BE49-F238E27FC236}">
                  <a16:creationId xmlns:a16="http://schemas.microsoft.com/office/drawing/2014/main" id="{E7661573-AA2E-412A-AC3F-6997EA5DC9A7}"/>
                </a:ext>
              </a:extLst>
            </p:cNvPr>
            <p:cNvGrpSpPr/>
            <p:nvPr/>
          </p:nvGrpSpPr>
          <p:grpSpPr>
            <a:xfrm>
              <a:off x="2747539" y="4924471"/>
              <a:ext cx="194864" cy="132895"/>
              <a:chOff x="3249160" y="1786618"/>
              <a:chExt cx="950913" cy="476251"/>
            </a:xfrm>
          </p:grpSpPr>
          <p:sp>
            <p:nvSpPr>
              <p:cNvPr id="667" name="Freeform 5">
                <a:extLst>
                  <a:ext uri="{FF2B5EF4-FFF2-40B4-BE49-F238E27FC236}">
                    <a16:creationId xmlns:a16="http://schemas.microsoft.com/office/drawing/2014/main" id="{1189CCB6-A142-4D5F-888D-2464DB1144B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8" name="Oval 6">
                <a:extLst>
                  <a:ext uri="{FF2B5EF4-FFF2-40B4-BE49-F238E27FC236}">
                    <a16:creationId xmlns:a16="http://schemas.microsoft.com/office/drawing/2014/main" id="{6E63A031-D345-44CF-9E42-7C9D0C44A2B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9" name="Freeform 7">
                <a:extLst>
                  <a:ext uri="{FF2B5EF4-FFF2-40B4-BE49-F238E27FC236}">
                    <a16:creationId xmlns:a16="http://schemas.microsoft.com/office/drawing/2014/main" id="{40269B24-E533-48BA-AECF-76E5EFEE131E}"/>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70" name="Freeform 8">
                <a:extLst>
                  <a:ext uri="{FF2B5EF4-FFF2-40B4-BE49-F238E27FC236}">
                    <a16:creationId xmlns:a16="http://schemas.microsoft.com/office/drawing/2014/main" id="{69B7E1B7-553F-4C41-9946-3A0B0E207C0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57" name="Grupo 656">
              <a:extLst>
                <a:ext uri="{FF2B5EF4-FFF2-40B4-BE49-F238E27FC236}">
                  <a16:creationId xmlns:a16="http://schemas.microsoft.com/office/drawing/2014/main" id="{2D1760FF-073F-4DDD-BB36-047B4A63448C}"/>
                </a:ext>
              </a:extLst>
            </p:cNvPr>
            <p:cNvGrpSpPr/>
            <p:nvPr/>
          </p:nvGrpSpPr>
          <p:grpSpPr>
            <a:xfrm>
              <a:off x="2747539" y="5075510"/>
              <a:ext cx="194864" cy="132895"/>
              <a:chOff x="3249160" y="1786618"/>
              <a:chExt cx="950913" cy="476251"/>
            </a:xfrm>
          </p:grpSpPr>
          <p:sp>
            <p:nvSpPr>
              <p:cNvPr id="663" name="Freeform 5">
                <a:extLst>
                  <a:ext uri="{FF2B5EF4-FFF2-40B4-BE49-F238E27FC236}">
                    <a16:creationId xmlns:a16="http://schemas.microsoft.com/office/drawing/2014/main" id="{5CA885BE-2A6E-4E00-ACA0-FC6F8BEC0D1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4" name="Oval 6">
                <a:extLst>
                  <a:ext uri="{FF2B5EF4-FFF2-40B4-BE49-F238E27FC236}">
                    <a16:creationId xmlns:a16="http://schemas.microsoft.com/office/drawing/2014/main" id="{A15F7E50-E36B-46B7-A28D-62521869091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5" name="Freeform 7">
                <a:extLst>
                  <a:ext uri="{FF2B5EF4-FFF2-40B4-BE49-F238E27FC236}">
                    <a16:creationId xmlns:a16="http://schemas.microsoft.com/office/drawing/2014/main" id="{9F4F3D6E-B627-4240-B0CA-81E881E26D8C}"/>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6" name="Freeform 8">
                <a:extLst>
                  <a:ext uri="{FF2B5EF4-FFF2-40B4-BE49-F238E27FC236}">
                    <a16:creationId xmlns:a16="http://schemas.microsoft.com/office/drawing/2014/main" id="{FE6FA372-92FA-498A-B039-4AD2A2F676D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58" name="Grupo 657">
              <a:extLst>
                <a:ext uri="{FF2B5EF4-FFF2-40B4-BE49-F238E27FC236}">
                  <a16:creationId xmlns:a16="http://schemas.microsoft.com/office/drawing/2014/main" id="{77E28339-873E-4C41-ABDB-5604F91805F4}"/>
                </a:ext>
              </a:extLst>
            </p:cNvPr>
            <p:cNvGrpSpPr/>
            <p:nvPr/>
          </p:nvGrpSpPr>
          <p:grpSpPr>
            <a:xfrm>
              <a:off x="3015658" y="4995508"/>
              <a:ext cx="194400" cy="133200"/>
              <a:chOff x="5065791" y="1697568"/>
              <a:chExt cx="2190143" cy="1493655"/>
            </a:xfrm>
          </p:grpSpPr>
          <p:sp>
            <p:nvSpPr>
              <p:cNvPr id="659" name="Freeform 5">
                <a:extLst>
                  <a:ext uri="{FF2B5EF4-FFF2-40B4-BE49-F238E27FC236}">
                    <a16:creationId xmlns:a16="http://schemas.microsoft.com/office/drawing/2014/main" id="{1B458751-47BD-4B6E-81A3-383E6A1B76F1}"/>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0" name="Oval 6">
                <a:extLst>
                  <a:ext uri="{FF2B5EF4-FFF2-40B4-BE49-F238E27FC236}">
                    <a16:creationId xmlns:a16="http://schemas.microsoft.com/office/drawing/2014/main" id="{3EE35D6E-C14C-43D1-A8AD-87859B42EB8E}"/>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1" name="Freeform 7">
                <a:extLst>
                  <a:ext uri="{FF2B5EF4-FFF2-40B4-BE49-F238E27FC236}">
                    <a16:creationId xmlns:a16="http://schemas.microsoft.com/office/drawing/2014/main" id="{243C0E17-D6C7-4E6A-BDD6-CE7E0B5CB087}"/>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62" name="Freeform 8">
                <a:extLst>
                  <a:ext uri="{FF2B5EF4-FFF2-40B4-BE49-F238E27FC236}">
                    <a16:creationId xmlns:a16="http://schemas.microsoft.com/office/drawing/2014/main" id="{7AAE8D73-8B0E-4E32-A1F0-C5E883BBA667}"/>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671" name="Grupo 670">
            <a:extLst>
              <a:ext uri="{FF2B5EF4-FFF2-40B4-BE49-F238E27FC236}">
                <a16:creationId xmlns:a16="http://schemas.microsoft.com/office/drawing/2014/main" id="{B266A96B-248B-4EE1-9EF5-C83FC24DC66A}"/>
              </a:ext>
            </a:extLst>
          </p:cNvPr>
          <p:cNvGrpSpPr/>
          <p:nvPr/>
        </p:nvGrpSpPr>
        <p:grpSpPr>
          <a:xfrm>
            <a:off x="3026370" y="4796572"/>
            <a:ext cx="382017" cy="423906"/>
            <a:chOff x="2747539" y="4924471"/>
            <a:chExt cx="462519" cy="283934"/>
          </a:xfrm>
        </p:grpSpPr>
        <p:grpSp>
          <p:nvGrpSpPr>
            <p:cNvPr id="672" name="Grupo 671">
              <a:extLst>
                <a:ext uri="{FF2B5EF4-FFF2-40B4-BE49-F238E27FC236}">
                  <a16:creationId xmlns:a16="http://schemas.microsoft.com/office/drawing/2014/main" id="{395EF293-2008-48CD-94B4-5672A02921A7}"/>
                </a:ext>
              </a:extLst>
            </p:cNvPr>
            <p:cNvGrpSpPr/>
            <p:nvPr/>
          </p:nvGrpSpPr>
          <p:grpSpPr>
            <a:xfrm>
              <a:off x="2747539" y="4924471"/>
              <a:ext cx="194864" cy="132895"/>
              <a:chOff x="3249160" y="1786618"/>
              <a:chExt cx="950913" cy="476251"/>
            </a:xfrm>
          </p:grpSpPr>
          <p:sp>
            <p:nvSpPr>
              <p:cNvPr id="683" name="Freeform 5">
                <a:extLst>
                  <a:ext uri="{FF2B5EF4-FFF2-40B4-BE49-F238E27FC236}">
                    <a16:creationId xmlns:a16="http://schemas.microsoft.com/office/drawing/2014/main" id="{9685BA20-A5FA-48CB-ACC6-BC7DEFA0B7A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4" name="Oval 6">
                <a:extLst>
                  <a:ext uri="{FF2B5EF4-FFF2-40B4-BE49-F238E27FC236}">
                    <a16:creationId xmlns:a16="http://schemas.microsoft.com/office/drawing/2014/main" id="{42E165A3-7AAD-4D63-8413-8B8DD954A054}"/>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5" name="Freeform 7">
                <a:extLst>
                  <a:ext uri="{FF2B5EF4-FFF2-40B4-BE49-F238E27FC236}">
                    <a16:creationId xmlns:a16="http://schemas.microsoft.com/office/drawing/2014/main" id="{64C2BDC5-5157-447E-A583-23DA6106135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6" name="Freeform 8">
                <a:extLst>
                  <a:ext uri="{FF2B5EF4-FFF2-40B4-BE49-F238E27FC236}">
                    <a16:creationId xmlns:a16="http://schemas.microsoft.com/office/drawing/2014/main" id="{D17AEED7-3DA8-4A52-B3EA-ADD096088DC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73" name="Grupo 672">
              <a:extLst>
                <a:ext uri="{FF2B5EF4-FFF2-40B4-BE49-F238E27FC236}">
                  <a16:creationId xmlns:a16="http://schemas.microsoft.com/office/drawing/2014/main" id="{A4BB4CAB-67FB-489B-BDE0-272BDC8CBBDB}"/>
                </a:ext>
              </a:extLst>
            </p:cNvPr>
            <p:cNvGrpSpPr/>
            <p:nvPr/>
          </p:nvGrpSpPr>
          <p:grpSpPr>
            <a:xfrm>
              <a:off x="2747539" y="5075510"/>
              <a:ext cx="194864" cy="132895"/>
              <a:chOff x="3249160" y="1786618"/>
              <a:chExt cx="950913" cy="476251"/>
            </a:xfrm>
          </p:grpSpPr>
          <p:sp>
            <p:nvSpPr>
              <p:cNvPr id="679" name="Freeform 5">
                <a:extLst>
                  <a:ext uri="{FF2B5EF4-FFF2-40B4-BE49-F238E27FC236}">
                    <a16:creationId xmlns:a16="http://schemas.microsoft.com/office/drawing/2014/main" id="{933C4259-922F-4C13-AFDB-CAA324021501}"/>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0" name="Oval 6">
                <a:extLst>
                  <a:ext uri="{FF2B5EF4-FFF2-40B4-BE49-F238E27FC236}">
                    <a16:creationId xmlns:a16="http://schemas.microsoft.com/office/drawing/2014/main" id="{45A0BD6D-2233-48EA-AF0C-D4FC5C18F79E}"/>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1" name="Freeform 7">
                <a:extLst>
                  <a:ext uri="{FF2B5EF4-FFF2-40B4-BE49-F238E27FC236}">
                    <a16:creationId xmlns:a16="http://schemas.microsoft.com/office/drawing/2014/main" id="{A8E57DFD-62C0-47FF-86BD-B8B56E99BCC9}"/>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2" name="Freeform 8">
                <a:extLst>
                  <a:ext uri="{FF2B5EF4-FFF2-40B4-BE49-F238E27FC236}">
                    <a16:creationId xmlns:a16="http://schemas.microsoft.com/office/drawing/2014/main" id="{0A7F1C0F-121F-436D-9B5F-79F76E32D6B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74" name="Grupo 673">
              <a:extLst>
                <a:ext uri="{FF2B5EF4-FFF2-40B4-BE49-F238E27FC236}">
                  <a16:creationId xmlns:a16="http://schemas.microsoft.com/office/drawing/2014/main" id="{4CDDFE90-35B0-4C19-B575-454F18D86B6B}"/>
                </a:ext>
              </a:extLst>
            </p:cNvPr>
            <p:cNvGrpSpPr/>
            <p:nvPr/>
          </p:nvGrpSpPr>
          <p:grpSpPr>
            <a:xfrm>
              <a:off x="3015658" y="4995508"/>
              <a:ext cx="194400" cy="133200"/>
              <a:chOff x="5065791" y="1697568"/>
              <a:chExt cx="2190143" cy="1493655"/>
            </a:xfrm>
          </p:grpSpPr>
          <p:sp>
            <p:nvSpPr>
              <p:cNvPr id="675" name="Freeform 5">
                <a:extLst>
                  <a:ext uri="{FF2B5EF4-FFF2-40B4-BE49-F238E27FC236}">
                    <a16:creationId xmlns:a16="http://schemas.microsoft.com/office/drawing/2014/main" id="{FC1A555F-7886-4A48-A00D-A487F3AF6756}"/>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76" name="Oval 6">
                <a:extLst>
                  <a:ext uri="{FF2B5EF4-FFF2-40B4-BE49-F238E27FC236}">
                    <a16:creationId xmlns:a16="http://schemas.microsoft.com/office/drawing/2014/main" id="{75AEB6E1-5C84-40E8-8FAF-157CF669E451}"/>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77" name="Freeform 7">
                <a:extLst>
                  <a:ext uri="{FF2B5EF4-FFF2-40B4-BE49-F238E27FC236}">
                    <a16:creationId xmlns:a16="http://schemas.microsoft.com/office/drawing/2014/main" id="{0347B912-7BC7-41CE-81CD-37488A83FC10}"/>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78" name="Freeform 8">
                <a:extLst>
                  <a:ext uri="{FF2B5EF4-FFF2-40B4-BE49-F238E27FC236}">
                    <a16:creationId xmlns:a16="http://schemas.microsoft.com/office/drawing/2014/main" id="{B451A0BB-C5CB-4A8D-8692-D8CEAD067FA2}"/>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687" name="Grupo 686">
            <a:extLst>
              <a:ext uri="{FF2B5EF4-FFF2-40B4-BE49-F238E27FC236}">
                <a16:creationId xmlns:a16="http://schemas.microsoft.com/office/drawing/2014/main" id="{CFA74FCA-440A-4E9A-BB65-9E4EED2F241E}"/>
              </a:ext>
            </a:extLst>
          </p:cNvPr>
          <p:cNvGrpSpPr/>
          <p:nvPr/>
        </p:nvGrpSpPr>
        <p:grpSpPr>
          <a:xfrm>
            <a:off x="3676581" y="4995856"/>
            <a:ext cx="219605" cy="151100"/>
            <a:chOff x="5212397" y="2455518"/>
            <a:chExt cx="2218004" cy="881074"/>
          </a:xfrm>
        </p:grpSpPr>
        <p:sp>
          <p:nvSpPr>
            <p:cNvPr id="688" name="Freeform 16">
              <a:extLst>
                <a:ext uri="{FF2B5EF4-FFF2-40B4-BE49-F238E27FC236}">
                  <a16:creationId xmlns:a16="http://schemas.microsoft.com/office/drawing/2014/main" id="{3DD75C40-DC34-4C27-8488-3462896FB56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89" name="Freeform 17">
              <a:extLst>
                <a:ext uri="{FF2B5EF4-FFF2-40B4-BE49-F238E27FC236}">
                  <a16:creationId xmlns:a16="http://schemas.microsoft.com/office/drawing/2014/main" id="{844C531D-0472-4C57-B232-F78DCC20DFEF}"/>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0" name="Freeform 18">
              <a:extLst>
                <a:ext uri="{FF2B5EF4-FFF2-40B4-BE49-F238E27FC236}">
                  <a16:creationId xmlns:a16="http://schemas.microsoft.com/office/drawing/2014/main" id="{2DC48C1A-DD47-47AE-BD9D-DA945DB456B9}"/>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1" name="Freeform 19">
              <a:extLst>
                <a:ext uri="{FF2B5EF4-FFF2-40B4-BE49-F238E27FC236}">
                  <a16:creationId xmlns:a16="http://schemas.microsoft.com/office/drawing/2014/main" id="{0E37AF19-91E9-438D-969C-D7D7956A54BE}"/>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92" name="Grupo 691">
            <a:extLst>
              <a:ext uri="{FF2B5EF4-FFF2-40B4-BE49-F238E27FC236}">
                <a16:creationId xmlns:a16="http://schemas.microsoft.com/office/drawing/2014/main" id="{DD2DA580-D7DA-483F-B372-EEB5CECA41A1}"/>
              </a:ext>
            </a:extLst>
          </p:cNvPr>
          <p:cNvGrpSpPr/>
          <p:nvPr/>
        </p:nvGrpSpPr>
        <p:grpSpPr>
          <a:xfrm>
            <a:off x="4283778" y="4973706"/>
            <a:ext cx="242205" cy="173249"/>
            <a:chOff x="5212397" y="2455518"/>
            <a:chExt cx="2218004" cy="881074"/>
          </a:xfrm>
        </p:grpSpPr>
        <p:sp>
          <p:nvSpPr>
            <p:cNvPr id="693" name="Freeform 16">
              <a:extLst>
                <a:ext uri="{FF2B5EF4-FFF2-40B4-BE49-F238E27FC236}">
                  <a16:creationId xmlns:a16="http://schemas.microsoft.com/office/drawing/2014/main" id="{DFFEBE37-F6EA-40BC-B20F-FF7E8B9DFABB}"/>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4" name="Freeform 17">
              <a:extLst>
                <a:ext uri="{FF2B5EF4-FFF2-40B4-BE49-F238E27FC236}">
                  <a16:creationId xmlns:a16="http://schemas.microsoft.com/office/drawing/2014/main" id="{F4D5CB66-1376-4812-AD80-C3072F77F0F2}"/>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5" name="Freeform 18">
              <a:extLst>
                <a:ext uri="{FF2B5EF4-FFF2-40B4-BE49-F238E27FC236}">
                  <a16:creationId xmlns:a16="http://schemas.microsoft.com/office/drawing/2014/main" id="{1871B78F-F799-4E6C-8A60-8C503EF06A9A}"/>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6" name="Freeform 19">
              <a:extLst>
                <a:ext uri="{FF2B5EF4-FFF2-40B4-BE49-F238E27FC236}">
                  <a16:creationId xmlns:a16="http://schemas.microsoft.com/office/drawing/2014/main" id="{09A8D5EF-6644-472C-84AD-EB5EF1887C8F}"/>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97" name="Grupo 696">
            <a:extLst>
              <a:ext uri="{FF2B5EF4-FFF2-40B4-BE49-F238E27FC236}">
                <a16:creationId xmlns:a16="http://schemas.microsoft.com/office/drawing/2014/main" id="{89613E7B-0C4F-4DF7-9F57-973BC5764BFE}"/>
              </a:ext>
            </a:extLst>
          </p:cNvPr>
          <p:cNvGrpSpPr/>
          <p:nvPr/>
        </p:nvGrpSpPr>
        <p:grpSpPr>
          <a:xfrm>
            <a:off x="4933793" y="4973706"/>
            <a:ext cx="242205" cy="173249"/>
            <a:chOff x="5212397" y="2455518"/>
            <a:chExt cx="2218004" cy="881074"/>
          </a:xfrm>
        </p:grpSpPr>
        <p:sp>
          <p:nvSpPr>
            <p:cNvPr id="698" name="Freeform 16">
              <a:extLst>
                <a:ext uri="{FF2B5EF4-FFF2-40B4-BE49-F238E27FC236}">
                  <a16:creationId xmlns:a16="http://schemas.microsoft.com/office/drawing/2014/main" id="{A2A1D9E0-9A03-4BF2-813F-A0AF3DD4FC17}"/>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699" name="Freeform 17">
              <a:extLst>
                <a:ext uri="{FF2B5EF4-FFF2-40B4-BE49-F238E27FC236}">
                  <a16:creationId xmlns:a16="http://schemas.microsoft.com/office/drawing/2014/main" id="{EC3CD42E-75F3-4356-B0BE-4821732AC2E4}"/>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0" name="Freeform 18">
              <a:extLst>
                <a:ext uri="{FF2B5EF4-FFF2-40B4-BE49-F238E27FC236}">
                  <a16:creationId xmlns:a16="http://schemas.microsoft.com/office/drawing/2014/main" id="{85281A0B-28C2-4BDF-966C-FD186EBFC25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1" name="Freeform 19">
              <a:extLst>
                <a:ext uri="{FF2B5EF4-FFF2-40B4-BE49-F238E27FC236}">
                  <a16:creationId xmlns:a16="http://schemas.microsoft.com/office/drawing/2014/main" id="{E30333A4-3463-4C5A-A6D3-1DF759D8A3E8}"/>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02" name="Grupo 701">
            <a:extLst>
              <a:ext uri="{FF2B5EF4-FFF2-40B4-BE49-F238E27FC236}">
                <a16:creationId xmlns:a16="http://schemas.microsoft.com/office/drawing/2014/main" id="{D2C59719-BCAF-4F95-B0E7-840AE45B9799}"/>
              </a:ext>
            </a:extLst>
          </p:cNvPr>
          <p:cNvGrpSpPr/>
          <p:nvPr/>
        </p:nvGrpSpPr>
        <p:grpSpPr>
          <a:xfrm>
            <a:off x="5579632" y="4973706"/>
            <a:ext cx="242205" cy="173249"/>
            <a:chOff x="5212397" y="2455518"/>
            <a:chExt cx="2218004" cy="881074"/>
          </a:xfrm>
        </p:grpSpPr>
        <p:sp>
          <p:nvSpPr>
            <p:cNvPr id="703" name="Freeform 16">
              <a:extLst>
                <a:ext uri="{FF2B5EF4-FFF2-40B4-BE49-F238E27FC236}">
                  <a16:creationId xmlns:a16="http://schemas.microsoft.com/office/drawing/2014/main" id="{D1FA3E30-E727-406A-9F1E-157EC7440832}"/>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4" name="Freeform 17">
              <a:extLst>
                <a:ext uri="{FF2B5EF4-FFF2-40B4-BE49-F238E27FC236}">
                  <a16:creationId xmlns:a16="http://schemas.microsoft.com/office/drawing/2014/main" id="{D364D039-3984-4B97-97DB-5D09C0523E89}"/>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5" name="Freeform 18">
              <a:extLst>
                <a:ext uri="{FF2B5EF4-FFF2-40B4-BE49-F238E27FC236}">
                  <a16:creationId xmlns:a16="http://schemas.microsoft.com/office/drawing/2014/main" id="{F135780E-2288-41DD-8239-77E4C0628260}"/>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6" name="Freeform 19">
              <a:extLst>
                <a:ext uri="{FF2B5EF4-FFF2-40B4-BE49-F238E27FC236}">
                  <a16:creationId xmlns:a16="http://schemas.microsoft.com/office/drawing/2014/main" id="{9174E706-8A28-4A4C-8648-950ED467FD29}"/>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07" name="Grupo 706">
            <a:extLst>
              <a:ext uri="{FF2B5EF4-FFF2-40B4-BE49-F238E27FC236}">
                <a16:creationId xmlns:a16="http://schemas.microsoft.com/office/drawing/2014/main" id="{D57DE0A9-DB0D-4827-B9AE-16CA8CBDC5CE}"/>
              </a:ext>
            </a:extLst>
          </p:cNvPr>
          <p:cNvGrpSpPr/>
          <p:nvPr/>
        </p:nvGrpSpPr>
        <p:grpSpPr>
          <a:xfrm>
            <a:off x="6237907" y="4973706"/>
            <a:ext cx="242205" cy="173249"/>
            <a:chOff x="5212397" y="2455518"/>
            <a:chExt cx="2218004" cy="881074"/>
          </a:xfrm>
        </p:grpSpPr>
        <p:sp>
          <p:nvSpPr>
            <p:cNvPr id="708" name="Freeform 16">
              <a:extLst>
                <a:ext uri="{FF2B5EF4-FFF2-40B4-BE49-F238E27FC236}">
                  <a16:creationId xmlns:a16="http://schemas.microsoft.com/office/drawing/2014/main" id="{0C42F0B3-756E-4FB1-8B81-19FD0D1B04D6}"/>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09" name="Freeform 17">
              <a:extLst>
                <a:ext uri="{FF2B5EF4-FFF2-40B4-BE49-F238E27FC236}">
                  <a16:creationId xmlns:a16="http://schemas.microsoft.com/office/drawing/2014/main" id="{7DAC080A-D8F6-4244-B1EF-5C902A6D1E1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0" name="Freeform 18">
              <a:extLst>
                <a:ext uri="{FF2B5EF4-FFF2-40B4-BE49-F238E27FC236}">
                  <a16:creationId xmlns:a16="http://schemas.microsoft.com/office/drawing/2014/main" id="{DDC152FF-CCEC-41B0-B98F-62F9369FABE3}"/>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1" name="Freeform 19">
              <a:extLst>
                <a:ext uri="{FF2B5EF4-FFF2-40B4-BE49-F238E27FC236}">
                  <a16:creationId xmlns:a16="http://schemas.microsoft.com/office/drawing/2014/main" id="{3DE31E9E-13D6-4BDC-89D6-80E3345A1B44}"/>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12" name="Grupo 711">
            <a:extLst>
              <a:ext uri="{FF2B5EF4-FFF2-40B4-BE49-F238E27FC236}">
                <a16:creationId xmlns:a16="http://schemas.microsoft.com/office/drawing/2014/main" id="{2A50088A-FA53-48C5-8E63-FBC85440D85A}"/>
              </a:ext>
            </a:extLst>
          </p:cNvPr>
          <p:cNvGrpSpPr/>
          <p:nvPr/>
        </p:nvGrpSpPr>
        <p:grpSpPr>
          <a:xfrm>
            <a:off x="6867704" y="4973706"/>
            <a:ext cx="242205" cy="173249"/>
            <a:chOff x="5212397" y="2455518"/>
            <a:chExt cx="2218004" cy="881074"/>
          </a:xfrm>
        </p:grpSpPr>
        <p:sp>
          <p:nvSpPr>
            <p:cNvPr id="713" name="Freeform 16">
              <a:extLst>
                <a:ext uri="{FF2B5EF4-FFF2-40B4-BE49-F238E27FC236}">
                  <a16:creationId xmlns:a16="http://schemas.microsoft.com/office/drawing/2014/main" id="{64449BFB-A3A8-4D2B-BB4C-BFFB8D104D56}"/>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4" name="Freeform 17">
              <a:extLst>
                <a:ext uri="{FF2B5EF4-FFF2-40B4-BE49-F238E27FC236}">
                  <a16:creationId xmlns:a16="http://schemas.microsoft.com/office/drawing/2014/main" id="{A2430FD0-D08F-4544-9C59-A94608E98CC6}"/>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5" name="Freeform 18">
              <a:extLst>
                <a:ext uri="{FF2B5EF4-FFF2-40B4-BE49-F238E27FC236}">
                  <a16:creationId xmlns:a16="http://schemas.microsoft.com/office/drawing/2014/main" id="{CD62AF67-A871-47BF-8394-51D62CBB9B6C}"/>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6" name="Freeform 19">
              <a:extLst>
                <a:ext uri="{FF2B5EF4-FFF2-40B4-BE49-F238E27FC236}">
                  <a16:creationId xmlns:a16="http://schemas.microsoft.com/office/drawing/2014/main" id="{4D789886-4F05-4B0E-A7D0-7F8A3A218038}"/>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17" name="Grupo 716">
            <a:extLst>
              <a:ext uri="{FF2B5EF4-FFF2-40B4-BE49-F238E27FC236}">
                <a16:creationId xmlns:a16="http://schemas.microsoft.com/office/drawing/2014/main" id="{8DA8A107-D951-412F-A238-3F0D66888888}"/>
              </a:ext>
            </a:extLst>
          </p:cNvPr>
          <p:cNvGrpSpPr/>
          <p:nvPr/>
        </p:nvGrpSpPr>
        <p:grpSpPr>
          <a:xfrm>
            <a:off x="7517719" y="4973706"/>
            <a:ext cx="242205" cy="173249"/>
            <a:chOff x="5212397" y="2455518"/>
            <a:chExt cx="2218004" cy="881074"/>
          </a:xfrm>
        </p:grpSpPr>
        <p:sp>
          <p:nvSpPr>
            <p:cNvPr id="718" name="Freeform 16">
              <a:extLst>
                <a:ext uri="{FF2B5EF4-FFF2-40B4-BE49-F238E27FC236}">
                  <a16:creationId xmlns:a16="http://schemas.microsoft.com/office/drawing/2014/main" id="{7755FA16-673B-4927-B471-54DBC7B51D7B}"/>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19" name="Freeform 17">
              <a:extLst>
                <a:ext uri="{FF2B5EF4-FFF2-40B4-BE49-F238E27FC236}">
                  <a16:creationId xmlns:a16="http://schemas.microsoft.com/office/drawing/2014/main" id="{D87CD7F7-E416-4991-B1B3-454ED3CDA722}"/>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0" name="Freeform 18">
              <a:extLst>
                <a:ext uri="{FF2B5EF4-FFF2-40B4-BE49-F238E27FC236}">
                  <a16:creationId xmlns:a16="http://schemas.microsoft.com/office/drawing/2014/main" id="{217D2203-877D-49F7-948E-28A057956E16}"/>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1" name="Freeform 19">
              <a:extLst>
                <a:ext uri="{FF2B5EF4-FFF2-40B4-BE49-F238E27FC236}">
                  <a16:creationId xmlns:a16="http://schemas.microsoft.com/office/drawing/2014/main" id="{EE9D8DBA-1AFA-4255-93E5-E5BD3DDC679F}"/>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22" name="Grupo 721">
            <a:extLst>
              <a:ext uri="{FF2B5EF4-FFF2-40B4-BE49-F238E27FC236}">
                <a16:creationId xmlns:a16="http://schemas.microsoft.com/office/drawing/2014/main" id="{3FB105CA-8F79-4960-8640-8EE24D116050}"/>
              </a:ext>
            </a:extLst>
          </p:cNvPr>
          <p:cNvGrpSpPr/>
          <p:nvPr/>
        </p:nvGrpSpPr>
        <p:grpSpPr>
          <a:xfrm>
            <a:off x="8163558" y="4973706"/>
            <a:ext cx="242205" cy="173249"/>
            <a:chOff x="5212397" y="2455518"/>
            <a:chExt cx="2218004" cy="881074"/>
          </a:xfrm>
        </p:grpSpPr>
        <p:sp>
          <p:nvSpPr>
            <p:cNvPr id="723" name="Freeform 16">
              <a:extLst>
                <a:ext uri="{FF2B5EF4-FFF2-40B4-BE49-F238E27FC236}">
                  <a16:creationId xmlns:a16="http://schemas.microsoft.com/office/drawing/2014/main" id="{7847BAB8-0DE6-40A8-A886-F429C82D4300}"/>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4" name="Freeform 17">
              <a:extLst>
                <a:ext uri="{FF2B5EF4-FFF2-40B4-BE49-F238E27FC236}">
                  <a16:creationId xmlns:a16="http://schemas.microsoft.com/office/drawing/2014/main" id="{20C3D1D9-1C3D-436C-BFB4-AFFF29E4EE2D}"/>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5" name="Freeform 18">
              <a:extLst>
                <a:ext uri="{FF2B5EF4-FFF2-40B4-BE49-F238E27FC236}">
                  <a16:creationId xmlns:a16="http://schemas.microsoft.com/office/drawing/2014/main" id="{A7CA1BD1-EA8D-4958-B329-50CB12CA07A0}"/>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6" name="Freeform 19">
              <a:extLst>
                <a:ext uri="{FF2B5EF4-FFF2-40B4-BE49-F238E27FC236}">
                  <a16:creationId xmlns:a16="http://schemas.microsoft.com/office/drawing/2014/main" id="{267119C2-8F6B-4E07-8FF4-ED69C7E07B61}"/>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27" name="Grupo 726">
            <a:extLst>
              <a:ext uri="{FF2B5EF4-FFF2-40B4-BE49-F238E27FC236}">
                <a16:creationId xmlns:a16="http://schemas.microsoft.com/office/drawing/2014/main" id="{A69E35AA-EB83-416B-A5CC-BC5DE8659674}"/>
              </a:ext>
            </a:extLst>
          </p:cNvPr>
          <p:cNvGrpSpPr/>
          <p:nvPr/>
        </p:nvGrpSpPr>
        <p:grpSpPr>
          <a:xfrm>
            <a:off x="8749958" y="4973706"/>
            <a:ext cx="242205" cy="173249"/>
            <a:chOff x="5212397" y="2455518"/>
            <a:chExt cx="2218004" cy="881074"/>
          </a:xfrm>
        </p:grpSpPr>
        <p:sp>
          <p:nvSpPr>
            <p:cNvPr id="728" name="Freeform 16">
              <a:extLst>
                <a:ext uri="{FF2B5EF4-FFF2-40B4-BE49-F238E27FC236}">
                  <a16:creationId xmlns:a16="http://schemas.microsoft.com/office/drawing/2014/main" id="{56D3350C-2A82-453A-8844-718DB974D385}"/>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29" name="Freeform 17">
              <a:extLst>
                <a:ext uri="{FF2B5EF4-FFF2-40B4-BE49-F238E27FC236}">
                  <a16:creationId xmlns:a16="http://schemas.microsoft.com/office/drawing/2014/main" id="{88F258C1-55BF-4B0C-8EBA-EFE650B23D56}"/>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0" name="Freeform 18">
              <a:extLst>
                <a:ext uri="{FF2B5EF4-FFF2-40B4-BE49-F238E27FC236}">
                  <a16:creationId xmlns:a16="http://schemas.microsoft.com/office/drawing/2014/main" id="{572A0B32-14E4-4A33-9EFB-C4E7917EB3E0}"/>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1" name="Freeform 19">
              <a:extLst>
                <a:ext uri="{FF2B5EF4-FFF2-40B4-BE49-F238E27FC236}">
                  <a16:creationId xmlns:a16="http://schemas.microsoft.com/office/drawing/2014/main" id="{D5B3E227-BAE0-40A0-B88E-E21C08CBE53E}"/>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32" name="Grupo 731">
            <a:extLst>
              <a:ext uri="{FF2B5EF4-FFF2-40B4-BE49-F238E27FC236}">
                <a16:creationId xmlns:a16="http://schemas.microsoft.com/office/drawing/2014/main" id="{8C5596BF-EA0E-4452-9A21-3AD0DBF2005E}"/>
              </a:ext>
            </a:extLst>
          </p:cNvPr>
          <p:cNvGrpSpPr/>
          <p:nvPr/>
        </p:nvGrpSpPr>
        <p:grpSpPr>
          <a:xfrm>
            <a:off x="9395797" y="4973706"/>
            <a:ext cx="242205" cy="173249"/>
            <a:chOff x="5212397" y="2455518"/>
            <a:chExt cx="2218004" cy="881074"/>
          </a:xfrm>
        </p:grpSpPr>
        <p:sp>
          <p:nvSpPr>
            <p:cNvPr id="733" name="Freeform 16">
              <a:extLst>
                <a:ext uri="{FF2B5EF4-FFF2-40B4-BE49-F238E27FC236}">
                  <a16:creationId xmlns:a16="http://schemas.microsoft.com/office/drawing/2014/main" id="{22C8306C-9787-4F6A-8143-A3EDDA567586}"/>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4" name="Freeform 17">
              <a:extLst>
                <a:ext uri="{FF2B5EF4-FFF2-40B4-BE49-F238E27FC236}">
                  <a16:creationId xmlns:a16="http://schemas.microsoft.com/office/drawing/2014/main" id="{7BB54342-9FA5-498B-B0D2-02881E4B8A6E}"/>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5" name="Freeform 18">
              <a:extLst>
                <a:ext uri="{FF2B5EF4-FFF2-40B4-BE49-F238E27FC236}">
                  <a16:creationId xmlns:a16="http://schemas.microsoft.com/office/drawing/2014/main" id="{A023F808-9722-4438-B398-AF8434072702}"/>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6" name="Freeform 19">
              <a:extLst>
                <a:ext uri="{FF2B5EF4-FFF2-40B4-BE49-F238E27FC236}">
                  <a16:creationId xmlns:a16="http://schemas.microsoft.com/office/drawing/2014/main" id="{B5982F50-516D-4A43-8215-3FFE1A38ADF2}"/>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37" name="Grupo 736">
            <a:extLst>
              <a:ext uri="{FF2B5EF4-FFF2-40B4-BE49-F238E27FC236}">
                <a16:creationId xmlns:a16="http://schemas.microsoft.com/office/drawing/2014/main" id="{90CA5E7D-0224-416F-83B5-4F8909EA2B12}"/>
              </a:ext>
            </a:extLst>
          </p:cNvPr>
          <p:cNvGrpSpPr/>
          <p:nvPr/>
        </p:nvGrpSpPr>
        <p:grpSpPr>
          <a:xfrm>
            <a:off x="10045812" y="4973706"/>
            <a:ext cx="242205" cy="173249"/>
            <a:chOff x="5212397" y="2455518"/>
            <a:chExt cx="2218004" cy="881074"/>
          </a:xfrm>
        </p:grpSpPr>
        <p:sp>
          <p:nvSpPr>
            <p:cNvPr id="738" name="Freeform 16">
              <a:extLst>
                <a:ext uri="{FF2B5EF4-FFF2-40B4-BE49-F238E27FC236}">
                  <a16:creationId xmlns:a16="http://schemas.microsoft.com/office/drawing/2014/main" id="{A1AC92F6-1134-448F-9040-BD5CE81ECC54}"/>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39" name="Freeform 17">
              <a:extLst>
                <a:ext uri="{FF2B5EF4-FFF2-40B4-BE49-F238E27FC236}">
                  <a16:creationId xmlns:a16="http://schemas.microsoft.com/office/drawing/2014/main" id="{7C917902-DF82-4CC6-8332-C0A0715D2F8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40" name="Freeform 18">
              <a:extLst>
                <a:ext uri="{FF2B5EF4-FFF2-40B4-BE49-F238E27FC236}">
                  <a16:creationId xmlns:a16="http://schemas.microsoft.com/office/drawing/2014/main" id="{FC9C9971-3DDE-46FA-919C-63B25D6F4535}"/>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41" name="Freeform 19">
              <a:extLst>
                <a:ext uri="{FF2B5EF4-FFF2-40B4-BE49-F238E27FC236}">
                  <a16:creationId xmlns:a16="http://schemas.microsoft.com/office/drawing/2014/main" id="{B6D3C020-021C-48C8-9BF6-A759908E2150}"/>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42" name="Grupo 741">
            <a:extLst>
              <a:ext uri="{FF2B5EF4-FFF2-40B4-BE49-F238E27FC236}">
                <a16:creationId xmlns:a16="http://schemas.microsoft.com/office/drawing/2014/main" id="{233D6898-9913-47AE-BD48-87B85FDCFA7F}"/>
              </a:ext>
            </a:extLst>
          </p:cNvPr>
          <p:cNvGrpSpPr/>
          <p:nvPr/>
        </p:nvGrpSpPr>
        <p:grpSpPr>
          <a:xfrm>
            <a:off x="1708316" y="4262724"/>
            <a:ext cx="428821" cy="423906"/>
            <a:chOff x="2007954" y="4181983"/>
            <a:chExt cx="519186" cy="283934"/>
          </a:xfrm>
        </p:grpSpPr>
        <p:grpSp>
          <p:nvGrpSpPr>
            <p:cNvPr id="743" name="Grupo 742">
              <a:extLst>
                <a:ext uri="{FF2B5EF4-FFF2-40B4-BE49-F238E27FC236}">
                  <a16:creationId xmlns:a16="http://schemas.microsoft.com/office/drawing/2014/main" id="{C0FDA2FB-123B-4AA6-8375-B7C89181A876}"/>
                </a:ext>
              </a:extLst>
            </p:cNvPr>
            <p:cNvGrpSpPr/>
            <p:nvPr/>
          </p:nvGrpSpPr>
          <p:grpSpPr>
            <a:xfrm>
              <a:off x="2007954" y="4181983"/>
              <a:ext cx="194864" cy="132895"/>
              <a:chOff x="3249160" y="1786618"/>
              <a:chExt cx="950913" cy="476251"/>
            </a:xfrm>
          </p:grpSpPr>
          <p:sp>
            <p:nvSpPr>
              <p:cNvPr id="754" name="Freeform 5">
                <a:extLst>
                  <a:ext uri="{FF2B5EF4-FFF2-40B4-BE49-F238E27FC236}">
                    <a16:creationId xmlns:a16="http://schemas.microsoft.com/office/drawing/2014/main" id="{8AAE6F5D-8CB0-4CFE-8B5A-0054144A1F8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5" name="Oval 6">
                <a:extLst>
                  <a:ext uri="{FF2B5EF4-FFF2-40B4-BE49-F238E27FC236}">
                    <a16:creationId xmlns:a16="http://schemas.microsoft.com/office/drawing/2014/main" id="{C845EEF0-4F8C-4037-B69B-D8E5598CBBA8}"/>
                  </a:ext>
                </a:extLst>
              </p:cNvPr>
              <p:cNvSpPr>
                <a:spLocks noChangeArrowheads="1"/>
              </p:cNvSpPr>
              <p:nvPr/>
            </p:nvSpPr>
            <p:spPr bwMode="auto">
              <a:xfrm>
                <a:off x="3252335" y="1786618"/>
                <a:ext cx="942975" cy="412750"/>
              </a:xfrm>
              <a:prstGeom prst="ellipse">
                <a:avLst/>
              </a:pr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6" name="Freeform 7">
                <a:extLst>
                  <a:ext uri="{FF2B5EF4-FFF2-40B4-BE49-F238E27FC236}">
                    <a16:creationId xmlns:a16="http://schemas.microsoft.com/office/drawing/2014/main" id="{65C93EEF-6800-4A67-9916-B5CCCEFE97DC}"/>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7" name="Freeform 8">
                <a:extLst>
                  <a:ext uri="{FF2B5EF4-FFF2-40B4-BE49-F238E27FC236}">
                    <a16:creationId xmlns:a16="http://schemas.microsoft.com/office/drawing/2014/main" id="{F39A4590-1A73-4E48-B39E-23C34763E7E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44" name="Grupo 743">
              <a:extLst>
                <a:ext uri="{FF2B5EF4-FFF2-40B4-BE49-F238E27FC236}">
                  <a16:creationId xmlns:a16="http://schemas.microsoft.com/office/drawing/2014/main" id="{F6DA5BA9-5D79-4AB9-8B81-A94B51217674}"/>
                </a:ext>
              </a:extLst>
            </p:cNvPr>
            <p:cNvGrpSpPr/>
            <p:nvPr/>
          </p:nvGrpSpPr>
          <p:grpSpPr>
            <a:xfrm>
              <a:off x="2007954" y="4333022"/>
              <a:ext cx="194864" cy="132895"/>
              <a:chOff x="3249160" y="1786618"/>
              <a:chExt cx="950913" cy="476251"/>
            </a:xfrm>
          </p:grpSpPr>
          <p:sp>
            <p:nvSpPr>
              <p:cNvPr id="750" name="Freeform 5">
                <a:extLst>
                  <a:ext uri="{FF2B5EF4-FFF2-40B4-BE49-F238E27FC236}">
                    <a16:creationId xmlns:a16="http://schemas.microsoft.com/office/drawing/2014/main" id="{803E71C8-BA27-4C99-8461-4079D911FCE7}"/>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1" name="Oval 6">
                <a:extLst>
                  <a:ext uri="{FF2B5EF4-FFF2-40B4-BE49-F238E27FC236}">
                    <a16:creationId xmlns:a16="http://schemas.microsoft.com/office/drawing/2014/main" id="{C50B80E8-943F-44BD-9B9E-E2F4C7A2C059}"/>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2" name="Freeform 7">
                <a:extLst>
                  <a:ext uri="{FF2B5EF4-FFF2-40B4-BE49-F238E27FC236}">
                    <a16:creationId xmlns:a16="http://schemas.microsoft.com/office/drawing/2014/main" id="{FC3BBB83-6250-4B86-ABD4-647B1B05456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53" name="Freeform 8">
                <a:extLst>
                  <a:ext uri="{FF2B5EF4-FFF2-40B4-BE49-F238E27FC236}">
                    <a16:creationId xmlns:a16="http://schemas.microsoft.com/office/drawing/2014/main" id="{068E26DB-F397-49AB-8CBB-EB9CB5050F5E}"/>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45" name="Grupo 744">
              <a:extLst>
                <a:ext uri="{FF2B5EF4-FFF2-40B4-BE49-F238E27FC236}">
                  <a16:creationId xmlns:a16="http://schemas.microsoft.com/office/drawing/2014/main" id="{32B5F1FE-3326-40E8-9111-8EFF74F3868D}"/>
                </a:ext>
              </a:extLst>
            </p:cNvPr>
            <p:cNvGrpSpPr/>
            <p:nvPr/>
          </p:nvGrpSpPr>
          <p:grpSpPr>
            <a:xfrm>
              <a:off x="2271540" y="4289809"/>
              <a:ext cx="255600" cy="100800"/>
              <a:chOff x="5212397" y="2455518"/>
              <a:chExt cx="2218004" cy="881074"/>
            </a:xfrm>
          </p:grpSpPr>
          <p:sp>
            <p:nvSpPr>
              <p:cNvPr id="746" name="Freeform 16">
                <a:extLst>
                  <a:ext uri="{FF2B5EF4-FFF2-40B4-BE49-F238E27FC236}">
                    <a16:creationId xmlns:a16="http://schemas.microsoft.com/office/drawing/2014/main" id="{88FCED18-CC2F-4E93-BC86-AD36685CEEDC}"/>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47" name="Freeform 17">
                <a:extLst>
                  <a:ext uri="{FF2B5EF4-FFF2-40B4-BE49-F238E27FC236}">
                    <a16:creationId xmlns:a16="http://schemas.microsoft.com/office/drawing/2014/main" id="{42ECE52D-A56D-4577-B855-F677223ABB57}"/>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48" name="Freeform 18">
                <a:extLst>
                  <a:ext uri="{FF2B5EF4-FFF2-40B4-BE49-F238E27FC236}">
                    <a16:creationId xmlns:a16="http://schemas.microsoft.com/office/drawing/2014/main" id="{03C5D0C5-8802-49F5-A69D-E748646D3CCD}"/>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49" name="Freeform 19">
                <a:extLst>
                  <a:ext uri="{FF2B5EF4-FFF2-40B4-BE49-F238E27FC236}">
                    <a16:creationId xmlns:a16="http://schemas.microsoft.com/office/drawing/2014/main" id="{74E0A702-E0C5-4AC6-9862-ECB1CEB9EC98}"/>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758" name="Grupo 757">
            <a:extLst>
              <a:ext uri="{FF2B5EF4-FFF2-40B4-BE49-F238E27FC236}">
                <a16:creationId xmlns:a16="http://schemas.microsoft.com/office/drawing/2014/main" id="{C674EA31-B503-44A6-AAE5-E0A18C7D758A}"/>
              </a:ext>
            </a:extLst>
          </p:cNvPr>
          <p:cNvGrpSpPr/>
          <p:nvPr/>
        </p:nvGrpSpPr>
        <p:grpSpPr>
          <a:xfrm>
            <a:off x="2366013" y="4262724"/>
            <a:ext cx="428821" cy="423906"/>
            <a:chOff x="2007954" y="4181983"/>
            <a:chExt cx="519186" cy="283934"/>
          </a:xfrm>
        </p:grpSpPr>
        <p:grpSp>
          <p:nvGrpSpPr>
            <p:cNvPr id="759" name="Grupo 758">
              <a:extLst>
                <a:ext uri="{FF2B5EF4-FFF2-40B4-BE49-F238E27FC236}">
                  <a16:creationId xmlns:a16="http://schemas.microsoft.com/office/drawing/2014/main" id="{AF2652B3-F258-48FA-AAD6-1D7C46C03E30}"/>
                </a:ext>
              </a:extLst>
            </p:cNvPr>
            <p:cNvGrpSpPr/>
            <p:nvPr/>
          </p:nvGrpSpPr>
          <p:grpSpPr>
            <a:xfrm>
              <a:off x="2007954" y="4181983"/>
              <a:ext cx="194864" cy="132895"/>
              <a:chOff x="3249160" y="1786618"/>
              <a:chExt cx="950913" cy="476251"/>
            </a:xfrm>
          </p:grpSpPr>
          <p:sp>
            <p:nvSpPr>
              <p:cNvPr id="770" name="Freeform 5">
                <a:extLst>
                  <a:ext uri="{FF2B5EF4-FFF2-40B4-BE49-F238E27FC236}">
                    <a16:creationId xmlns:a16="http://schemas.microsoft.com/office/drawing/2014/main" id="{0E24AFD9-D4FA-4D1B-8D3D-F22F63480F0D}"/>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71" name="Oval 6">
                <a:extLst>
                  <a:ext uri="{FF2B5EF4-FFF2-40B4-BE49-F238E27FC236}">
                    <a16:creationId xmlns:a16="http://schemas.microsoft.com/office/drawing/2014/main" id="{8E1BE34C-55FA-4FDB-8892-72EDBB5C652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72" name="Freeform 7">
                <a:extLst>
                  <a:ext uri="{FF2B5EF4-FFF2-40B4-BE49-F238E27FC236}">
                    <a16:creationId xmlns:a16="http://schemas.microsoft.com/office/drawing/2014/main" id="{299444C6-484F-451F-910B-B9530242F35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73" name="Freeform 8">
                <a:extLst>
                  <a:ext uri="{FF2B5EF4-FFF2-40B4-BE49-F238E27FC236}">
                    <a16:creationId xmlns:a16="http://schemas.microsoft.com/office/drawing/2014/main" id="{C5F1F692-BD1B-4A52-BEA5-31FA4851230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60" name="Grupo 759">
              <a:extLst>
                <a:ext uri="{FF2B5EF4-FFF2-40B4-BE49-F238E27FC236}">
                  <a16:creationId xmlns:a16="http://schemas.microsoft.com/office/drawing/2014/main" id="{EBA954C8-0111-4798-AFE0-5E45C172FAD7}"/>
                </a:ext>
              </a:extLst>
            </p:cNvPr>
            <p:cNvGrpSpPr/>
            <p:nvPr/>
          </p:nvGrpSpPr>
          <p:grpSpPr>
            <a:xfrm>
              <a:off x="2007954" y="4333022"/>
              <a:ext cx="194864" cy="132895"/>
              <a:chOff x="3249160" y="1786618"/>
              <a:chExt cx="950913" cy="476251"/>
            </a:xfrm>
          </p:grpSpPr>
          <p:sp>
            <p:nvSpPr>
              <p:cNvPr id="766" name="Freeform 5">
                <a:extLst>
                  <a:ext uri="{FF2B5EF4-FFF2-40B4-BE49-F238E27FC236}">
                    <a16:creationId xmlns:a16="http://schemas.microsoft.com/office/drawing/2014/main" id="{763CDD39-8877-448B-98DA-F49A813A8116}"/>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67" name="Oval 6">
                <a:extLst>
                  <a:ext uri="{FF2B5EF4-FFF2-40B4-BE49-F238E27FC236}">
                    <a16:creationId xmlns:a16="http://schemas.microsoft.com/office/drawing/2014/main" id="{0F1EA8BC-3CCB-45D4-AB00-642CAFA8281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68" name="Freeform 7">
                <a:extLst>
                  <a:ext uri="{FF2B5EF4-FFF2-40B4-BE49-F238E27FC236}">
                    <a16:creationId xmlns:a16="http://schemas.microsoft.com/office/drawing/2014/main" id="{82104CCD-63B5-4D0C-9934-5A56D3CFF162}"/>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69" name="Freeform 8">
                <a:extLst>
                  <a:ext uri="{FF2B5EF4-FFF2-40B4-BE49-F238E27FC236}">
                    <a16:creationId xmlns:a16="http://schemas.microsoft.com/office/drawing/2014/main" id="{F5241C23-A3E7-4045-9E42-31CB0ED5304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61" name="Grupo 760">
              <a:extLst>
                <a:ext uri="{FF2B5EF4-FFF2-40B4-BE49-F238E27FC236}">
                  <a16:creationId xmlns:a16="http://schemas.microsoft.com/office/drawing/2014/main" id="{244EA6B1-B05A-4EF1-9660-6BB2249A71CE}"/>
                </a:ext>
              </a:extLst>
            </p:cNvPr>
            <p:cNvGrpSpPr/>
            <p:nvPr/>
          </p:nvGrpSpPr>
          <p:grpSpPr>
            <a:xfrm>
              <a:off x="2271540" y="4289809"/>
              <a:ext cx="255600" cy="100800"/>
              <a:chOff x="5212397" y="2455518"/>
              <a:chExt cx="2218004" cy="881074"/>
            </a:xfrm>
          </p:grpSpPr>
          <p:sp>
            <p:nvSpPr>
              <p:cNvPr id="762" name="Freeform 16">
                <a:extLst>
                  <a:ext uri="{FF2B5EF4-FFF2-40B4-BE49-F238E27FC236}">
                    <a16:creationId xmlns:a16="http://schemas.microsoft.com/office/drawing/2014/main" id="{83D1676F-F31B-4CBC-A70E-11080D53B29B}"/>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63" name="Freeform 17">
                <a:extLst>
                  <a:ext uri="{FF2B5EF4-FFF2-40B4-BE49-F238E27FC236}">
                    <a16:creationId xmlns:a16="http://schemas.microsoft.com/office/drawing/2014/main" id="{F3E24A91-A98A-43C7-AF0D-8C5DC3C521CB}"/>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64" name="Freeform 18">
                <a:extLst>
                  <a:ext uri="{FF2B5EF4-FFF2-40B4-BE49-F238E27FC236}">
                    <a16:creationId xmlns:a16="http://schemas.microsoft.com/office/drawing/2014/main" id="{B646A6B4-D27D-4687-B091-08400A13AFD3}"/>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dirty="0"/>
              </a:p>
            </p:txBody>
          </p:sp>
          <p:sp>
            <p:nvSpPr>
              <p:cNvPr id="765" name="Freeform 19">
                <a:extLst>
                  <a:ext uri="{FF2B5EF4-FFF2-40B4-BE49-F238E27FC236}">
                    <a16:creationId xmlns:a16="http://schemas.microsoft.com/office/drawing/2014/main" id="{4ACA8F9E-AF53-4D49-A44F-9F8D8C05A02A}"/>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774" name="Grupo 773">
            <a:extLst>
              <a:ext uri="{FF2B5EF4-FFF2-40B4-BE49-F238E27FC236}">
                <a16:creationId xmlns:a16="http://schemas.microsoft.com/office/drawing/2014/main" id="{DD5D351C-8DF1-4C08-A84C-F324833F0669}"/>
              </a:ext>
            </a:extLst>
          </p:cNvPr>
          <p:cNvGrpSpPr/>
          <p:nvPr/>
        </p:nvGrpSpPr>
        <p:grpSpPr>
          <a:xfrm>
            <a:off x="3003002" y="4262724"/>
            <a:ext cx="428821" cy="423906"/>
            <a:chOff x="2007954" y="4181983"/>
            <a:chExt cx="519186" cy="283934"/>
          </a:xfrm>
        </p:grpSpPr>
        <p:grpSp>
          <p:nvGrpSpPr>
            <p:cNvPr id="775" name="Grupo 774">
              <a:extLst>
                <a:ext uri="{FF2B5EF4-FFF2-40B4-BE49-F238E27FC236}">
                  <a16:creationId xmlns:a16="http://schemas.microsoft.com/office/drawing/2014/main" id="{FBA7F8C5-BC81-4A0D-8823-4CE0A36A7ED0}"/>
                </a:ext>
              </a:extLst>
            </p:cNvPr>
            <p:cNvGrpSpPr/>
            <p:nvPr/>
          </p:nvGrpSpPr>
          <p:grpSpPr>
            <a:xfrm>
              <a:off x="2007954" y="4181983"/>
              <a:ext cx="194864" cy="132895"/>
              <a:chOff x="3249160" y="1786618"/>
              <a:chExt cx="950913" cy="476251"/>
            </a:xfrm>
          </p:grpSpPr>
          <p:sp>
            <p:nvSpPr>
              <p:cNvPr id="786" name="Freeform 5">
                <a:extLst>
                  <a:ext uri="{FF2B5EF4-FFF2-40B4-BE49-F238E27FC236}">
                    <a16:creationId xmlns:a16="http://schemas.microsoft.com/office/drawing/2014/main" id="{8E5B4EE4-87D9-4773-B7FE-851240A91F27}"/>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7" name="Oval 6">
                <a:extLst>
                  <a:ext uri="{FF2B5EF4-FFF2-40B4-BE49-F238E27FC236}">
                    <a16:creationId xmlns:a16="http://schemas.microsoft.com/office/drawing/2014/main" id="{36DD81E2-8E24-4C7C-AA31-3F4FE779BB7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8" name="Freeform 7">
                <a:extLst>
                  <a:ext uri="{FF2B5EF4-FFF2-40B4-BE49-F238E27FC236}">
                    <a16:creationId xmlns:a16="http://schemas.microsoft.com/office/drawing/2014/main" id="{9AF1D206-1E04-40C6-BE38-E6C01A3ECEE9}"/>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9" name="Freeform 8">
                <a:extLst>
                  <a:ext uri="{FF2B5EF4-FFF2-40B4-BE49-F238E27FC236}">
                    <a16:creationId xmlns:a16="http://schemas.microsoft.com/office/drawing/2014/main" id="{3986C501-2A7E-49A8-B7FC-F04B66E3297A}"/>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76" name="Grupo 775">
              <a:extLst>
                <a:ext uri="{FF2B5EF4-FFF2-40B4-BE49-F238E27FC236}">
                  <a16:creationId xmlns:a16="http://schemas.microsoft.com/office/drawing/2014/main" id="{81D6008C-8737-43E6-AA21-B5FC2F1A3699}"/>
                </a:ext>
              </a:extLst>
            </p:cNvPr>
            <p:cNvGrpSpPr/>
            <p:nvPr/>
          </p:nvGrpSpPr>
          <p:grpSpPr>
            <a:xfrm>
              <a:off x="2007954" y="4333022"/>
              <a:ext cx="194864" cy="132895"/>
              <a:chOff x="3249160" y="1786618"/>
              <a:chExt cx="950913" cy="476251"/>
            </a:xfrm>
          </p:grpSpPr>
          <p:sp>
            <p:nvSpPr>
              <p:cNvPr id="782" name="Freeform 5">
                <a:extLst>
                  <a:ext uri="{FF2B5EF4-FFF2-40B4-BE49-F238E27FC236}">
                    <a16:creationId xmlns:a16="http://schemas.microsoft.com/office/drawing/2014/main" id="{3EC548D6-FC04-4F46-B11D-8E1F96DE35A0}"/>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3" name="Oval 6">
                <a:extLst>
                  <a:ext uri="{FF2B5EF4-FFF2-40B4-BE49-F238E27FC236}">
                    <a16:creationId xmlns:a16="http://schemas.microsoft.com/office/drawing/2014/main" id="{1A217CE6-DADF-444E-A4B7-6313B09D699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4" name="Freeform 7">
                <a:extLst>
                  <a:ext uri="{FF2B5EF4-FFF2-40B4-BE49-F238E27FC236}">
                    <a16:creationId xmlns:a16="http://schemas.microsoft.com/office/drawing/2014/main" id="{4C5306DF-8F9F-444A-AA03-176EB51E0F35}"/>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5" name="Freeform 8">
                <a:extLst>
                  <a:ext uri="{FF2B5EF4-FFF2-40B4-BE49-F238E27FC236}">
                    <a16:creationId xmlns:a16="http://schemas.microsoft.com/office/drawing/2014/main" id="{7C81146E-EC4A-45F1-986D-986998EFD35D}"/>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77" name="Grupo 776">
              <a:extLst>
                <a:ext uri="{FF2B5EF4-FFF2-40B4-BE49-F238E27FC236}">
                  <a16:creationId xmlns:a16="http://schemas.microsoft.com/office/drawing/2014/main" id="{9D6B9F15-A303-46D2-9E46-EF4604003892}"/>
                </a:ext>
              </a:extLst>
            </p:cNvPr>
            <p:cNvGrpSpPr/>
            <p:nvPr/>
          </p:nvGrpSpPr>
          <p:grpSpPr>
            <a:xfrm>
              <a:off x="2271540" y="4289809"/>
              <a:ext cx="255600" cy="100800"/>
              <a:chOff x="5212397" y="2455518"/>
              <a:chExt cx="2218004" cy="881074"/>
            </a:xfrm>
          </p:grpSpPr>
          <p:sp>
            <p:nvSpPr>
              <p:cNvPr id="778" name="Freeform 16">
                <a:extLst>
                  <a:ext uri="{FF2B5EF4-FFF2-40B4-BE49-F238E27FC236}">
                    <a16:creationId xmlns:a16="http://schemas.microsoft.com/office/drawing/2014/main" id="{F715BACD-2CD3-4233-8007-94FBE7632AE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79" name="Freeform 17">
                <a:extLst>
                  <a:ext uri="{FF2B5EF4-FFF2-40B4-BE49-F238E27FC236}">
                    <a16:creationId xmlns:a16="http://schemas.microsoft.com/office/drawing/2014/main" id="{2632C5B6-AAB8-43BE-8EFB-C0288BF6D7C0}"/>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0" name="Freeform 18">
                <a:extLst>
                  <a:ext uri="{FF2B5EF4-FFF2-40B4-BE49-F238E27FC236}">
                    <a16:creationId xmlns:a16="http://schemas.microsoft.com/office/drawing/2014/main" id="{0B3112DD-0B97-462B-B2A9-D6ACA3F6CCF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81" name="Freeform 19">
                <a:extLst>
                  <a:ext uri="{FF2B5EF4-FFF2-40B4-BE49-F238E27FC236}">
                    <a16:creationId xmlns:a16="http://schemas.microsoft.com/office/drawing/2014/main" id="{AE980873-A494-4851-8044-779B09C033B9}"/>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790" name="Grupo 789">
            <a:extLst>
              <a:ext uri="{FF2B5EF4-FFF2-40B4-BE49-F238E27FC236}">
                <a16:creationId xmlns:a16="http://schemas.microsoft.com/office/drawing/2014/main" id="{F09CC9E2-490B-40DA-8BBD-906935BEED9A}"/>
              </a:ext>
            </a:extLst>
          </p:cNvPr>
          <p:cNvGrpSpPr/>
          <p:nvPr/>
        </p:nvGrpSpPr>
        <p:grpSpPr>
          <a:xfrm>
            <a:off x="3676581" y="4495777"/>
            <a:ext cx="219605" cy="151100"/>
            <a:chOff x="5212397" y="2455518"/>
            <a:chExt cx="2218004" cy="881074"/>
          </a:xfrm>
        </p:grpSpPr>
        <p:sp>
          <p:nvSpPr>
            <p:cNvPr id="791" name="Freeform 16">
              <a:extLst>
                <a:ext uri="{FF2B5EF4-FFF2-40B4-BE49-F238E27FC236}">
                  <a16:creationId xmlns:a16="http://schemas.microsoft.com/office/drawing/2014/main" id="{CD694619-F355-4F55-9D24-DDC8FC631AF9}"/>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2" name="Freeform 17">
              <a:extLst>
                <a:ext uri="{FF2B5EF4-FFF2-40B4-BE49-F238E27FC236}">
                  <a16:creationId xmlns:a16="http://schemas.microsoft.com/office/drawing/2014/main" id="{F18F8A6B-A6FE-4DF5-9925-D1B864C5D9CC}"/>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3" name="Freeform 18">
              <a:extLst>
                <a:ext uri="{FF2B5EF4-FFF2-40B4-BE49-F238E27FC236}">
                  <a16:creationId xmlns:a16="http://schemas.microsoft.com/office/drawing/2014/main" id="{6650FCFF-8759-4F11-8E36-366B952FD4C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4" name="Freeform 19">
              <a:extLst>
                <a:ext uri="{FF2B5EF4-FFF2-40B4-BE49-F238E27FC236}">
                  <a16:creationId xmlns:a16="http://schemas.microsoft.com/office/drawing/2014/main" id="{EC1D9DD1-98CF-4B20-9C0B-B0B1E18D13FC}"/>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95" name="Grupo 794">
            <a:extLst>
              <a:ext uri="{FF2B5EF4-FFF2-40B4-BE49-F238E27FC236}">
                <a16:creationId xmlns:a16="http://schemas.microsoft.com/office/drawing/2014/main" id="{2704CCDC-A0DA-4F39-B6FF-E2AA4CA6A404}"/>
              </a:ext>
            </a:extLst>
          </p:cNvPr>
          <p:cNvGrpSpPr/>
          <p:nvPr/>
        </p:nvGrpSpPr>
        <p:grpSpPr>
          <a:xfrm>
            <a:off x="4283778" y="4473627"/>
            <a:ext cx="242205" cy="173249"/>
            <a:chOff x="5212397" y="2455518"/>
            <a:chExt cx="2218004" cy="881074"/>
          </a:xfrm>
        </p:grpSpPr>
        <p:sp>
          <p:nvSpPr>
            <p:cNvPr id="796" name="Freeform 16">
              <a:extLst>
                <a:ext uri="{FF2B5EF4-FFF2-40B4-BE49-F238E27FC236}">
                  <a16:creationId xmlns:a16="http://schemas.microsoft.com/office/drawing/2014/main" id="{7AE5840C-BDC0-48B3-80D7-D7BAA0877329}"/>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7" name="Freeform 17">
              <a:extLst>
                <a:ext uri="{FF2B5EF4-FFF2-40B4-BE49-F238E27FC236}">
                  <a16:creationId xmlns:a16="http://schemas.microsoft.com/office/drawing/2014/main" id="{94232D5D-7885-4DEE-AAA6-019BCEDE0B7E}"/>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8" name="Freeform 18">
              <a:extLst>
                <a:ext uri="{FF2B5EF4-FFF2-40B4-BE49-F238E27FC236}">
                  <a16:creationId xmlns:a16="http://schemas.microsoft.com/office/drawing/2014/main" id="{5B6ECFFB-1EEF-4AF0-AC61-6F6FD6165564}"/>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799" name="Freeform 19">
              <a:extLst>
                <a:ext uri="{FF2B5EF4-FFF2-40B4-BE49-F238E27FC236}">
                  <a16:creationId xmlns:a16="http://schemas.microsoft.com/office/drawing/2014/main" id="{0428F0A6-38A3-498A-A536-F0C710AE847B}"/>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00" name="Grupo 799">
            <a:extLst>
              <a:ext uri="{FF2B5EF4-FFF2-40B4-BE49-F238E27FC236}">
                <a16:creationId xmlns:a16="http://schemas.microsoft.com/office/drawing/2014/main" id="{A426E19A-9529-44F4-8A66-4C66F62CED90}"/>
              </a:ext>
            </a:extLst>
          </p:cNvPr>
          <p:cNvGrpSpPr/>
          <p:nvPr/>
        </p:nvGrpSpPr>
        <p:grpSpPr>
          <a:xfrm>
            <a:off x="4933793" y="4473627"/>
            <a:ext cx="242205" cy="173249"/>
            <a:chOff x="5212397" y="2455518"/>
            <a:chExt cx="2218004" cy="881074"/>
          </a:xfrm>
        </p:grpSpPr>
        <p:sp>
          <p:nvSpPr>
            <p:cNvPr id="801" name="Freeform 16">
              <a:extLst>
                <a:ext uri="{FF2B5EF4-FFF2-40B4-BE49-F238E27FC236}">
                  <a16:creationId xmlns:a16="http://schemas.microsoft.com/office/drawing/2014/main" id="{671A050D-2CEB-4FB8-8030-D247271D7E61}"/>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2" name="Freeform 17">
              <a:extLst>
                <a:ext uri="{FF2B5EF4-FFF2-40B4-BE49-F238E27FC236}">
                  <a16:creationId xmlns:a16="http://schemas.microsoft.com/office/drawing/2014/main" id="{EA89DFD1-BD5B-4CC5-B0A7-09D30E8A412D}"/>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3" name="Freeform 18">
              <a:extLst>
                <a:ext uri="{FF2B5EF4-FFF2-40B4-BE49-F238E27FC236}">
                  <a16:creationId xmlns:a16="http://schemas.microsoft.com/office/drawing/2014/main" id="{F8815653-6919-4612-88F7-13C7D48E5B28}"/>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4" name="Freeform 19">
              <a:extLst>
                <a:ext uri="{FF2B5EF4-FFF2-40B4-BE49-F238E27FC236}">
                  <a16:creationId xmlns:a16="http://schemas.microsoft.com/office/drawing/2014/main" id="{1873F029-A74F-4890-8CC4-CD299C903CBC}"/>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05" name="Grupo 804">
            <a:extLst>
              <a:ext uri="{FF2B5EF4-FFF2-40B4-BE49-F238E27FC236}">
                <a16:creationId xmlns:a16="http://schemas.microsoft.com/office/drawing/2014/main" id="{6985C4B5-E5B8-4AAD-9FF0-4B5243804E7A}"/>
              </a:ext>
            </a:extLst>
          </p:cNvPr>
          <p:cNvGrpSpPr/>
          <p:nvPr/>
        </p:nvGrpSpPr>
        <p:grpSpPr>
          <a:xfrm>
            <a:off x="5579632" y="4473627"/>
            <a:ext cx="242205" cy="173249"/>
            <a:chOff x="5212397" y="2455518"/>
            <a:chExt cx="2218004" cy="881074"/>
          </a:xfrm>
        </p:grpSpPr>
        <p:sp>
          <p:nvSpPr>
            <p:cNvPr id="806" name="Freeform 16">
              <a:extLst>
                <a:ext uri="{FF2B5EF4-FFF2-40B4-BE49-F238E27FC236}">
                  <a16:creationId xmlns:a16="http://schemas.microsoft.com/office/drawing/2014/main" id="{F17E2A35-F1F5-4ABD-9DA7-40AED2AC9538}"/>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7" name="Freeform 17">
              <a:extLst>
                <a:ext uri="{FF2B5EF4-FFF2-40B4-BE49-F238E27FC236}">
                  <a16:creationId xmlns:a16="http://schemas.microsoft.com/office/drawing/2014/main" id="{80A05A42-9C46-4081-B6AC-797AB3A371D2}"/>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8" name="Freeform 18">
              <a:extLst>
                <a:ext uri="{FF2B5EF4-FFF2-40B4-BE49-F238E27FC236}">
                  <a16:creationId xmlns:a16="http://schemas.microsoft.com/office/drawing/2014/main" id="{40E61165-C0AC-4293-AF78-B645034D018F}"/>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09" name="Freeform 19">
              <a:extLst>
                <a:ext uri="{FF2B5EF4-FFF2-40B4-BE49-F238E27FC236}">
                  <a16:creationId xmlns:a16="http://schemas.microsoft.com/office/drawing/2014/main" id="{7CE8FAC4-FE59-44DE-BF92-378086C7B106}"/>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10" name="Grupo 809">
            <a:extLst>
              <a:ext uri="{FF2B5EF4-FFF2-40B4-BE49-F238E27FC236}">
                <a16:creationId xmlns:a16="http://schemas.microsoft.com/office/drawing/2014/main" id="{064219B4-F1CA-4493-88B4-203F4DFFBD9F}"/>
              </a:ext>
            </a:extLst>
          </p:cNvPr>
          <p:cNvGrpSpPr/>
          <p:nvPr/>
        </p:nvGrpSpPr>
        <p:grpSpPr>
          <a:xfrm>
            <a:off x="6237907" y="4473627"/>
            <a:ext cx="242205" cy="173249"/>
            <a:chOff x="5212397" y="2455518"/>
            <a:chExt cx="2218004" cy="881074"/>
          </a:xfrm>
        </p:grpSpPr>
        <p:sp>
          <p:nvSpPr>
            <p:cNvPr id="811" name="Freeform 16">
              <a:extLst>
                <a:ext uri="{FF2B5EF4-FFF2-40B4-BE49-F238E27FC236}">
                  <a16:creationId xmlns:a16="http://schemas.microsoft.com/office/drawing/2014/main" id="{83ADAD20-B100-4D1F-84EF-002E89649FC8}"/>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2" name="Freeform 17">
              <a:extLst>
                <a:ext uri="{FF2B5EF4-FFF2-40B4-BE49-F238E27FC236}">
                  <a16:creationId xmlns:a16="http://schemas.microsoft.com/office/drawing/2014/main" id="{7BD92F21-B3C9-4E8D-BB08-35D517E85F4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3" name="Freeform 18">
              <a:extLst>
                <a:ext uri="{FF2B5EF4-FFF2-40B4-BE49-F238E27FC236}">
                  <a16:creationId xmlns:a16="http://schemas.microsoft.com/office/drawing/2014/main" id="{11F61B93-85E5-4FED-BABB-BDEFF15CB46A}"/>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4" name="Freeform 19">
              <a:extLst>
                <a:ext uri="{FF2B5EF4-FFF2-40B4-BE49-F238E27FC236}">
                  <a16:creationId xmlns:a16="http://schemas.microsoft.com/office/drawing/2014/main" id="{3FBAAC5A-6592-49BF-8F72-822CA68E60F2}"/>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15" name="Grupo 814">
            <a:extLst>
              <a:ext uri="{FF2B5EF4-FFF2-40B4-BE49-F238E27FC236}">
                <a16:creationId xmlns:a16="http://schemas.microsoft.com/office/drawing/2014/main" id="{CFC8F912-A6C7-4982-9EF9-C267D49380A4}"/>
              </a:ext>
            </a:extLst>
          </p:cNvPr>
          <p:cNvGrpSpPr/>
          <p:nvPr/>
        </p:nvGrpSpPr>
        <p:grpSpPr>
          <a:xfrm>
            <a:off x="6867704" y="4473627"/>
            <a:ext cx="242205" cy="173249"/>
            <a:chOff x="5212397" y="2455518"/>
            <a:chExt cx="2218004" cy="881074"/>
          </a:xfrm>
        </p:grpSpPr>
        <p:sp>
          <p:nvSpPr>
            <p:cNvPr id="816" name="Freeform 16">
              <a:extLst>
                <a:ext uri="{FF2B5EF4-FFF2-40B4-BE49-F238E27FC236}">
                  <a16:creationId xmlns:a16="http://schemas.microsoft.com/office/drawing/2014/main" id="{A97C1FAA-AE77-4BE6-8227-F56EDFB28E22}"/>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7" name="Freeform 17">
              <a:extLst>
                <a:ext uri="{FF2B5EF4-FFF2-40B4-BE49-F238E27FC236}">
                  <a16:creationId xmlns:a16="http://schemas.microsoft.com/office/drawing/2014/main" id="{42CE1875-7081-4BD1-B64B-0D1AE892409D}"/>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8" name="Freeform 18">
              <a:extLst>
                <a:ext uri="{FF2B5EF4-FFF2-40B4-BE49-F238E27FC236}">
                  <a16:creationId xmlns:a16="http://schemas.microsoft.com/office/drawing/2014/main" id="{4A68EC90-F94C-4238-8935-3F63EC5CE6B2}"/>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19" name="Freeform 19">
              <a:extLst>
                <a:ext uri="{FF2B5EF4-FFF2-40B4-BE49-F238E27FC236}">
                  <a16:creationId xmlns:a16="http://schemas.microsoft.com/office/drawing/2014/main" id="{7669AB9E-9513-4E55-8A20-F1DEEF2D8E54}"/>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20" name="Grupo 819">
            <a:extLst>
              <a:ext uri="{FF2B5EF4-FFF2-40B4-BE49-F238E27FC236}">
                <a16:creationId xmlns:a16="http://schemas.microsoft.com/office/drawing/2014/main" id="{EBE09B77-6A31-4DD3-8196-2F12F5D8C026}"/>
              </a:ext>
            </a:extLst>
          </p:cNvPr>
          <p:cNvGrpSpPr/>
          <p:nvPr/>
        </p:nvGrpSpPr>
        <p:grpSpPr>
          <a:xfrm>
            <a:off x="7517719" y="4473627"/>
            <a:ext cx="242205" cy="173249"/>
            <a:chOff x="5212397" y="2455518"/>
            <a:chExt cx="2218004" cy="881074"/>
          </a:xfrm>
        </p:grpSpPr>
        <p:sp>
          <p:nvSpPr>
            <p:cNvPr id="821" name="Freeform 16">
              <a:extLst>
                <a:ext uri="{FF2B5EF4-FFF2-40B4-BE49-F238E27FC236}">
                  <a16:creationId xmlns:a16="http://schemas.microsoft.com/office/drawing/2014/main" id="{DBC7E163-06C8-434F-8D26-19269A0CE4CF}"/>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2" name="Freeform 17">
              <a:extLst>
                <a:ext uri="{FF2B5EF4-FFF2-40B4-BE49-F238E27FC236}">
                  <a16:creationId xmlns:a16="http://schemas.microsoft.com/office/drawing/2014/main" id="{13EEF921-55CD-41DC-B0F5-6D7DF31BBF27}"/>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3" name="Freeform 18">
              <a:extLst>
                <a:ext uri="{FF2B5EF4-FFF2-40B4-BE49-F238E27FC236}">
                  <a16:creationId xmlns:a16="http://schemas.microsoft.com/office/drawing/2014/main" id="{A1362C0C-A69D-4D6B-B46C-015047626DB1}"/>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4" name="Freeform 19">
              <a:extLst>
                <a:ext uri="{FF2B5EF4-FFF2-40B4-BE49-F238E27FC236}">
                  <a16:creationId xmlns:a16="http://schemas.microsoft.com/office/drawing/2014/main" id="{FDDE63B2-FB9D-4FCC-A167-4E7FFEB0F0E4}"/>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25" name="Grupo 824">
            <a:extLst>
              <a:ext uri="{FF2B5EF4-FFF2-40B4-BE49-F238E27FC236}">
                <a16:creationId xmlns:a16="http://schemas.microsoft.com/office/drawing/2014/main" id="{2CF8569F-4656-4D95-ACE1-D69D50CD4E56}"/>
              </a:ext>
            </a:extLst>
          </p:cNvPr>
          <p:cNvGrpSpPr/>
          <p:nvPr/>
        </p:nvGrpSpPr>
        <p:grpSpPr>
          <a:xfrm>
            <a:off x="8163558" y="4473627"/>
            <a:ext cx="242205" cy="173249"/>
            <a:chOff x="5212397" y="2455518"/>
            <a:chExt cx="2218004" cy="881074"/>
          </a:xfrm>
        </p:grpSpPr>
        <p:sp>
          <p:nvSpPr>
            <p:cNvPr id="826" name="Freeform 16">
              <a:extLst>
                <a:ext uri="{FF2B5EF4-FFF2-40B4-BE49-F238E27FC236}">
                  <a16:creationId xmlns:a16="http://schemas.microsoft.com/office/drawing/2014/main" id="{E75C9565-BF1C-4C14-9F17-0960540E9EBA}"/>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7" name="Freeform 17">
              <a:extLst>
                <a:ext uri="{FF2B5EF4-FFF2-40B4-BE49-F238E27FC236}">
                  <a16:creationId xmlns:a16="http://schemas.microsoft.com/office/drawing/2014/main" id="{3F097758-7189-4FD2-A7D3-F2AA92B900AA}"/>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8" name="Freeform 18">
              <a:extLst>
                <a:ext uri="{FF2B5EF4-FFF2-40B4-BE49-F238E27FC236}">
                  <a16:creationId xmlns:a16="http://schemas.microsoft.com/office/drawing/2014/main" id="{62776B26-280E-4478-8BF1-C205E4AF44E4}"/>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29" name="Freeform 19">
              <a:extLst>
                <a:ext uri="{FF2B5EF4-FFF2-40B4-BE49-F238E27FC236}">
                  <a16:creationId xmlns:a16="http://schemas.microsoft.com/office/drawing/2014/main" id="{D6DA0621-D364-4DD9-AA38-E15CA6865041}"/>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30" name="Grupo 829">
            <a:extLst>
              <a:ext uri="{FF2B5EF4-FFF2-40B4-BE49-F238E27FC236}">
                <a16:creationId xmlns:a16="http://schemas.microsoft.com/office/drawing/2014/main" id="{E3D213ED-C694-4F93-83E3-13FE31E8AF05}"/>
              </a:ext>
            </a:extLst>
          </p:cNvPr>
          <p:cNvGrpSpPr/>
          <p:nvPr/>
        </p:nvGrpSpPr>
        <p:grpSpPr>
          <a:xfrm>
            <a:off x="8749958" y="4473627"/>
            <a:ext cx="242205" cy="173249"/>
            <a:chOff x="5212397" y="2455518"/>
            <a:chExt cx="2218004" cy="881074"/>
          </a:xfrm>
        </p:grpSpPr>
        <p:sp>
          <p:nvSpPr>
            <p:cNvPr id="831" name="Freeform 16">
              <a:extLst>
                <a:ext uri="{FF2B5EF4-FFF2-40B4-BE49-F238E27FC236}">
                  <a16:creationId xmlns:a16="http://schemas.microsoft.com/office/drawing/2014/main" id="{965F5C31-16CD-4B46-AEEE-6BD93C5A84A1}"/>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2" name="Freeform 17">
              <a:extLst>
                <a:ext uri="{FF2B5EF4-FFF2-40B4-BE49-F238E27FC236}">
                  <a16:creationId xmlns:a16="http://schemas.microsoft.com/office/drawing/2014/main" id="{EAAE8939-09BF-4813-A0FD-D4E05809EA6B}"/>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3" name="Freeform 18">
              <a:extLst>
                <a:ext uri="{FF2B5EF4-FFF2-40B4-BE49-F238E27FC236}">
                  <a16:creationId xmlns:a16="http://schemas.microsoft.com/office/drawing/2014/main" id="{87D44E39-5713-4898-9B78-E14577EE6C75}"/>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4" name="Freeform 19">
              <a:extLst>
                <a:ext uri="{FF2B5EF4-FFF2-40B4-BE49-F238E27FC236}">
                  <a16:creationId xmlns:a16="http://schemas.microsoft.com/office/drawing/2014/main" id="{250A2FBB-0326-4243-AA99-72906D163B4D}"/>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35" name="Grupo 834">
            <a:extLst>
              <a:ext uri="{FF2B5EF4-FFF2-40B4-BE49-F238E27FC236}">
                <a16:creationId xmlns:a16="http://schemas.microsoft.com/office/drawing/2014/main" id="{A12BC43F-02DF-46F8-B815-0F2760461AA9}"/>
              </a:ext>
            </a:extLst>
          </p:cNvPr>
          <p:cNvGrpSpPr/>
          <p:nvPr/>
        </p:nvGrpSpPr>
        <p:grpSpPr>
          <a:xfrm>
            <a:off x="9395797" y="4473627"/>
            <a:ext cx="242205" cy="173249"/>
            <a:chOff x="5212397" y="2455518"/>
            <a:chExt cx="2218004" cy="881074"/>
          </a:xfrm>
        </p:grpSpPr>
        <p:sp>
          <p:nvSpPr>
            <p:cNvPr id="836" name="Freeform 16">
              <a:extLst>
                <a:ext uri="{FF2B5EF4-FFF2-40B4-BE49-F238E27FC236}">
                  <a16:creationId xmlns:a16="http://schemas.microsoft.com/office/drawing/2014/main" id="{7E0A4260-FDFC-4493-8D58-AF4787F25FC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7" name="Freeform 17">
              <a:extLst>
                <a:ext uri="{FF2B5EF4-FFF2-40B4-BE49-F238E27FC236}">
                  <a16:creationId xmlns:a16="http://schemas.microsoft.com/office/drawing/2014/main" id="{286D7914-658E-41E9-B771-A6A18385D609}"/>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8" name="Freeform 18">
              <a:extLst>
                <a:ext uri="{FF2B5EF4-FFF2-40B4-BE49-F238E27FC236}">
                  <a16:creationId xmlns:a16="http://schemas.microsoft.com/office/drawing/2014/main" id="{237EF818-8DDD-478D-A778-58D5ED73F7D1}"/>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39" name="Freeform 19">
              <a:extLst>
                <a:ext uri="{FF2B5EF4-FFF2-40B4-BE49-F238E27FC236}">
                  <a16:creationId xmlns:a16="http://schemas.microsoft.com/office/drawing/2014/main" id="{9F793BF0-070E-4FD6-82D0-959797CCB148}"/>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40" name="Grupo 839">
            <a:extLst>
              <a:ext uri="{FF2B5EF4-FFF2-40B4-BE49-F238E27FC236}">
                <a16:creationId xmlns:a16="http://schemas.microsoft.com/office/drawing/2014/main" id="{42556662-8ADF-461F-A229-68ED3CBAA205}"/>
              </a:ext>
            </a:extLst>
          </p:cNvPr>
          <p:cNvGrpSpPr/>
          <p:nvPr/>
        </p:nvGrpSpPr>
        <p:grpSpPr>
          <a:xfrm>
            <a:off x="10045812" y="4473627"/>
            <a:ext cx="242205" cy="173249"/>
            <a:chOff x="5212397" y="2455518"/>
            <a:chExt cx="2218004" cy="881074"/>
          </a:xfrm>
        </p:grpSpPr>
        <p:sp>
          <p:nvSpPr>
            <p:cNvPr id="841" name="Freeform 16">
              <a:extLst>
                <a:ext uri="{FF2B5EF4-FFF2-40B4-BE49-F238E27FC236}">
                  <a16:creationId xmlns:a16="http://schemas.microsoft.com/office/drawing/2014/main" id="{15FB4A3C-2751-4C7E-800A-4D4F737837B9}"/>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42" name="Freeform 17">
              <a:extLst>
                <a:ext uri="{FF2B5EF4-FFF2-40B4-BE49-F238E27FC236}">
                  <a16:creationId xmlns:a16="http://schemas.microsoft.com/office/drawing/2014/main" id="{8191DC64-2DAE-4C44-81C9-C05ED1AF8214}"/>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43" name="Freeform 18">
              <a:extLst>
                <a:ext uri="{FF2B5EF4-FFF2-40B4-BE49-F238E27FC236}">
                  <a16:creationId xmlns:a16="http://schemas.microsoft.com/office/drawing/2014/main" id="{561ECF60-576E-40B6-963B-D4A07A43D181}"/>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44" name="Freeform 19">
              <a:extLst>
                <a:ext uri="{FF2B5EF4-FFF2-40B4-BE49-F238E27FC236}">
                  <a16:creationId xmlns:a16="http://schemas.microsoft.com/office/drawing/2014/main" id="{736C9D4B-AFF4-47BF-8702-5699D9C4AD07}"/>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45" name="Grupo 844">
            <a:extLst>
              <a:ext uri="{FF2B5EF4-FFF2-40B4-BE49-F238E27FC236}">
                <a16:creationId xmlns:a16="http://schemas.microsoft.com/office/drawing/2014/main" id="{5DFC2E40-7B21-42C2-A2E7-CF47617FD64C}"/>
              </a:ext>
            </a:extLst>
          </p:cNvPr>
          <p:cNvGrpSpPr/>
          <p:nvPr/>
        </p:nvGrpSpPr>
        <p:grpSpPr>
          <a:xfrm>
            <a:off x="7858365" y="6122536"/>
            <a:ext cx="2667241" cy="307777"/>
            <a:chOff x="3568368" y="-2641"/>
            <a:chExt cx="2814747" cy="308285"/>
          </a:xfrm>
        </p:grpSpPr>
        <p:grpSp>
          <p:nvGrpSpPr>
            <p:cNvPr id="846" name="Grupo 845">
              <a:extLst>
                <a:ext uri="{FF2B5EF4-FFF2-40B4-BE49-F238E27FC236}">
                  <a16:creationId xmlns:a16="http://schemas.microsoft.com/office/drawing/2014/main" id="{F9E06E7C-89ED-4943-9CFD-8AF8E18BDAA4}"/>
                </a:ext>
              </a:extLst>
            </p:cNvPr>
            <p:cNvGrpSpPr/>
            <p:nvPr/>
          </p:nvGrpSpPr>
          <p:grpSpPr>
            <a:xfrm>
              <a:off x="5081489" y="76451"/>
              <a:ext cx="194864" cy="132895"/>
              <a:chOff x="3249160" y="1786618"/>
              <a:chExt cx="950913" cy="476251"/>
            </a:xfrm>
          </p:grpSpPr>
          <p:sp>
            <p:nvSpPr>
              <p:cNvPr id="855" name="Freeform 5">
                <a:extLst>
                  <a:ext uri="{FF2B5EF4-FFF2-40B4-BE49-F238E27FC236}">
                    <a16:creationId xmlns:a16="http://schemas.microsoft.com/office/drawing/2014/main" id="{C37AA9E1-6A1D-4DBD-8A90-EC7F2C2FBCE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6" name="Oval 6">
                <a:extLst>
                  <a:ext uri="{FF2B5EF4-FFF2-40B4-BE49-F238E27FC236}">
                    <a16:creationId xmlns:a16="http://schemas.microsoft.com/office/drawing/2014/main" id="{2BD1B30B-D59E-4219-8942-28B34E671C49}"/>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7" name="Freeform 7">
                <a:extLst>
                  <a:ext uri="{FF2B5EF4-FFF2-40B4-BE49-F238E27FC236}">
                    <a16:creationId xmlns:a16="http://schemas.microsoft.com/office/drawing/2014/main" id="{164B1F9C-12BA-4028-902D-4DD4AA9C153F}"/>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8" name="Freeform 8">
                <a:extLst>
                  <a:ext uri="{FF2B5EF4-FFF2-40B4-BE49-F238E27FC236}">
                    <a16:creationId xmlns:a16="http://schemas.microsoft.com/office/drawing/2014/main" id="{9161D704-FDFA-4ED5-B512-717DBD9885D1}"/>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sp>
          <p:nvSpPr>
            <p:cNvPr id="847" name="CuadroTexto 846">
              <a:extLst>
                <a:ext uri="{FF2B5EF4-FFF2-40B4-BE49-F238E27FC236}">
                  <a16:creationId xmlns:a16="http://schemas.microsoft.com/office/drawing/2014/main" id="{C9AFAFBC-43A5-48DB-8A27-502F4D02EA71}"/>
                </a:ext>
              </a:extLst>
            </p:cNvPr>
            <p:cNvSpPr txBox="1"/>
            <p:nvPr/>
          </p:nvSpPr>
          <p:spPr>
            <a:xfrm>
              <a:off x="5274743" y="-2641"/>
              <a:ext cx="1108372" cy="308285"/>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Cloroquina</a:t>
              </a:r>
              <a:endParaRPr lang="es-CO" sz="1400" dirty="0">
                <a:latin typeface="Arial" panose="020B0604020202020204" pitchFamily="34" charset="0"/>
                <a:cs typeface="Arial" panose="020B0604020202020204" pitchFamily="34" charset="0"/>
              </a:endParaRPr>
            </a:p>
          </p:txBody>
        </p:sp>
        <p:grpSp>
          <p:nvGrpSpPr>
            <p:cNvPr id="848" name="Grupo 847">
              <a:extLst>
                <a:ext uri="{FF2B5EF4-FFF2-40B4-BE49-F238E27FC236}">
                  <a16:creationId xmlns:a16="http://schemas.microsoft.com/office/drawing/2014/main" id="{C817EE58-5F3E-4DA4-B53A-15B7BCBBC9F2}"/>
                </a:ext>
              </a:extLst>
            </p:cNvPr>
            <p:cNvGrpSpPr/>
            <p:nvPr/>
          </p:nvGrpSpPr>
          <p:grpSpPr>
            <a:xfrm>
              <a:off x="3568368" y="-2641"/>
              <a:ext cx="1366812" cy="308285"/>
              <a:chOff x="3568368" y="-2641"/>
              <a:chExt cx="1366812" cy="308285"/>
            </a:xfrm>
          </p:grpSpPr>
          <p:grpSp>
            <p:nvGrpSpPr>
              <p:cNvPr id="849" name="Grupo 848">
                <a:extLst>
                  <a:ext uri="{FF2B5EF4-FFF2-40B4-BE49-F238E27FC236}">
                    <a16:creationId xmlns:a16="http://schemas.microsoft.com/office/drawing/2014/main" id="{BE665F53-BC0B-4E51-9CCF-F179E74EB54F}"/>
                  </a:ext>
                </a:extLst>
              </p:cNvPr>
              <p:cNvGrpSpPr/>
              <p:nvPr/>
            </p:nvGrpSpPr>
            <p:grpSpPr>
              <a:xfrm>
                <a:off x="3568368" y="76451"/>
                <a:ext cx="194400" cy="133200"/>
                <a:chOff x="5065791" y="1697568"/>
                <a:chExt cx="2190143" cy="1493655"/>
              </a:xfrm>
            </p:grpSpPr>
            <p:sp>
              <p:nvSpPr>
                <p:cNvPr id="851" name="Freeform 5">
                  <a:extLst>
                    <a:ext uri="{FF2B5EF4-FFF2-40B4-BE49-F238E27FC236}">
                      <a16:creationId xmlns:a16="http://schemas.microsoft.com/office/drawing/2014/main" id="{1CEE745B-66F1-4AB5-ABAA-A2E6B0811B0C}"/>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2" name="Oval 6">
                  <a:extLst>
                    <a:ext uri="{FF2B5EF4-FFF2-40B4-BE49-F238E27FC236}">
                      <a16:creationId xmlns:a16="http://schemas.microsoft.com/office/drawing/2014/main" id="{95B01ADA-5D2A-4C98-8D49-E1268661AE5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3" name="Freeform 7">
                  <a:extLst>
                    <a:ext uri="{FF2B5EF4-FFF2-40B4-BE49-F238E27FC236}">
                      <a16:creationId xmlns:a16="http://schemas.microsoft.com/office/drawing/2014/main" id="{977C8374-7866-43F9-872F-1E01336EC664}"/>
                    </a:ext>
                  </a:extLst>
                </p:cNvPr>
                <p:cNvSpPr>
                  <a:spLocks noEditPoints="1"/>
                </p:cNvSpPr>
                <p:nvPr/>
              </p:nvSpPr>
              <p:spPr bwMode="auto">
                <a:xfrm>
                  <a:off x="5073104" y="1702548"/>
                  <a:ext cx="2175518" cy="1294498"/>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54" name="Freeform 8">
                  <a:extLst>
                    <a:ext uri="{FF2B5EF4-FFF2-40B4-BE49-F238E27FC236}">
                      <a16:creationId xmlns:a16="http://schemas.microsoft.com/office/drawing/2014/main" id="{C86683C0-97FD-48A3-BAE9-1E26D1104ABB}"/>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sp>
            <p:nvSpPr>
              <p:cNvPr id="850" name="CuadroTexto 849">
                <a:extLst>
                  <a:ext uri="{FF2B5EF4-FFF2-40B4-BE49-F238E27FC236}">
                    <a16:creationId xmlns:a16="http://schemas.microsoft.com/office/drawing/2014/main" id="{B5A038A1-5160-44D6-B404-6CB5700108A4}"/>
                  </a:ext>
                </a:extLst>
              </p:cNvPr>
              <p:cNvSpPr txBox="1"/>
              <p:nvPr/>
            </p:nvSpPr>
            <p:spPr>
              <a:xfrm>
                <a:off x="3784517" y="-2641"/>
                <a:ext cx="1150663" cy="308285"/>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Primaquina</a:t>
                </a:r>
                <a:endParaRPr lang="es-CO" sz="1400" dirty="0">
                  <a:latin typeface="Arial" panose="020B0604020202020204" pitchFamily="34" charset="0"/>
                  <a:cs typeface="Arial" panose="020B0604020202020204" pitchFamily="34" charset="0"/>
                </a:endParaRPr>
              </a:p>
            </p:txBody>
          </p:sp>
        </p:grpSp>
      </p:grpSp>
      <p:sp>
        <p:nvSpPr>
          <p:cNvPr id="859" name="CuadroTexto 858">
            <a:extLst>
              <a:ext uri="{FF2B5EF4-FFF2-40B4-BE49-F238E27FC236}">
                <a16:creationId xmlns:a16="http://schemas.microsoft.com/office/drawing/2014/main" id="{A5C09029-B7DE-4A55-99F1-987BE6544E4A}"/>
              </a:ext>
            </a:extLst>
          </p:cNvPr>
          <p:cNvSpPr txBox="1"/>
          <p:nvPr/>
        </p:nvSpPr>
        <p:spPr>
          <a:xfrm>
            <a:off x="7426862" y="1974983"/>
            <a:ext cx="368979" cy="307777"/>
          </a:xfrm>
          <a:prstGeom prst="rect">
            <a:avLst/>
          </a:prstGeom>
          <a:noFill/>
        </p:spPr>
        <p:txBody>
          <a:bodyPr wrap="square" rtlCol="0">
            <a:spAutoFit/>
          </a:bodyPr>
          <a:lstStyle/>
          <a:p>
            <a:r>
              <a:rPr lang="es-CO" sz="1400" b="1"/>
              <a:t>10</a:t>
            </a:r>
          </a:p>
        </p:txBody>
      </p:sp>
      <p:sp>
        <p:nvSpPr>
          <p:cNvPr id="860" name="CuadroTexto 859">
            <a:extLst>
              <a:ext uri="{FF2B5EF4-FFF2-40B4-BE49-F238E27FC236}">
                <a16:creationId xmlns:a16="http://schemas.microsoft.com/office/drawing/2014/main" id="{90AF331E-8969-43A1-BFCF-E9CCBD69A02B}"/>
              </a:ext>
            </a:extLst>
          </p:cNvPr>
          <p:cNvSpPr txBox="1"/>
          <p:nvPr/>
        </p:nvSpPr>
        <p:spPr>
          <a:xfrm>
            <a:off x="8048651" y="1999166"/>
            <a:ext cx="368979" cy="307777"/>
          </a:xfrm>
          <a:prstGeom prst="rect">
            <a:avLst/>
          </a:prstGeom>
          <a:noFill/>
        </p:spPr>
        <p:txBody>
          <a:bodyPr wrap="square" rtlCol="0">
            <a:spAutoFit/>
          </a:bodyPr>
          <a:lstStyle/>
          <a:p>
            <a:r>
              <a:rPr lang="es-CO" sz="1400" b="1"/>
              <a:t>11</a:t>
            </a:r>
          </a:p>
        </p:txBody>
      </p:sp>
      <p:sp>
        <p:nvSpPr>
          <p:cNvPr id="861" name="CuadroTexto 860">
            <a:extLst>
              <a:ext uri="{FF2B5EF4-FFF2-40B4-BE49-F238E27FC236}">
                <a16:creationId xmlns:a16="http://schemas.microsoft.com/office/drawing/2014/main" id="{2F17038C-AA99-4E95-85DB-D918E4E82F2F}"/>
              </a:ext>
            </a:extLst>
          </p:cNvPr>
          <p:cNvSpPr txBox="1"/>
          <p:nvPr/>
        </p:nvSpPr>
        <p:spPr>
          <a:xfrm>
            <a:off x="8676442" y="1986108"/>
            <a:ext cx="368979" cy="307777"/>
          </a:xfrm>
          <a:prstGeom prst="rect">
            <a:avLst/>
          </a:prstGeom>
          <a:noFill/>
        </p:spPr>
        <p:txBody>
          <a:bodyPr wrap="square" rtlCol="0">
            <a:spAutoFit/>
          </a:bodyPr>
          <a:lstStyle/>
          <a:p>
            <a:r>
              <a:rPr lang="es-CO" sz="1400" b="1"/>
              <a:t>12</a:t>
            </a:r>
          </a:p>
        </p:txBody>
      </p:sp>
      <p:sp>
        <p:nvSpPr>
          <p:cNvPr id="862" name="CuadroTexto 861">
            <a:extLst>
              <a:ext uri="{FF2B5EF4-FFF2-40B4-BE49-F238E27FC236}">
                <a16:creationId xmlns:a16="http://schemas.microsoft.com/office/drawing/2014/main" id="{493ADE45-EE97-4A43-B79E-F2A025649155}"/>
              </a:ext>
            </a:extLst>
          </p:cNvPr>
          <p:cNvSpPr txBox="1"/>
          <p:nvPr/>
        </p:nvSpPr>
        <p:spPr>
          <a:xfrm>
            <a:off x="9330040" y="1990267"/>
            <a:ext cx="368979" cy="307777"/>
          </a:xfrm>
          <a:prstGeom prst="rect">
            <a:avLst/>
          </a:prstGeom>
          <a:noFill/>
        </p:spPr>
        <p:txBody>
          <a:bodyPr wrap="square" rtlCol="0">
            <a:spAutoFit/>
          </a:bodyPr>
          <a:lstStyle/>
          <a:p>
            <a:r>
              <a:rPr lang="es-CO" sz="1400" b="1"/>
              <a:t>13</a:t>
            </a:r>
          </a:p>
        </p:txBody>
      </p:sp>
      <p:sp>
        <p:nvSpPr>
          <p:cNvPr id="863" name="CuadroTexto 862">
            <a:extLst>
              <a:ext uri="{FF2B5EF4-FFF2-40B4-BE49-F238E27FC236}">
                <a16:creationId xmlns:a16="http://schemas.microsoft.com/office/drawing/2014/main" id="{3BDDCD78-4A66-4EA0-B361-F599997CF926}"/>
              </a:ext>
            </a:extLst>
          </p:cNvPr>
          <p:cNvSpPr txBox="1"/>
          <p:nvPr/>
        </p:nvSpPr>
        <p:spPr>
          <a:xfrm>
            <a:off x="9952848" y="1981754"/>
            <a:ext cx="368979" cy="307777"/>
          </a:xfrm>
          <a:prstGeom prst="rect">
            <a:avLst/>
          </a:prstGeom>
          <a:noFill/>
        </p:spPr>
        <p:txBody>
          <a:bodyPr wrap="square" rtlCol="0">
            <a:spAutoFit/>
          </a:bodyPr>
          <a:lstStyle/>
          <a:p>
            <a:r>
              <a:rPr lang="es-CO" sz="1400" b="1"/>
              <a:t>14</a:t>
            </a:r>
          </a:p>
        </p:txBody>
      </p:sp>
      <p:grpSp>
        <p:nvGrpSpPr>
          <p:cNvPr id="865" name="Grupo 864">
            <a:extLst>
              <a:ext uri="{FF2B5EF4-FFF2-40B4-BE49-F238E27FC236}">
                <a16:creationId xmlns:a16="http://schemas.microsoft.com/office/drawing/2014/main" id="{FEA070B3-E426-4386-9B7B-07C45D1B1D7A}"/>
              </a:ext>
            </a:extLst>
          </p:cNvPr>
          <p:cNvGrpSpPr/>
          <p:nvPr/>
        </p:nvGrpSpPr>
        <p:grpSpPr>
          <a:xfrm>
            <a:off x="1946434" y="5324087"/>
            <a:ext cx="188345" cy="177405"/>
            <a:chOff x="3249160" y="1786618"/>
            <a:chExt cx="950913" cy="476251"/>
          </a:xfrm>
        </p:grpSpPr>
        <p:sp>
          <p:nvSpPr>
            <p:cNvPr id="881" name="Freeform 5">
              <a:extLst>
                <a:ext uri="{FF2B5EF4-FFF2-40B4-BE49-F238E27FC236}">
                  <a16:creationId xmlns:a16="http://schemas.microsoft.com/office/drawing/2014/main" id="{D7BF7AF4-4C04-462D-8F3B-FE2378823A98}"/>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82" name="Oval 6">
              <a:extLst>
                <a:ext uri="{FF2B5EF4-FFF2-40B4-BE49-F238E27FC236}">
                  <a16:creationId xmlns:a16="http://schemas.microsoft.com/office/drawing/2014/main" id="{1013FEB6-87B1-4A0C-9233-B11FB8B93A9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83" name="Freeform 7">
              <a:extLst>
                <a:ext uri="{FF2B5EF4-FFF2-40B4-BE49-F238E27FC236}">
                  <a16:creationId xmlns:a16="http://schemas.microsoft.com/office/drawing/2014/main" id="{DA114B6C-F147-41D2-A6A2-3B074C4A2A93}"/>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84" name="Freeform 8">
              <a:extLst>
                <a:ext uri="{FF2B5EF4-FFF2-40B4-BE49-F238E27FC236}">
                  <a16:creationId xmlns:a16="http://schemas.microsoft.com/office/drawing/2014/main" id="{70D467A4-47F2-4A23-88D5-24DBAFD04EA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66" name="Grupo 865">
            <a:extLst>
              <a:ext uri="{FF2B5EF4-FFF2-40B4-BE49-F238E27FC236}">
                <a16:creationId xmlns:a16="http://schemas.microsoft.com/office/drawing/2014/main" id="{957B8ACB-B777-4FB9-9693-574B9DCFDE80}"/>
              </a:ext>
            </a:extLst>
          </p:cNvPr>
          <p:cNvGrpSpPr/>
          <p:nvPr/>
        </p:nvGrpSpPr>
        <p:grpSpPr>
          <a:xfrm>
            <a:off x="1716770" y="5338566"/>
            <a:ext cx="188345" cy="177405"/>
            <a:chOff x="3249160" y="1786618"/>
            <a:chExt cx="950913" cy="476251"/>
          </a:xfrm>
        </p:grpSpPr>
        <p:sp>
          <p:nvSpPr>
            <p:cNvPr id="877" name="Freeform 5">
              <a:extLst>
                <a:ext uri="{FF2B5EF4-FFF2-40B4-BE49-F238E27FC236}">
                  <a16:creationId xmlns:a16="http://schemas.microsoft.com/office/drawing/2014/main" id="{460FAE79-255E-4626-A759-FE713A2804C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8" name="Oval 6">
              <a:extLst>
                <a:ext uri="{FF2B5EF4-FFF2-40B4-BE49-F238E27FC236}">
                  <a16:creationId xmlns:a16="http://schemas.microsoft.com/office/drawing/2014/main" id="{3617E194-F1CD-4EEB-86EE-9DACD5951882}"/>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9" name="Freeform 7">
              <a:extLst>
                <a:ext uri="{FF2B5EF4-FFF2-40B4-BE49-F238E27FC236}">
                  <a16:creationId xmlns:a16="http://schemas.microsoft.com/office/drawing/2014/main" id="{DEB455E6-F63D-449C-BE6A-ADE51DE4D60D}"/>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80" name="Freeform 8">
              <a:extLst>
                <a:ext uri="{FF2B5EF4-FFF2-40B4-BE49-F238E27FC236}">
                  <a16:creationId xmlns:a16="http://schemas.microsoft.com/office/drawing/2014/main" id="{06DD660B-A61C-4F3C-91B9-6AC589C318E4}"/>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67" name="Grupo 866">
            <a:extLst>
              <a:ext uri="{FF2B5EF4-FFF2-40B4-BE49-F238E27FC236}">
                <a16:creationId xmlns:a16="http://schemas.microsoft.com/office/drawing/2014/main" id="{1E62FA3E-9C98-4623-95DB-59B605815ACC}"/>
              </a:ext>
            </a:extLst>
          </p:cNvPr>
          <p:cNvGrpSpPr/>
          <p:nvPr/>
        </p:nvGrpSpPr>
        <p:grpSpPr>
          <a:xfrm>
            <a:off x="1716770" y="5540193"/>
            <a:ext cx="188345" cy="177405"/>
            <a:chOff x="3249160" y="1786618"/>
            <a:chExt cx="950913" cy="476251"/>
          </a:xfrm>
        </p:grpSpPr>
        <p:sp>
          <p:nvSpPr>
            <p:cNvPr id="873" name="Freeform 5">
              <a:extLst>
                <a:ext uri="{FF2B5EF4-FFF2-40B4-BE49-F238E27FC236}">
                  <a16:creationId xmlns:a16="http://schemas.microsoft.com/office/drawing/2014/main" id="{8E68FC40-7549-4F28-995D-D4E08FE05F5F}"/>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4" name="Oval 6">
              <a:extLst>
                <a:ext uri="{FF2B5EF4-FFF2-40B4-BE49-F238E27FC236}">
                  <a16:creationId xmlns:a16="http://schemas.microsoft.com/office/drawing/2014/main" id="{B5176F28-0AFF-46A8-8AF0-4F16B5B4652B}"/>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5" name="Freeform 7">
              <a:extLst>
                <a:ext uri="{FF2B5EF4-FFF2-40B4-BE49-F238E27FC236}">
                  <a16:creationId xmlns:a16="http://schemas.microsoft.com/office/drawing/2014/main" id="{937D379B-09B9-4266-8810-02E1CA8EC1BB}"/>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6" name="Freeform 8">
              <a:extLst>
                <a:ext uri="{FF2B5EF4-FFF2-40B4-BE49-F238E27FC236}">
                  <a16:creationId xmlns:a16="http://schemas.microsoft.com/office/drawing/2014/main" id="{FF9F9A27-DE69-4B12-BE09-691A6546FE30}"/>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68" name="Grupo 867">
            <a:extLst>
              <a:ext uri="{FF2B5EF4-FFF2-40B4-BE49-F238E27FC236}">
                <a16:creationId xmlns:a16="http://schemas.microsoft.com/office/drawing/2014/main" id="{44F3089A-0BC8-419A-AD15-BDB5A1D7D2D9}"/>
              </a:ext>
            </a:extLst>
          </p:cNvPr>
          <p:cNvGrpSpPr/>
          <p:nvPr/>
        </p:nvGrpSpPr>
        <p:grpSpPr>
          <a:xfrm>
            <a:off x="1852092" y="5749872"/>
            <a:ext cx="187897" cy="177812"/>
            <a:chOff x="5065791" y="1697568"/>
            <a:chExt cx="2190143" cy="1493655"/>
          </a:xfrm>
        </p:grpSpPr>
        <p:sp>
          <p:nvSpPr>
            <p:cNvPr id="869" name="Freeform 5">
              <a:extLst>
                <a:ext uri="{FF2B5EF4-FFF2-40B4-BE49-F238E27FC236}">
                  <a16:creationId xmlns:a16="http://schemas.microsoft.com/office/drawing/2014/main" id="{3F1E4F3C-B2B1-4A4B-BC6B-1EA38706686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0" name="Oval 6">
              <a:extLst>
                <a:ext uri="{FF2B5EF4-FFF2-40B4-BE49-F238E27FC236}">
                  <a16:creationId xmlns:a16="http://schemas.microsoft.com/office/drawing/2014/main" id="{B03AD1EF-DAAD-434B-BA4A-35E95C383B2B}"/>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1" name="Freeform 7">
              <a:extLst>
                <a:ext uri="{FF2B5EF4-FFF2-40B4-BE49-F238E27FC236}">
                  <a16:creationId xmlns:a16="http://schemas.microsoft.com/office/drawing/2014/main" id="{5F1C96B9-164A-4753-AECB-41E984A1F82D}"/>
                </a:ext>
              </a:extLst>
            </p:cNvPr>
            <p:cNvSpPr>
              <a:spLocks noEditPoints="1"/>
            </p:cNvSpPr>
            <p:nvPr/>
          </p:nvSpPr>
          <p:spPr bwMode="auto">
            <a:xfrm>
              <a:off x="5073106" y="1702548"/>
              <a:ext cx="2175522" cy="1294497"/>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72" name="Freeform 8">
              <a:extLst>
                <a:ext uri="{FF2B5EF4-FFF2-40B4-BE49-F238E27FC236}">
                  <a16:creationId xmlns:a16="http://schemas.microsoft.com/office/drawing/2014/main" id="{172A9536-DD45-4D05-8141-6AE305AF75E9}"/>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85" name="Grupo 884">
            <a:extLst>
              <a:ext uri="{FF2B5EF4-FFF2-40B4-BE49-F238E27FC236}">
                <a16:creationId xmlns:a16="http://schemas.microsoft.com/office/drawing/2014/main" id="{19D25ACB-4900-4E4E-B251-923C9DE3FB4A}"/>
              </a:ext>
            </a:extLst>
          </p:cNvPr>
          <p:cNvGrpSpPr/>
          <p:nvPr/>
        </p:nvGrpSpPr>
        <p:grpSpPr>
          <a:xfrm>
            <a:off x="2366327" y="5391284"/>
            <a:ext cx="427683" cy="393511"/>
            <a:chOff x="11109194" y="4360684"/>
            <a:chExt cx="1755271" cy="1518834"/>
          </a:xfrm>
        </p:grpSpPr>
        <p:grpSp>
          <p:nvGrpSpPr>
            <p:cNvPr id="886" name="Grupo 885">
              <a:extLst>
                <a:ext uri="{FF2B5EF4-FFF2-40B4-BE49-F238E27FC236}">
                  <a16:creationId xmlns:a16="http://schemas.microsoft.com/office/drawing/2014/main" id="{0B60E3B8-8E96-4B3E-9F19-A6DC6591FDDF}"/>
                </a:ext>
              </a:extLst>
            </p:cNvPr>
            <p:cNvGrpSpPr/>
            <p:nvPr/>
          </p:nvGrpSpPr>
          <p:grpSpPr>
            <a:xfrm>
              <a:off x="12051767" y="4360684"/>
              <a:ext cx="772996" cy="684730"/>
              <a:chOff x="3249160" y="1786618"/>
              <a:chExt cx="950913" cy="476251"/>
            </a:xfrm>
          </p:grpSpPr>
          <p:sp>
            <p:nvSpPr>
              <p:cNvPr id="902" name="Freeform 5">
                <a:extLst>
                  <a:ext uri="{FF2B5EF4-FFF2-40B4-BE49-F238E27FC236}">
                    <a16:creationId xmlns:a16="http://schemas.microsoft.com/office/drawing/2014/main" id="{8CFBFEFB-4062-4669-A2C3-4AC9A2FA8B5B}"/>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03" name="Oval 6">
                <a:extLst>
                  <a:ext uri="{FF2B5EF4-FFF2-40B4-BE49-F238E27FC236}">
                    <a16:creationId xmlns:a16="http://schemas.microsoft.com/office/drawing/2014/main" id="{11CA76C3-A548-4E06-B9B9-186FD8F1BA2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04" name="Freeform 7">
                <a:extLst>
                  <a:ext uri="{FF2B5EF4-FFF2-40B4-BE49-F238E27FC236}">
                    <a16:creationId xmlns:a16="http://schemas.microsoft.com/office/drawing/2014/main" id="{EE3FED53-2AD1-4D2D-9793-5A53A4C10F24}"/>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05" name="Freeform 8">
                <a:extLst>
                  <a:ext uri="{FF2B5EF4-FFF2-40B4-BE49-F238E27FC236}">
                    <a16:creationId xmlns:a16="http://schemas.microsoft.com/office/drawing/2014/main" id="{A3559EF7-80B5-4899-A71B-C6B9BFF4D3B9}"/>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87" name="Grupo 886">
              <a:extLst>
                <a:ext uri="{FF2B5EF4-FFF2-40B4-BE49-F238E27FC236}">
                  <a16:creationId xmlns:a16="http://schemas.microsoft.com/office/drawing/2014/main" id="{E8F31F24-DCF0-44A3-8C04-33713A71FB4F}"/>
                </a:ext>
              </a:extLst>
            </p:cNvPr>
            <p:cNvGrpSpPr/>
            <p:nvPr/>
          </p:nvGrpSpPr>
          <p:grpSpPr>
            <a:xfrm>
              <a:off x="11109194" y="4416568"/>
              <a:ext cx="772996" cy="684730"/>
              <a:chOff x="3249160" y="1786618"/>
              <a:chExt cx="950913" cy="476251"/>
            </a:xfrm>
          </p:grpSpPr>
          <p:sp>
            <p:nvSpPr>
              <p:cNvPr id="898" name="Freeform 5">
                <a:extLst>
                  <a:ext uri="{FF2B5EF4-FFF2-40B4-BE49-F238E27FC236}">
                    <a16:creationId xmlns:a16="http://schemas.microsoft.com/office/drawing/2014/main" id="{A8D32258-E148-478F-8E2C-BFE44F02F0F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9" name="Oval 6">
                <a:extLst>
                  <a:ext uri="{FF2B5EF4-FFF2-40B4-BE49-F238E27FC236}">
                    <a16:creationId xmlns:a16="http://schemas.microsoft.com/office/drawing/2014/main" id="{EAA4C034-248E-4CFB-905B-2B7B5E226F87}"/>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00" name="Freeform 7">
                <a:extLst>
                  <a:ext uri="{FF2B5EF4-FFF2-40B4-BE49-F238E27FC236}">
                    <a16:creationId xmlns:a16="http://schemas.microsoft.com/office/drawing/2014/main" id="{6E9BDABF-D878-44BE-A135-658DCB334EEC}"/>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01" name="Freeform 8">
                <a:extLst>
                  <a:ext uri="{FF2B5EF4-FFF2-40B4-BE49-F238E27FC236}">
                    <a16:creationId xmlns:a16="http://schemas.microsoft.com/office/drawing/2014/main" id="{80A886BF-6E28-40E0-8D8A-30E6A3CF75C3}"/>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88" name="Grupo 887">
              <a:extLst>
                <a:ext uri="{FF2B5EF4-FFF2-40B4-BE49-F238E27FC236}">
                  <a16:creationId xmlns:a16="http://schemas.microsoft.com/office/drawing/2014/main" id="{39FF36AB-1ECD-424C-A24C-1764E23534A0}"/>
                </a:ext>
              </a:extLst>
            </p:cNvPr>
            <p:cNvGrpSpPr/>
            <p:nvPr/>
          </p:nvGrpSpPr>
          <p:grpSpPr>
            <a:xfrm>
              <a:off x="11109194" y="5194788"/>
              <a:ext cx="772996" cy="684730"/>
              <a:chOff x="3249160" y="1786618"/>
              <a:chExt cx="950913" cy="476251"/>
            </a:xfrm>
          </p:grpSpPr>
          <p:sp>
            <p:nvSpPr>
              <p:cNvPr id="894" name="Freeform 5">
                <a:extLst>
                  <a:ext uri="{FF2B5EF4-FFF2-40B4-BE49-F238E27FC236}">
                    <a16:creationId xmlns:a16="http://schemas.microsoft.com/office/drawing/2014/main" id="{916169CF-7993-4911-94BA-A43663067BE4}"/>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5" name="Oval 6">
                <a:extLst>
                  <a:ext uri="{FF2B5EF4-FFF2-40B4-BE49-F238E27FC236}">
                    <a16:creationId xmlns:a16="http://schemas.microsoft.com/office/drawing/2014/main" id="{594C5B11-D283-43A4-93B5-1EC5066B1730}"/>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6" name="Freeform 7">
                <a:extLst>
                  <a:ext uri="{FF2B5EF4-FFF2-40B4-BE49-F238E27FC236}">
                    <a16:creationId xmlns:a16="http://schemas.microsoft.com/office/drawing/2014/main" id="{8DFB7367-1A8F-4E93-9785-591B0B89E7A0}"/>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7" name="Freeform 8">
                <a:extLst>
                  <a:ext uri="{FF2B5EF4-FFF2-40B4-BE49-F238E27FC236}">
                    <a16:creationId xmlns:a16="http://schemas.microsoft.com/office/drawing/2014/main" id="{A78B2CB4-29FC-440F-8396-E1821AC983B5}"/>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889" name="Grupo 888">
              <a:extLst>
                <a:ext uri="{FF2B5EF4-FFF2-40B4-BE49-F238E27FC236}">
                  <a16:creationId xmlns:a16="http://schemas.microsoft.com/office/drawing/2014/main" id="{AF500234-6D6A-4E9C-8A0C-0BD87F39732A}"/>
                </a:ext>
              </a:extLst>
            </p:cNvPr>
            <p:cNvGrpSpPr/>
            <p:nvPr/>
          </p:nvGrpSpPr>
          <p:grpSpPr>
            <a:xfrm>
              <a:off x="12093309" y="5185353"/>
              <a:ext cx="771156" cy="686301"/>
              <a:chOff x="5065791" y="1697568"/>
              <a:chExt cx="2190143" cy="1493655"/>
            </a:xfrm>
          </p:grpSpPr>
          <p:sp>
            <p:nvSpPr>
              <p:cNvPr id="890" name="Freeform 5">
                <a:extLst>
                  <a:ext uri="{FF2B5EF4-FFF2-40B4-BE49-F238E27FC236}">
                    <a16:creationId xmlns:a16="http://schemas.microsoft.com/office/drawing/2014/main" id="{86109976-40C0-4433-A89B-70B438463261}"/>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1" name="Oval 6">
                <a:extLst>
                  <a:ext uri="{FF2B5EF4-FFF2-40B4-BE49-F238E27FC236}">
                    <a16:creationId xmlns:a16="http://schemas.microsoft.com/office/drawing/2014/main" id="{8C73833B-220D-4672-88D9-03944CDA21D6}"/>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2" name="Freeform 7">
                <a:extLst>
                  <a:ext uri="{FF2B5EF4-FFF2-40B4-BE49-F238E27FC236}">
                    <a16:creationId xmlns:a16="http://schemas.microsoft.com/office/drawing/2014/main" id="{5CBA7202-F2EF-4339-884F-78A084FFDC37}"/>
                  </a:ext>
                </a:extLst>
              </p:cNvPr>
              <p:cNvSpPr>
                <a:spLocks noEditPoints="1"/>
              </p:cNvSpPr>
              <p:nvPr/>
            </p:nvSpPr>
            <p:spPr bwMode="auto">
              <a:xfrm>
                <a:off x="5073106" y="1702548"/>
                <a:ext cx="2175522" cy="1294497"/>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893" name="Freeform 8">
                <a:extLst>
                  <a:ext uri="{FF2B5EF4-FFF2-40B4-BE49-F238E27FC236}">
                    <a16:creationId xmlns:a16="http://schemas.microsoft.com/office/drawing/2014/main" id="{71B04BE0-3942-4AEA-A6CC-9319D5AA02F8}"/>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906" name="Grupo 905">
            <a:extLst>
              <a:ext uri="{FF2B5EF4-FFF2-40B4-BE49-F238E27FC236}">
                <a16:creationId xmlns:a16="http://schemas.microsoft.com/office/drawing/2014/main" id="{D937CF4D-5A41-4EFE-B080-F1A5A9FE4764}"/>
              </a:ext>
            </a:extLst>
          </p:cNvPr>
          <p:cNvGrpSpPr/>
          <p:nvPr/>
        </p:nvGrpSpPr>
        <p:grpSpPr>
          <a:xfrm>
            <a:off x="2983168" y="5399148"/>
            <a:ext cx="427683" cy="393511"/>
            <a:chOff x="11109194" y="4360684"/>
            <a:chExt cx="1755271" cy="1518834"/>
          </a:xfrm>
        </p:grpSpPr>
        <p:grpSp>
          <p:nvGrpSpPr>
            <p:cNvPr id="907" name="Grupo 906">
              <a:extLst>
                <a:ext uri="{FF2B5EF4-FFF2-40B4-BE49-F238E27FC236}">
                  <a16:creationId xmlns:a16="http://schemas.microsoft.com/office/drawing/2014/main" id="{A1F061A5-E99C-4E3C-845F-6A4A0C89F0D0}"/>
                </a:ext>
              </a:extLst>
            </p:cNvPr>
            <p:cNvGrpSpPr/>
            <p:nvPr/>
          </p:nvGrpSpPr>
          <p:grpSpPr>
            <a:xfrm>
              <a:off x="12051767" y="4360684"/>
              <a:ext cx="772996" cy="684730"/>
              <a:chOff x="3249160" y="1786618"/>
              <a:chExt cx="950913" cy="476251"/>
            </a:xfrm>
          </p:grpSpPr>
          <p:sp>
            <p:nvSpPr>
              <p:cNvPr id="923" name="Freeform 5">
                <a:extLst>
                  <a:ext uri="{FF2B5EF4-FFF2-40B4-BE49-F238E27FC236}">
                    <a16:creationId xmlns:a16="http://schemas.microsoft.com/office/drawing/2014/main" id="{AAEE313A-5490-4CE9-BC0B-C59821CECF9B}"/>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4" name="Oval 6">
                <a:extLst>
                  <a:ext uri="{FF2B5EF4-FFF2-40B4-BE49-F238E27FC236}">
                    <a16:creationId xmlns:a16="http://schemas.microsoft.com/office/drawing/2014/main" id="{38489F08-9C0E-4B02-A00A-87EDFBA91233}"/>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5" name="Freeform 7">
                <a:extLst>
                  <a:ext uri="{FF2B5EF4-FFF2-40B4-BE49-F238E27FC236}">
                    <a16:creationId xmlns:a16="http://schemas.microsoft.com/office/drawing/2014/main" id="{59D7E0A9-4B88-44BE-9709-BDD8B8DE55B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6" name="Freeform 8">
                <a:extLst>
                  <a:ext uri="{FF2B5EF4-FFF2-40B4-BE49-F238E27FC236}">
                    <a16:creationId xmlns:a16="http://schemas.microsoft.com/office/drawing/2014/main" id="{2704C883-D7DE-4D18-899D-400ED399C4B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08" name="Grupo 907">
              <a:extLst>
                <a:ext uri="{FF2B5EF4-FFF2-40B4-BE49-F238E27FC236}">
                  <a16:creationId xmlns:a16="http://schemas.microsoft.com/office/drawing/2014/main" id="{A4740E4C-419F-40B4-A3EC-9D79A6043C6D}"/>
                </a:ext>
              </a:extLst>
            </p:cNvPr>
            <p:cNvGrpSpPr/>
            <p:nvPr/>
          </p:nvGrpSpPr>
          <p:grpSpPr>
            <a:xfrm>
              <a:off x="11109194" y="4416568"/>
              <a:ext cx="772996" cy="684730"/>
              <a:chOff x="3249160" y="1786618"/>
              <a:chExt cx="950913" cy="476251"/>
            </a:xfrm>
          </p:grpSpPr>
          <p:sp>
            <p:nvSpPr>
              <p:cNvPr id="919" name="Freeform 5">
                <a:extLst>
                  <a:ext uri="{FF2B5EF4-FFF2-40B4-BE49-F238E27FC236}">
                    <a16:creationId xmlns:a16="http://schemas.microsoft.com/office/drawing/2014/main" id="{1735B965-A0FA-44C9-8257-B262B3DFD92C}"/>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0" name="Oval 6">
                <a:extLst>
                  <a:ext uri="{FF2B5EF4-FFF2-40B4-BE49-F238E27FC236}">
                    <a16:creationId xmlns:a16="http://schemas.microsoft.com/office/drawing/2014/main" id="{E0B2AC66-1E24-44A1-9E20-8E0487680F5C}"/>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1" name="Freeform 7">
                <a:extLst>
                  <a:ext uri="{FF2B5EF4-FFF2-40B4-BE49-F238E27FC236}">
                    <a16:creationId xmlns:a16="http://schemas.microsoft.com/office/drawing/2014/main" id="{65A56F39-CAB6-4599-BC86-61804EC4EC48}"/>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22" name="Freeform 8">
                <a:extLst>
                  <a:ext uri="{FF2B5EF4-FFF2-40B4-BE49-F238E27FC236}">
                    <a16:creationId xmlns:a16="http://schemas.microsoft.com/office/drawing/2014/main" id="{B1DF37D8-2B00-45A1-9C71-405085C4C777}"/>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09" name="Grupo 908">
              <a:extLst>
                <a:ext uri="{FF2B5EF4-FFF2-40B4-BE49-F238E27FC236}">
                  <a16:creationId xmlns:a16="http://schemas.microsoft.com/office/drawing/2014/main" id="{541E7626-1BE6-442A-84AD-DAC302501DDF}"/>
                </a:ext>
              </a:extLst>
            </p:cNvPr>
            <p:cNvGrpSpPr/>
            <p:nvPr/>
          </p:nvGrpSpPr>
          <p:grpSpPr>
            <a:xfrm>
              <a:off x="11109194" y="5194788"/>
              <a:ext cx="772996" cy="684730"/>
              <a:chOff x="3249160" y="1786618"/>
              <a:chExt cx="950913" cy="476251"/>
            </a:xfrm>
          </p:grpSpPr>
          <p:sp>
            <p:nvSpPr>
              <p:cNvPr id="915" name="Freeform 5">
                <a:extLst>
                  <a:ext uri="{FF2B5EF4-FFF2-40B4-BE49-F238E27FC236}">
                    <a16:creationId xmlns:a16="http://schemas.microsoft.com/office/drawing/2014/main" id="{9F0AE347-F1D9-48DE-8964-AC8414D42313}"/>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6" name="Oval 6">
                <a:extLst>
                  <a:ext uri="{FF2B5EF4-FFF2-40B4-BE49-F238E27FC236}">
                    <a16:creationId xmlns:a16="http://schemas.microsoft.com/office/drawing/2014/main" id="{8C1808EC-4173-495C-B3F8-4DAA81AF5DE6}"/>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7" name="Freeform 7">
                <a:extLst>
                  <a:ext uri="{FF2B5EF4-FFF2-40B4-BE49-F238E27FC236}">
                    <a16:creationId xmlns:a16="http://schemas.microsoft.com/office/drawing/2014/main" id="{255B7820-EFFE-4ADA-B915-2BB230EAE161}"/>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8" name="Freeform 8">
                <a:extLst>
                  <a:ext uri="{FF2B5EF4-FFF2-40B4-BE49-F238E27FC236}">
                    <a16:creationId xmlns:a16="http://schemas.microsoft.com/office/drawing/2014/main" id="{53034780-8C78-42BB-B0AF-3102434CB65C}"/>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10" name="Grupo 909">
              <a:extLst>
                <a:ext uri="{FF2B5EF4-FFF2-40B4-BE49-F238E27FC236}">
                  <a16:creationId xmlns:a16="http://schemas.microsoft.com/office/drawing/2014/main" id="{B2101098-F25A-42B3-8FB3-2EFBA6F47BB6}"/>
                </a:ext>
              </a:extLst>
            </p:cNvPr>
            <p:cNvGrpSpPr/>
            <p:nvPr/>
          </p:nvGrpSpPr>
          <p:grpSpPr>
            <a:xfrm>
              <a:off x="12093309" y="5185353"/>
              <a:ext cx="771156" cy="686301"/>
              <a:chOff x="5065791" y="1697568"/>
              <a:chExt cx="2190143" cy="1493655"/>
            </a:xfrm>
          </p:grpSpPr>
          <p:sp>
            <p:nvSpPr>
              <p:cNvPr id="911" name="Freeform 5">
                <a:extLst>
                  <a:ext uri="{FF2B5EF4-FFF2-40B4-BE49-F238E27FC236}">
                    <a16:creationId xmlns:a16="http://schemas.microsoft.com/office/drawing/2014/main" id="{56DC5CFF-C918-403B-84F6-DC2F699E3149}"/>
                  </a:ext>
                </a:extLst>
              </p:cNvPr>
              <p:cNvSpPr>
                <a:spLocks/>
              </p:cNvSpPr>
              <p:nvPr/>
            </p:nvSpPr>
            <p:spPr bwMode="auto">
              <a:xfrm>
                <a:off x="5065791" y="2090898"/>
                <a:ext cx="2190143" cy="1100325"/>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accent2">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2" name="Oval 6">
                <a:extLst>
                  <a:ext uri="{FF2B5EF4-FFF2-40B4-BE49-F238E27FC236}">
                    <a16:creationId xmlns:a16="http://schemas.microsoft.com/office/drawing/2014/main" id="{631C5935-0EB1-4E4A-8189-963765A5221B}"/>
                  </a:ext>
                </a:extLst>
              </p:cNvPr>
              <p:cNvSpPr>
                <a:spLocks noChangeArrowheads="1"/>
              </p:cNvSpPr>
              <p:nvPr/>
            </p:nvSpPr>
            <p:spPr bwMode="auto">
              <a:xfrm>
                <a:off x="5073104" y="1697568"/>
                <a:ext cx="2171860" cy="1294498"/>
              </a:xfrm>
              <a:prstGeom prst="ellipse">
                <a:avLst/>
              </a:pr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3" name="Freeform 7">
                <a:extLst>
                  <a:ext uri="{FF2B5EF4-FFF2-40B4-BE49-F238E27FC236}">
                    <a16:creationId xmlns:a16="http://schemas.microsoft.com/office/drawing/2014/main" id="{28056497-2A95-448F-AD98-4D0CF85D265D}"/>
                  </a:ext>
                </a:extLst>
              </p:cNvPr>
              <p:cNvSpPr>
                <a:spLocks noEditPoints="1"/>
              </p:cNvSpPr>
              <p:nvPr/>
            </p:nvSpPr>
            <p:spPr bwMode="auto">
              <a:xfrm>
                <a:off x="5073106" y="1702548"/>
                <a:ext cx="2175522" cy="1294497"/>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accent2">
                  <a:lumMod val="60000"/>
                  <a:lumOff val="4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14" name="Freeform 8">
                <a:extLst>
                  <a:ext uri="{FF2B5EF4-FFF2-40B4-BE49-F238E27FC236}">
                    <a16:creationId xmlns:a16="http://schemas.microsoft.com/office/drawing/2014/main" id="{711EE906-C025-443C-96A7-064BA6FD2B9E}"/>
                  </a:ext>
                </a:extLst>
              </p:cNvPr>
              <p:cNvSpPr>
                <a:spLocks/>
              </p:cNvSpPr>
              <p:nvPr/>
            </p:nvSpPr>
            <p:spPr bwMode="auto">
              <a:xfrm>
                <a:off x="5138918" y="2568866"/>
                <a:ext cx="29251" cy="194176"/>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chemeClr val="accent2">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grpSp>
        <p:nvGrpSpPr>
          <p:cNvPr id="927" name="Grupo 926">
            <a:extLst>
              <a:ext uri="{FF2B5EF4-FFF2-40B4-BE49-F238E27FC236}">
                <a16:creationId xmlns:a16="http://schemas.microsoft.com/office/drawing/2014/main" id="{BA8BE5B2-4777-4F71-B254-081754390FE8}"/>
              </a:ext>
            </a:extLst>
          </p:cNvPr>
          <p:cNvGrpSpPr/>
          <p:nvPr/>
        </p:nvGrpSpPr>
        <p:grpSpPr>
          <a:xfrm>
            <a:off x="2924795" y="3457182"/>
            <a:ext cx="469815" cy="341939"/>
            <a:chOff x="12179224" y="2855697"/>
            <a:chExt cx="1314318" cy="1141208"/>
          </a:xfrm>
        </p:grpSpPr>
        <p:grpSp>
          <p:nvGrpSpPr>
            <p:cNvPr id="928" name="Grupo 927">
              <a:extLst>
                <a:ext uri="{FF2B5EF4-FFF2-40B4-BE49-F238E27FC236}">
                  <a16:creationId xmlns:a16="http://schemas.microsoft.com/office/drawing/2014/main" id="{9F84B7C2-EE08-4536-A651-CF0987D8D53E}"/>
                </a:ext>
              </a:extLst>
            </p:cNvPr>
            <p:cNvGrpSpPr/>
            <p:nvPr/>
          </p:nvGrpSpPr>
          <p:grpSpPr>
            <a:xfrm>
              <a:off x="12179224" y="2855697"/>
              <a:ext cx="787844" cy="512991"/>
              <a:chOff x="9936163" y="182563"/>
              <a:chExt cx="919163" cy="365125"/>
            </a:xfrm>
          </p:grpSpPr>
          <p:sp>
            <p:nvSpPr>
              <p:cNvPr id="934" name="Freeform 16">
                <a:extLst>
                  <a:ext uri="{FF2B5EF4-FFF2-40B4-BE49-F238E27FC236}">
                    <a16:creationId xmlns:a16="http://schemas.microsoft.com/office/drawing/2014/main" id="{F5A4B843-DF81-4E71-9184-9155224252B7}"/>
                  </a:ext>
                </a:extLst>
              </p:cNvPr>
              <p:cNvSpPr>
                <a:spLocks/>
              </p:cNvSpPr>
              <p:nvPr/>
            </p:nvSpPr>
            <p:spPr bwMode="auto">
              <a:xfrm>
                <a:off x="9936163" y="285750"/>
                <a:ext cx="919163" cy="261938"/>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5" name="Freeform 17">
                <a:extLst>
                  <a:ext uri="{FF2B5EF4-FFF2-40B4-BE49-F238E27FC236}">
                    <a16:creationId xmlns:a16="http://schemas.microsoft.com/office/drawing/2014/main" id="{CB138581-CB99-4C58-BE8C-A606A827D562}"/>
                  </a:ext>
                </a:extLst>
              </p:cNvPr>
              <p:cNvSpPr>
                <a:spLocks/>
              </p:cNvSpPr>
              <p:nvPr/>
            </p:nvSpPr>
            <p:spPr bwMode="auto">
              <a:xfrm>
                <a:off x="9937750" y="182563"/>
                <a:ext cx="912813" cy="301625"/>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6" name="Freeform 18">
                <a:extLst>
                  <a:ext uri="{FF2B5EF4-FFF2-40B4-BE49-F238E27FC236}">
                    <a16:creationId xmlns:a16="http://schemas.microsoft.com/office/drawing/2014/main" id="{A9E196B9-7CCE-416B-8218-BAD60B4424D0}"/>
                  </a:ext>
                </a:extLst>
              </p:cNvPr>
              <p:cNvSpPr>
                <a:spLocks/>
              </p:cNvSpPr>
              <p:nvPr/>
            </p:nvSpPr>
            <p:spPr bwMode="auto">
              <a:xfrm>
                <a:off x="9947275" y="192088"/>
                <a:ext cx="904875" cy="293688"/>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7" name="Freeform 19">
                <a:extLst>
                  <a:ext uri="{FF2B5EF4-FFF2-40B4-BE49-F238E27FC236}">
                    <a16:creationId xmlns:a16="http://schemas.microsoft.com/office/drawing/2014/main" id="{8FB5AB80-1D8F-4FCB-A7C8-09F99DFD093D}"/>
                  </a:ext>
                </a:extLst>
              </p:cNvPr>
              <p:cNvSpPr>
                <a:spLocks/>
              </p:cNvSpPr>
              <p:nvPr/>
            </p:nvSpPr>
            <p:spPr bwMode="auto">
              <a:xfrm>
                <a:off x="9936163" y="349250"/>
                <a:ext cx="11113" cy="61913"/>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29" name="Grupo 928">
              <a:extLst>
                <a:ext uri="{FF2B5EF4-FFF2-40B4-BE49-F238E27FC236}">
                  <a16:creationId xmlns:a16="http://schemas.microsoft.com/office/drawing/2014/main" id="{1805F673-2046-4E6C-BE28-79A80983D884}"/>
                </a:ext>
              </a:extLst>
            </p:cNvPr>
            <p:cNvGrpSpPr/>
            <p:nvPr/>
          </p:nvGrpSpPr>
          <p:grpSpPr>
            <a:xfrm>
              <a:off x="12708312" y="3489312"/>
              <a:ext cx="785230" cy="507593"/>
              <a:chOff x="5212397" y="2455518"/>
              <a:chExt cx="2218004" cy="881074"/>
            </a:xfrm>
          </p:grpSpPr>
          <p:sp>
            <p:nvSpPr>
              <p:cNvPr id="930" name="Freeform 16">
                <a:extLst>
                  <a:ext uri="{FF2B5EF4-FFF2-40B4-BE49-F238E27FC236}">
                    <a16:creationId xmlns:a16="http://schemas.microsoft.com/office/drawing/2014/main" id="{8F31DC9C-E117-44A2-A12C-496EA2B07CA9}"/>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1" name="Freeform 17">
                <a:extLst>
                  <a:ext uri="{FF2B5EF4-FFF2-40B4-BE49-F238E27FC236}">
                    <a16:creationId xmlns:a16="http://schemas.microsoft.com/office/drawing/2014/main" id="{6412804A-34D1-4B8B-B551-A8AD3829713E}"/>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2" name="Freeform 18">
                <a:extLst>
                  <a:ext uri="{FF2B5EF4-FFF2-40B4-BE49-F238E27FC236}">
                    <a16:creationId xmlns:a16="http://schemas.microsoft.com/office/drawing/2014/main" id="{B70D53EF-2979-4136-B490-73F748E4DC47}"/>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33" name="Freeform 19">
                <a:extLst>
                  <a:ext uri="{FF2B5EF4-FFF2-40B4-BE49-F238E27FC236}">
                    <a16:creationId xmlns:a16="http://schemas.microsoft.com/office/drawing/2014/main" id="{13DCB865-A8CC-483D-87CE-76E583C2C058}"/>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sp>
        <p:nvSpPr>
          <p:cNvPr id="3" name="Cerrar llave 2">
            <a:extLst>
              <a:ext uri="{FF2B5EF4-FFF2-40B4-BE49-F238E27FC236}">
                <a16:creationId xmlns:a16="http://schemas.microsoft.com/office/drawing/2014/main" id="{149883EC-3187-414D-A1ED-DDB26F5EADAF}"/>
              </a:ext>
            </a:extLst>
          </p:cNvPr>
          <p:cNvSpPr/>
          <p:nvPr/>
        </p:nvSpPr>
        <p:spPr>
          <a:xfrm>
            <a:off x="10557304" y="3229529"/>
            <a:ext cx="231759" cy="13627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4" name="CuadroTexto 3">
            <a:extLst>
              <a:ext uri="{FF2B5EF4-FFF2-40B4-BE49-F238E27FC236}">
                <a16:creationId xmlns:a16="http://schemas.microsoft.com/office/drawing/2014/main" id="{A7699279-ABF9-4063-8CDE-87902F0DFA6C}"/>
              </a:ext>
            </a:extLst>
          </p:cNvPr>
          <p:cNvSpPr txBox="1"/>
          <p:nvPr/>
        </p:nvSpPr>
        <p:spPr>
          <a:xfrm>
            <a:off x="10740055" y="3557187"/>
            <a:ext cx="1307769" cy="523220"/>
          </a:xfrm>
          <a:prstGeom prst="rect">
            <a:avLst/>
          </a:prstGeom>
          <a:noFill/>
        </p:spPr>
        <p:txBody>
          <a:bodyPr wrap="square" rtlCol="0">
            <a:spAutoFit/>
          </a:bodyPr>
          <a:lstStyle/>
          <a:p>
            <a:pPr algn="ctr"/>
            <a:r>
              <a:rPr lang="es-CO" sz="1400" dirty="0">
                <a:latin typeface="Arial" panose="020B0604020202020204" pitchFamily="34" charset="0"/>
                <a:cs typeface="Arial" panose="020B0604020202020204" pitchFamily="34" charset="0"/>
              </a:rPr>
              <a:t>Primaquina </a:t>
            </a:r>
          </a:p>
          <a:p>
            <a:pPr algn="ctr"/>
            <a:r>
              <a:rPr lang="es-CO" sz="1400" dirty="0">
                <a:latin typeface="Arial" panose="020B0604020202020204" pitchFamily="34" charset="0"/>
                <a:cs typeface="Arial" panose="020B0604020202020204" pitchFamily="34" charset="0"/>
              </a:rPr>
              <a:t>5mg</a:t>
            </a:r>
          </a:p>
        </p:txBody>
      </p:sp>
      <p:sp>
        <p:nvSpPr>
          <p:cNvPr id="941" name="Cerrar llave 940">
            <a:extLst>
              <a:ext uri="{FF2B5EF4-FFF2-40B4-BE49-F238E27FC236}">
                <a16:creationId xmlns:a16="http://schemas.microsoft.com/office/drawing/2014/main" id="{33D5A0F0-57A7-48F3-A02C-6D872E3A5357}"/>
              </a:ext>
            </a:extLst>
          </p:cNvPr>
          <p:cNvSpPr/>
          <p:nvPr/>
        </p:nvSpPr>
        <p:spPr>
          <a:xfrm>
            <a:off x="10563921" y="4758528"/>
            <a:ext cx="260521" cy="1241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43" name="CuadroTexto 942">
            <a:extLst>
              <a:ext uri="{FF2B5EF4-FFF2-40B4-BE49-F238E27FC236}">
                <a16:creationId xmlns:a16="http://schemas.microsoft.com/office/drawing/2014/main" id="{5B675462-559F-4F82-9B88-10CB94E2FE8E}"/>
              </a:ext>
            </a:extLst>
          </p:cNvPr>
          <p:cNvSpPr txBox="1"/>
          <p:nvPr/>
        </p:nvSpPr>
        <p:spPr>
          <a:xfrm>
            <a:off x="10814506" y="5232792"/>
            <a:ext cx="1307769" cy="523220"/>
          </a:xfrm>
          <a:prstGeom prst="rect">
            <a:avLst/>
          </a:prstGeom>
          <a:noFill/>
        </p:spPr>
        <p:txBody>
          <a:bodyPr wrap="square" rtlCol="0">
            <a:spAutoFit/>
          </a:bodyPr>
          <a:lstStyle/>
          <a:p>
            <a:pPr algn="ctr"/>
            <a:r>
              <a:rPr lang="es-CO" sz="1400" dirty="0">
                <a:latin typeface="Arial" panose="020B0604020202020204" pitchFamily="34" charset="0"/>
                <a:cs typeface="Arial" panose="020B0604020202020204" pitchFamily="34" charset="0"/>
              </a:rPr>
              <a:t>Primaquina </a:t>
            </a:r>
          </a:p>
          <a:p>
            <a:pPr algn="ctr"/>
            <a:r>
              <a:rPr lang="es-CO" sz="1400" dirty="0">
                <a:latin typeface="Arial" panose="020B0604020202020204" pitchFamily="34" charset="0"/>
                <a:cs typeface="Arial" panose="020B0604020202020204" pitchFamily="34" charset="0"/>
              </a:rPr>
              <a:t>15mg</a:t>
            </a:r>
          </a:p>
        </p:txBody>
      </p:sp>
      <p:grpSp>
        <p:nvGrpSpPr>
          <p:cNvPr id="939" name="Grupo 938">
            <a:extLst>
              <a:ext uri="{FF2B5EF4-FFF2-40B4-BE49-F238E27FC236}">
                <a16:creationId xmlns:a16="http://schemas.microsoft.com/office/drawing/2014/main" id="{B4EF9D7A-D595-4F87-BDC1-F9751932B63F}"/>
              </a:ext>
            </a:extLst>
          </p:cNvPr>
          <p:cNvGrpSpPr/>
          <p:nvPr/>
        </p:nvGrpSpPr>
        <p:grpSpPr>
          <a:xfrm>
            <a:off x="1945491" y="5521495"/>
            <a:ext cx="188345" cy="177405"/>
            <a:chOff x="3249160" y="1786618"/>
            <a:chExt cx="950913" cy="476251"/>
          </a:xfrm>
        </p:grpSpPr>
        <p:sp>
          <p:nvSpPr>
            <p:cNvPr id="940" name="Freeform 5">
              <a:extLst>
                <a:ext uri="{FF2B5EF4-FFF2-40B4-BE49-F238E27FC236}">
                  <a16:creationId xmlns:a16="http://schemas.microsoft.com/office/drawing/2014/main" id="{FB35057D-F80E-4BF9-8EBB-76B92A729EE2}"/>
                </a:ext>
              </a:extLst>
            </p:cNvPr>
            <p:cNvSpPr>
              <a:spLocks/>
            </p:cNvSpPr>
            <p:nvPr/>
          </p:nvSpPr>
          <p:spPr bwMode="auto">
            <a:xfrm>
              <a:off x="3249160" y="1912031"/>
              <a:ext cx="950913" cy="350838"/>
            </a:xfrm>
            <a:custGeom>
              <a:avLst/>
              <a:gdLst>
                <a:gd name="T0" fmla="*/ 1660 w 1948"/>
                <a:gd name="T1" fmla="*/ 0 h 719"/>
                <a:gd name="T2" fmla="*/ 67 w 1948"/>
                <a:gd name="T3" fmla="*/ 313 h 719"/>
                <a:gd name="T4" fmla="*/ 8 w 1948"/>
                <a:gd name="T5" fmla="*/ 169 h 719"/>
                <a:gd name="T6" fmla="*/ 7 w 1948"/>
                <a:gd name="T7" fmla="*/ 297 h 719"/>
                <a:gd name="T8" fmla="*/ 973 w 1948"/>
                <a:gd name="T9" fmla="*/ 719 h 719"/>
                <a:gd name="T10" fmla="*/ 1939 w 1948"/>
                <a:gd name="T11" fmla="*/ 297 h 719"/>
                <a:gd name="T12" fmla="*/ 1941 w 1948"/>
                <a:gd name="T13" fmla="*/ 181 h 719"/>
                <a:gd name="T14" fmla="*/ 975 w 1948"/>
                <a:gd name="T15" fmla="*/ 591 h 719"/>
                <a:gd name="T16" fmla="*/ 90 w 1948"/>
                <a:gd name="T17" fmla="*/ 338 h 719"/>
                <a:gd name="T18" fmla="*/ 1704 w 1948"/>
                <a:gd name="T19" fmla="*/ 21 h 719"/>
                <a:gd name="T20" fmla="*/ 1660 w 1948"/>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8" h="719">
                  <a:moveTo>
                    <a:pt x="1660" y="0"/>
                  </a:moveTo>
                  <a:lnTo>
                    <a:pt x="67" y="313"/>
                  </a:lnTo>
                  <a:cubicBezTo>
                    <a:pt x="45" y="286"/>
                    <a:pt x="18" y="198"/>
                    <a:pt x="8" y="169"/>
                  </a:cubicBezTo>
                  <a:cubicBezTo>
                    <a:pt x="0" y="191"/>
                    <a:pt x="7" y="274"/>
                    <a:pt x="7" y="297"/>
                  </a:cubicBezTo>
                  <a:cubicBezTo>
                    <a:pt x="7" y="530"/>
                    <a:pt x="439" y="719"/>
                    <a:pt x="973" y="719"/>
                  </a:cubicBezTo>
                  <a:cubicBezTo>
                    <a:pt x="1506" y="719"/>
                    <a:pt x="1939" y="530"/>
                    <a:pt x="1939" y="297"/>
                  </a:cubicBezTo>
                  <a:cubicBezTo>
                    <a:pt x="1939" y="277"/>
                    <a:pt x="1948" y="201"/>
                    <a:pt x="1941" y="181"/>
                  </a:cubicBezTo>
                  <a:cubicBezTo>
                    <a:pt x="1909" y="404"/>
                    <a:pt x="1449" y="591"/>
                    <a:pt x="975" y="591"/>
                  </a:cubicBezTo>
                  <a:cubicBezTo>
                    <a:pt x="591" y="591"/>
                    <a:pt x="244" y="492"/>
                    <a:pt x="90" y="338"/>
                  </a:cubicBezTo>
                  <a:lnTo>
                    <a:pt x="1704" y="21"/>
                  </a:lnTo>
                  <a:cubicBezTo>
                    <a:pt x="1690" y="14"/>
                    <a:pt x="1675" y="7"/>
                    <a:pt x="1660" y="0"/>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42" name="Oval 6">
              <a:extLst>
                <a:ext uri="{FF2B5EF4-FFF2-40B4-BE49-F238E27FC236}">
                  <a16:creationId xmlns:a16="http://schemas.microsoft.com/office/drawing/2014/main" id="{C705EDC3-3E7D-4B49-A4D4-780C201A8C05}"/>
                </a:ext>
              </a:extLst>
            </p:cNvPr>
            <p:cNvSpPr>
              <a:spLocks noChangeArrowheads="1"/>
            </p:cNvSpPr>
            <p:nvPr/>
          </p:nvSpPr>
          <p:spPr bwMode="auto">
            <a:xfrm>
              <a:off x="3252335" y="1786618"/>
              <a:ext cx="942975" cy="412750"/>
            </a:xfrm>
            <a:prstGeom prst="ellipse">
              <a:avLst/>
            </a:prstGeom>
            <a:solidFill>
              <a:srgbClr val="AA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44" name="Freeform 7">
              <a:extLst>
                <a:ext uri="{FF2B5EF4-FFF2-40B4-BE49-F238E27FC236}">
                  <a16:creationId xmlns:a16="http://schemas.microsoft.com/office/drawing/2014/main" id="{1C3D3F04-1152-4677-9C19-7BFA05BA1847}"/>
                </a:ext>
              </a:extLst>
            </p:cNvPr>
            <p:cNvSpPr>
              <a:spLocks noEditPoints="1"/>
            </p:cNvSpPr>
            <p:nvPr/>
          </p:nvSpPr>
          <p:spPr bwMode="auto">
            <a:xfrm>
              <a:off x="3252335" y="1788206"/>
              <a:ext cx="944563" cy="412750"/>
            </a:xfrm>
            <a:custGeom>
              <a:avLst/>
              <a:gdLst>
                <a:gd name="T0" fmla="*/ 960 w 1932"/>
                <a:gd name="T1" fmla="*/ 0 h 845"/>
                <a:gd name="T2" fmla="*/ 0 w 1932"/>
                <a:gd name="T3" fmla="*/ 423 h 845"/>
                <a:gd name="T4" fmla="*/ 58 w 1932"/>
                <a:gd name="T5" fmla="*/ 567 h 845"/>
                <a:gd name="T6" fmla="*/ 1816 w 1932"/>
                <a:gd name="T7" fmla="*/ 222 h 845"/>
                <a:gd name="T8" fmla="*/ 966 w 1932"/>
                <a:gd name="T9" fmla="*/ 0 h 845"/>
                <a:gd name="T10" fmla="*/ 960 w 1932"/>
                <a:gd name="T11" fmla="*/ 0 h 845"/>
                <a:gd name="T12" fmla="*/ 1844 w 1932"/>
                <a:gd name="T13" fmla="*/ 246 h 845"/>
                <a:gd name="T14" fmla="*/ 81 w 1932"/>
                <a:gd name="T15" fmla="*/ 592 h 845"/>
                <a:gd name="T16" fmla="*/ 966 w 1932"/>
                <a:gd name="T17" fmla="*/ 845 h 845"/>
                <a:gd name="T18" fmla="*/ 1932 w 1932"/>
                <a:gd name="T19" fmla="*/ 423 h 845"/>
                <a:gd name="T20" fmla="*/ 1844 w 1932"/>
                <a:gd name="T21" fmla="*/ 2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2" h="845">
                  <a:moveTo>
                    <a:pt x="960" y="0"/>
                  </a:moveTo>
                  <a:cubicBezTo>
                    <a:pt x="429" y="2"/>
                    <a:pt x="0" y="190"/>
                    <a:pt x="0" y="423"/>
                  </a:cubicBezTo>
                  <a:cubicBezTo>
                    <a:pt x="0" y="472"/>
                    <a:pt x="20" y="521"/>
                    <a:pt x="58" y="567"/>
                  </a:cubicBezTo>
                  <a:lnTo>
                    <a:pt x="1816" y="222"/>
                  </a:lnTo>
                  <a:cubicBezTo>
                    <a:pt x="1648" y="85"/>
                    <a:pt x="1321" y="0"/>
                    <a:pt x="966" y="0"/>
                  </a:cubicBezTo>
                  <a:cubicBezTo>
                    <a:pt x="964" y="0"/>
                    <a:pt x="962" y="0"/>
                    <a:pt x="960" y="0"/>
                  </a:cubicBezTo>
                  <a:close/>
                  <a:moveTo>
                    <a:pt x="1844" y="246"/>
                  </a:moveTo>
                  <a:lnTo>
                    <a:pt x="81" y="592"/>
                  </a:lnTo>
                  <a:cubicBezTo>
                    <a:pt x="235" y="746"/>
                    <a:pt x="582" y="845"/>
                    <a:pt x="966" y="845"/>
                  </a:cubicBezTo>
                  <a:cubicBezTo>
                    <a:pt x="1500" y="845"/>
                    <a:pt x="1932" y="656"/>
                    <a:pt x="1932" y="423"/>
                  </a:cubicBezTo>
                  <a:cubicBezTo>
                    <a:pt x="1932" y="362"/>
                    <a:pt x="1902" y="301"/>
                    <a:pt x="1844" y="246"/>
                  </a:cubicBezTo>
                  <a:close/>
                </a:path>
              </a:pathLst>
            </a:cu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45" name="Freeform 8">
              <a:extLst>
                <a:ext uri="{FF2B5EF4-FFF2-40B4-BE49-F238E27FC236}">
                  <a16:creationId xmlns:a16="http://schemas.microsoft.com/office/drawing/2014/main" id="{DA03AFCA-FF0E-405F-8917-E313A3F71B9B}"/>
                </a:ext>
              </a:extLst>
            </p:cNvPr>
            <p:cNvSpPr>
              <a:spLocks/>
            </p:cNvSpPr>
            <p:nvPr/>
          </p:nvSpPr>
          <p:spPr bwMode="auto">
            <a:xfrm>
              <a:off x="3280910" y="2064431"/>
              <a:ext cx="12700"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solidFill>
              <a:srgbClr val="A988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51" name="Grupo 950">
            <a:extLst>
              <a:ext uri="{FF2B5EF4-FFF2-40B4-BE49-F238E27FC236}">
                <a16:creationId xmlns:a16="http://schemas.microsoft.com/office/drawing/2014/main" id="{68800124-C338-4431-83BF-F6A167B87DAB}"/>
              </a:ext>
            </a:extLst>
          </p:cNvPr>
          <p:cNvGrpSpPr/>
          <p:nvPr/>
        </p:nvGrpSpPr>
        <p:grpSpPr>
          <a:xfrm>
            <a:off x="1840987" y="2596594"/>
            <a:ext cx="243012" cy="175091"/>
            <a:chOff x="9936163" y="182563"/>
            <a:chExt cx="919163" cy="365125"/>
          </a:xfrm>
          <a:solidFill>
            <a:schemeClr val="bg1"/>
          </a:solidFill>
        </p:grpSpPr>
        <p:sp>
          <p:nvSpPr>
            <p:cNvPr id="952" name="Freeform 16">
              <a:extLst>
                <a:ext uri="{FF2B5EF4-FFF2-40B4-BE49-F238E27FC236}">
                  <a16:creationId xmlns:a16="http://schemas.microsoft.com/office/drawing/2014/main" id="{6DB7CD86-439C-4DDF-B040-E189C5B384A3}"/>
                </a:ext>
              </a:extLst>
            </p:cNvPr>
            <p:cNvSpPr>
              <a:spLocks/>
            </p:cNvSpPr>
            <p:nvPr/>
          </p:nvSpPr>
          <p:spPr bwMode="auto">
            <a:xfrm>
              <a:off x="9936163" y="285750"/>
              <a:ext cx="919163" cy="261938"/>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53" name="Freeform 17">
              <a:extLst>
                <a:ext uri="{FF2B5EF4-FFF2-40B4-BE49-F238E27FC236}">
                  <a16:creationId xmlns:a16="http://schemas.microsoft.com/office/drawing/2014/main" id="{BBC53810-7745-4E3B-89A3-E805F7473959}"/>
                </a:ext>
              </a:extLst>
            </p:cNvPr>
            <p:cNvSpPr>
              <a:spLocks/>
            </p:cNvSpPr>
            <p:nvPr/>
          </p:nvSpPr>
          <p:spPr bwMode="auto">
            <a:xfrm>
              <a:off x="9937750" y="182563"/>
              <a:ext cx="912813" cy="301625"/>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54" name="Freeform 18">
              <a:extLst>
                <a:ext uri="{FF2B5EF4-FFF2-40B4-BE49-F238E27FC236}">
                  <a16:creationId xmlns:a16="http://schemas.microsoft.com/office/drawing/2014/main" id="{A651B649-4167-4087-BCA0-787167BB7964}"/>
                </a:ext>
              </a:extLst>
            </p:cNvPr>
            <p:cNvSpPr>
              <a:spLocks/>
            </p:cNvSpPr>
            <p:nvPr/>
          </p:nvSpPr>
          <p:spPr bwMode="auto">
            <a:xfrm>
              <a:off x="9947275" y="192088"/>
              <a:ext cx="904875" cy="293688"/>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55" name="Freeform 19">
              <a:extLst>
                <a:ext uri="{FF2B5EF4-FFF2-40B4-BE49-F238E27FC236}">
                  <a16:creationId xmlns:a16="http://schemas.microsoft.com/office/drawing/2014/main" id="{68D6EF44-1DB2-4AE0-9E59-6217E5D8404E}"/>
                </a:ext>
              </a:extLst>
            </p:cNvPr>
            <p:cNvSpPr>
              <a:spLocks/>
            </p:cNvSpPr>
            <p:nvPr/>
          </p:nvSpPr>
          <p:spPr bwMode="auto">
            <a:xfrm>
              <a:off x="9936163" y="349250"/>
              <a:ext cx="11113" cy="61913"/>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56" name="Grupo 955">
            <a:extLst>
              <a:ext uri="{FF2B5EF4-FFF2-40B4-BE49-F238E27FC236}">
                <a16:creationId xmlns:a16="http://schemas.microsoft.com/office/drawing/2014/main" id="{7005386D-9E6C-4A28-B1D9-1C5C84C77C69}"/>
              </a:ext>
            </a:extLst>
          </p:cNvPr>
          <p:cNvGrpSpPr/>
          <p:nvPr/>
        </p:nvGrpSpPr>
        <p:grpSpPr>
          <a:xfrm>
            <a:off x="2438733" y="2593607"/>
            <a:ext cx="183110" cy="140901"/>
            <a:chOff x="4893128" y="4258356"/>
            <a:chExt cx="681038" cy="288925"/>
          </a:xfrm>
          <a:solidFill>
            <a:schemeClr val="bg1"/>
          </a:solidFill>
        </p:grpSpPr>
        <p:sp>
          <p:nvSpPr>
            <p:cNvPr id="957" name="Freeform 20">
              <a:extLst>
                <a:ext uri="{FF2B5EF4-FFF2-40B4-BE49-F238E27FC236}">
                  <a16:creationId xmlns:a16="http://schemas.microsoft.com/office/drawing/2014/main" id="{ED139BD6-4D79-4CD8-816B-776170146D15}"/>
                </a:ext>
              </a:extLst>
            </p:cNvPr>
            <p:cNvSpPr>
              <a:spLocks/>
            </p:cNvSpPr>
            <p:nvPr/>
          </p:nvSpPr>
          <p:spPr bwMode="auto">
            <a:xfrm>
              <a:off x="4893128" y="4326618"/>
              <a:ext cx="677863" cy="220663"/>
            </a:xfrm>
            <a:custGeom>
              <a:avLst/>
              <a:gdLst>
                <a:gd name="T0" fmla="*/ 1 w 1388"/>
                <a:gd name="T1" fmla="*/ 47 h 450"/>
                <a:gd name="T2" fmla="*/ 2 w 1388"/>
                <a:gd name="T3" fmla="*/ 147 h 450"/>
                <a:gd name="T4" fmla="*/ 906 w 1388"/>
                <a:gd name="T5" fmla="*/ 450 h 450"/>
                <a:gd name="T6" fmla="*/ 1386 w 1388"/>
                <a:gd name="T7" fmla="*/ 374 h 450"/>
                <a:gd name="T8" fmla="*/ 1388 w 1388"/>
                <a:gd name="T9" fmla="*/ 258 h 450"/>
                <a:gd name="T10" fmla="*/ 909 w 1388"/>
                <a:gd name="T11" fmla="*/ 322 h 450"/>
                <a:gd name="T12" fmla="*/ 24 w 1388"/>
                <a:gd name="T13" fmla="*/ 69 h 450"/>
                <a:gd name="T14" fmla="*/ 29 w 1388"/>
                <a:gd name="T15" fmla="*/ 68 h 450"/>
                <a:gd name="T16" fmla="*/ 1 w 1388"/>
                <a:gd name="T17" fmla="*/ 4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8" h="450">
                  <a:moveTo>
                    <a:pt x="1" y="47"/>
                  </a:moveTo>
                  <a:cubicBezTo>
                    <a:pt x="2" y="79"/>
                    <a:pt x="0" y="0"/>
                    <a:pt x="2" y="147"/>
                  </a:cubicBezTo>
                  <a:cubicBezTo>
                    <a:pt x="88" y="252"/>
                    <a:pt x="373" y="450"/>
                    <a:pt x="906" y="450"/>
                  </a:cubicBezTo>
                  <a:cubicBezTo>
                    <a:pt x="1131" y="450"/>
                    <a:pt x="1222" y="430"/>
                    <a:pt x="1386" y="374"/>
                  </a:cubicBezTo>
                  <a:lnTo>
                    <a:pt x="1388" y="258"/>
                  </a:lnTo>
                  <a:cubicBezTo>
                    <a:pt x="1242" y="298"/>
                    <a:pt x="1077" y="322"/>
                    <a:pt x="909" y="322"/>
                  </a:cubicBezTo>
                  <a:cubicBezTo>
                    <a:pt x="525" y="322"/>
                    <a:pt x="178" y="222"/>
                    <a:pt x="24" y="69"/>
                  </a:cubicBezTo>
                  <a:lnTo>
                    <a:pt x="29" y="68"/>
                  </a:lnTo>
                  <a:lnTo>
                    <a:pt x="1" y="4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58" name="Freeform 21">
              <a:extLst>
                <a:ext uri="{FF2B5EF4-FFF2-40B4-BE49-F238E27FC236}">
                  <a16:creationId xmlns:a16="http://schemas.microsoft.com/office/drawing/2014/main" id="{4BE53940-F412-46D9-BEB6-CA519BDD119F}"/>
                </a:ext>
              </a:extLst>
            </p:cNvPr>
            <p:cNvSpPr>
              <a:spLocks/>
            </p:cNvSpPr>
            <p:nvPr/>
          </p:nvSpPr>
          <p:spPr bwMode="auto">
            <a:xfrm>
              <a:off x="4894716" y="4258356"/>
              <a:ext cx="679450" cy="225425"/>
            </a:xfrm>
            <a:custGeom>
              <a:avLst/>
              <a:gdLst>
                <a:gd name="T0" fmla="*/ 951 w 1389"/>
                <a:gd name="T1" fmla="*/ 0 h 460"/>
                <a:gd name="T2" fmla="*/ 0 w 1389"/>
                <a:gd name="T3" fmla="*/ 188 h 460"/>
                <a:gd name="T4" fmla="*/ 902 w 1389"/>
                <a:gd name="T5" fmla="*/ 460 h 460"/>
                <a:gd name="T6" fmla="*/ 1389 w 1389"/>
                <a:gd name="T7" fmla="*/ 402 h 460"/>
                <a:gd name="T8" fmla="*/ 951 w 1389"/>
                <a:gd name="T9" fmla="*/ 0 h 460"/>
              </a:gdLst>
              <a:ahLst/>
              <a:cxnLst>
                <a:cxn ang="0">
                  <a:pos x="T0" y="T1"/>
                </a:cxn>
                <a:cxn ang="0">
                  <a:pos x="T2" y="T3"/>
                </a:cxn>
                <a:cxn ang="0">
                  <a:pos x="T4" y="T5"/>
                </a:cxn>
                <a:cxn ang="0">
                  <a:pos x="T6" y="T7"/>
                </a:cxn>
                <a:cxn ang="0">
                  <a:pos x="T8" y="T9"/>
                </a:cxn>
              </a:cxnLst>
              <a:rect l="0" t="0" r="r" b="b"/>
              <a:pathLst>
                <a:path w="1389" h="460">
                  <a:moveTo>
                    <a:pt x="951" y="0"/>
                  </a:moveTo>
                  <a:lnTo>
                    <a:pt x="0" y="188"/>
                  </a:lnTo>
                  <a:cubicBezTo>
                    <a:pt x="143" y="352"/>
                    <a:pt x="502" y="460"/>
                    <a:pt x="902" y="460"/>
                  </a:cubicBezTo>
                  <a:cubicBezTo>
                    <a:pt x="1073" y="460"/>
                    <a:pt x="1241" y="440"/>
                    <a:pt x="1389" y="402"/>
                  </a:cubicBezTo>
                  <a:lnTo>
                    <a:pt x="951"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59" name="Freeform 22">
              <a:extLst>
                <a:ext uri="{FF2B5EF4-FFF2-40B4-BE49-F238E27FC236}">
                  <a16:creationId xmlns:a16="http://schemas.microsoft.com/office/drawing/2014/main" id="{FC184CB6-3EB8-4633-95CF-F7E03784969E}"/>
                </a:ext>
              </a:extLst>
            </p:cNvPr>
            <p:cNvSpPr>
              <a:spLocks/>
            </p:cNvSpPr>
            <p:nvPr/>
          </p:nvSpPr>
          <p:spPr bwMode="auto">
            <a:xfrm>
              <a:off x="4904241" y="4269468"/>
              <a:ext cx="669925" cy="215900"/>
            </a:xfrm>
            <a:custGeom>
              <a:avLst/>
              <a:gdLst>
                <a:gd name="T0" fmla="*/ 954 w 1371"/>
                <a:gd name="T1" fmla="*/ 0 h 441"/>
                <a:gd name="T2" fmla="*/ 0 w 1371"/>
                <a:gd name="T3" fmla="*/ 188 h 441"/>
                <a:gd name="T4" fmla="*/ 885 w 1371"/>
                <a:gd name="T5" fmla="*/ 441 h 441"/>
                <a:gd name="T6" fmla="*/ 1371 w 1371"/>
                <a:gd name="T7" fmla="*/ 383 h 441"/>
                <a:gd name="T8" fmla="*/ 954 w 1371"/>
                <a:gd name="T9" fmla="*/ 0 h 441"/>
              </a:gdLst>
              <a:ahLst/>
              <a:cxnLst>
                <a:cxn ang="0">
                  <a:pos x="T0" y="T1"/>
                </a:cxn>
                <a:cxn ang="0">
                  <a:pos x="T2" y="T3"/>
                </a:cxn>
                <a:cxn ang="0">
                  <a:pos x="T4" y="T5"/>
                </a:cxn>
                <a:cxn ang="0">
                  <a:pos x="T6" y="T7"/>
                </a:cxn>
                <a:cxn ang="0">
                  <a:pos x="T8" y="T9"/>
                </a:cxn>
              </a:cxnLst>
              <a:rect l="0" t="0" r="r" b="b"/>
              <a:pathLst>
                <a:path w="1371" h="441">
                  <a:moveTo>
                    <a:pt x="954" y="0"/>
                  </a:moveTo>
                  <a:lnTo>
                    <a:pt x="0" y="188"/>
                  </a:lnTo>
                  <a:cubicBezTo>
                    <a:pt x="154" y="341"/>
                    <a:pt x="501" y="441"/>
                    <a:pt x="885" y="441"/>
                  </a:cubicBezTo>
                  <a:cubicBezTo>
                    <a:pt x="1056" y="441"/>
                    <a:pt x="1224" y="421"/>
                    <a:pt x="1371" y="383"/>
                  </a:cubicBezTo>
                  <a:lnTo>
                    <a:pt x="95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0" name="Freeform 23">
              <a:extLst>
                <a:ext uri="{FF2B5EF4-FFF2-40B4-BE49-F238E27FC236}">
                  <a16:creationId xmlns:a16="http://schemas.microsoft.com/office/drawing/2014/main" id="{2F3822B1-7C26-4A8F-8B12-1C6471514078}"/>
                </a:ext>
              </a:extLst>
            </p:cNvPr>
            <p:cNvSpPr>
              <a:spLocks/>
            </p:cNvSpPr>
            <p:nvPr/>
          </p:nvSpPr>
          <p:spPr bwMode="auto">
            <a:xfrm>
              <a:off x="4893128" y="4348843"/>
              <a:ext cx="11113"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61" name="Grupo 960">
            <a:extLst>
              <a:ext uri="{FF2B5EF4-FFF2-40B4-BE49-F238E27FC236}">
                <a16:creationId xmlns:a16="http://schemas.microsoft.com/office/drawing/2014/main" id="{312F8143-8DB7-4E96-8506-90DB1308490A}"/>
              </a:ext>
            </a:extLst>
          </p:cNvPr>
          <p:cNvGrpSpPr/>
          <p:nvPr/>
        </p:nvGrpSpPr>
        <p:grpSpPr>
          <a:xfrm>
            <a:off x="3131673" y="2593607"/>
            <a:ext cx="183110" cy="140901"/>
            <a:chOff x="4893128" y="4258356"/>
            <a:chExt cx="681038" cy="288925"/>
          </a:xfrm>
          <a:solidFill>
            <a:schemeClr val="bg1"/>
          </a:solidFill>
        </p:grpSpPr>
        <p:sp>
          <p:nvSpPr>
            <p:cNvPr id="962" name="Freeform 20">
              <a:extLst>
                <a:ext uri="{FF2B5EF4-FFF2-40B4-BE49-F238E27FC236}">
                  <a16:creationId xmlns:a16="http://schemas.microsoft.com/office/drawing/2014/main" id="{1F749C49-0622-463D-808A-8963A0D04B4B}"/>
                </a:ext>
              </a:extLst>
            </p:cNvPr>
            <p:cNvSpPr>
              <a:spLocks/>
            </p:cNvSpPr>
            <p:nvPr/>
          </p:nvSpPr>
          <p:spPr bwMode="auto">
            <a:xfrm>
              <a:off x="4893128" y="4326618"/>
              <a:ext cx="677863" cy="220663"/>
            </a:xfrm>
            <a:custGeom>
              <a:avLst/>
              <a:gdLst>
                <a:gd name="T0" fmla="*/ 1 w 1388"/>
                <a:gd name="T1" fmla="*/ 47 h 450"/>
                <a:gd name="T2" fmla="*/ 2 w 1388"/>
                <a:gd name="T3" fmla="*/ 147 h 450"/>
                <a:gd name="T4" fmla="*/ 906 w 1388"/>
                <a:gd name="T5" fmla="*/ 450 h 450"/>
                <a:gd name="T6" fmla="*/ 1386 w 1388"/>
                <a:gd name="T7" fmla="*/ 374 h 450"/>
                <a:gd name="T8" fmla="*/ 1388 w 1388"/>
                <a:gd name="T9" fmla="*/ 258 h 450"/>
                <a:gd name="T10" fmla="*/ 909 w 1388"/>
                <a:gd name="T11" fmla="*/ 322 h 450"/>
                <a:gd name="T12" fmla="*/ 24 w 1388"/>
                <a:gd name="T13" fmla="*/ 69 h 450"/>
                <a:gd name="T14" fmla="*/ 29 w 1388"/>
                <a:gd name="T15" fmla="*/ 68 h 450"/>
                <a:gd name="T16" fmla="*/ 1 w 1388"/>
                <a:gd name="T17" fmla="*/ 4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8" h="450">
                  <a:moveTo>
                    <a:pt x="1" y="47"/>
                  </a:moveTo>
                  <a:cubicBezTo>
                    <a:pt x="2" y="79"/>
                    <a:pt x="0" y="0"/>
                    <a:pt x="2" y="147"/>
                  </a:cubicBezTo>
                  <a:cubicBezTo>
                    <a:pt x="88" y="252"/>
                    <a:pt x="373" y="450"/>
                    <a:pt x="906" y="450"/>
                  </a:cubicBezTo>
                  <a:cubicBezTo>
                    <a:pt x="1131" y="450"/>
                    <a:pt x="1222" y="430"/>
                    <a:pt x="1386" y="374"/>
                  </a:cubicBezTo>
                  <a:lnTo>
                    <a:pt x="1388" y="258"/>
                  </a:lnTo>
                  <a:cubicBezTo>
                    <a:pt x="1242" y="298"/>
                    <a:pt x="1077" y="322"/>
                    <a:pt x="909" y="322"/>
                  </a:cubicBezTo>
                  <a:cubicBezTo>
                    <a:pt x="525" y="322"/>
                    <a:pt x="178" y="222"/>
                    <a:pt x="24" y="69"/>
                  </a:cubicBezTo>
                  <a:lnTo>
                    <a:pt x="29" y="68"/>
                  </a:lnTo>
                  <a:lnTo>
                    <a:pt x="1" y="47"/>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3" name="Freeform 21">
              <a:extLst>
                <a:ext uri="{FF2B5EF4-FFF2-40B4-BE49-F238E27FC236}">
                  <a16:creationId xmlns:a16="http://schemas.microsoft.com/office/drawing/2014/main" id="{092493F6-FFD5-475E-9E67-24133A116DA2}"/>
                </a:ext>
              </a:extLst>
            </p:cNvPr>
            <p:cNvSpPr>
              <a:spLocks/>
            </p:cNvSpPr>
            <p:nvPr/>
          </p:nvSpPr>
          <p:spPr bwMode="auto">
            <a:xfrm>
              <a:off x="4894716" y="4258356"/>
              <a:ext cx="679450" cy="225425"/>
            </a:xfrm>
            <a:custGeom>
              <a:avLst/>
              <a:gdLst>
                <a:gd name="T0" fmla="*/ 951 w 1389"/>
                <a:gd name="T1" fmla="*/ 0 h 460"/>
                <a:gd name="T2" fmla="*/ 0 w 1389"/>
                <a:gd name="T3" fmla="*/ 188 h 460"/>
                <a:gd name="T4" fmla="*/ 902 w 1389"/>
                <a:gd name="T5" fmla="*/ 460 h 460"/>
                <a:gd name="T6" fmla="*/ 1389 w 1389"/>
                <a:gd name="T7" fmla="*/ 402 h 460"/>
                <a:gd name="T8" fmla="*/ 951 w 1389"/>
                <a:gd name="T9" fmla="*/ 0 h 460"/>
              </a:gdLst>
              <a:ahLst/>
              <a:cxnLst>
                <a:cxn ang="0">
                  <a:pos x="T0" y="T1"/>
                </a:cxn>
                <a:cxn ang="0">
                  <a:pos x="T2" y="T3"/>
                </a:cxn>
                <a:cxn ang="0">
                  <a:pos x="T4" y="T5"/>
                </a:cxn>
                <a:cxn ang="0">
                  <a:pos x="T6" y="T7"/>
                </a:cxn>
                <a:cxn ang="0">
                  <a:pos x="T8" y="T9"/>
                </a:cxn>
              </a:cxnLst>
              <a:rect l="0" t="0" r="r" b="b"/>
              <a:pathLst>
                <a:path w="1389" h="460">
                  <a:moveTo>
                    <a:pt x="951" y="0"/>
                  </a:moveTo>
                  <a:lnTo>
                    <a:pt x="0" y="188"/>
                  </a:lnTo>
                  <a:cubicBezTo>
                    <a:pt x="143" y="352"/>
                    <a:pt x="502" y="460"/>
                    <a:pt x="902" y="460"/>
                  </a:cubicBezTo>
                  <a:cubicBezTo>
                    <a:pt x="1073" y="460"/>
                    <a:pt x="1241" y="440"/>
                    <a:pt x="1389" y="402"/>
                  </a:cubicBezTo>
                  <a:lnTo>
                    <a:pt x="951"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4" name="Freeform 22">
              <a:extLst>
                <a:ext uri="{FF2B5EF4-FFF2-40B4-BE49-F238E27FC236}">
                  <a16:creationId xmlns:a16="http://schemas.microsoft.com/office/drawing/2014/main" id="{FC2D8D89-71C6-4E4A-9BB4-3A4E536F0087}"/>
                </a:ext>
              </a:extLst>
            </p:cNvPr>
            <p:cNvSpPr>
              <a:spLocks/>
            </p:cNvSpPr>
            <p:nvPr/>
          </p:nvSpPr>
          <p:spPr bwMode="auto">
            <a:xfrm>
              <a:off x="4904241" y="4269468"/>
              <a:ext cx="669925" cy="215900"/>
            </a:xfrm>
            <a:custGeom>
              <a:avLst/>
              <a:gdLst>
                <a:gd name="T0" fmla="*/ 954 w 1371"/>
                <a:gd name="T1" fmla="*/ 0 h 441"/>
                <a:gd name="T2" fmla="*/ 0 w 1371"/>
                <a:gd name="T3" fmla="*/ 188 h 441"/>
                <a:gd name="T4" fmla="*/ 885 w 1371"/>
                <a:gd name="T5" fmla="*/ 441 h 441"/>
                <a:gd name="T6" fmla="*/ 1371 w 1371"/>
                <a:gd name="T7" fmla="*/ 383 h 441"/>
                <a:gd name="T8" fmla="*/ 954 w 1371"/>
                <a:gd name="T9" fmla="*/ 0 h 441"/>
              </a:gdLst>
              <a:ahLst/>
              <a:cxnLst>
                <a:cxn ang="0">
                  <a:pos x="T0" y="T1"/>
                </a:cxn>
                <a:cxn ang="0">
                  <a:pos x="T2" y="T3"/>
                </a:cxn>
                <a:cxn ang="0">
                  <a:pos x="T4" y="T5"/>
                </a:cxn>
                <a:cxn ang="0">
                  <a:pos x="T6" y="T7"/>
                </a:cxn>
                <a:cxn ang="0">
                  <a:pos x="T8" y="T9"/>
                </a:cxn>
              </a:cxnLst>
              <a:rect l="0" t="0" r="r" b="b"/>
              <a:pathLst>
                <a:path w="1371" h="441">
                  <a:moveTo>
                    <a:pt x="954" y="0"/>
                  </a:moveTo>
                  <a:lnTo>
                    <a:pt x="0" y="188"/>
                  </a:lnTo>
                  <a:cubicBezTo>
                    <a:pt x="154" y="341"/>
                    <a:pt x="501" y="441"/>
                    <a:pt x="885" y="441"/>
                  </a:cubicBezTo>
                  <a:cubicBezTo>
                    <a:pt x="1056" y="441"/>
                    <a:pt x="1224" y="421"/>
                    <a:pt x="1371" y="383"/>
                  </a:cubicBezTo>
                  <a:lnTo>
                    <a:pt x="95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5" name="Freeform 23">
              <a:extLst>
                <a:ext uri="{FF2B5EF4-FFF2-40B4-BE49-F238E27FC236}">
                  <a16:creationId xmlns:a16="http://schemas.microsoft.com/office/drawing/2014/main" id="{E75D51E6-0062-4591-8587-D22FF85C463C}"/>
                </a:ext>
              </a:extLst>
            </p:cNvPr>
            <p:cNvSpPr>
              <a:spLocks/>
            </p:cNvSpPr>
            <p:nvPr/>
          </p:nvSpPr>
          <p:spPr bwMode="auto">
            <a:xfrm>
              <a:off x="4893128" y="4348843"/>
              <a:ext cx="11113" cy="61913"/>
            </a:xfrm>
            <a:custGeom>
              <a:avLst/>
              <a:gdLst>
                <a:gd name="T0" fmla="*/ 0 w 24"/>
                <a:gd name="T1" fmla="*/ 0 h 127"/>
                <a:gd name="T2" fmla="*/ 23 w 24"/>
                <a:gd name="T3" fmla="*/ 25 h 127"/>
                <a:gd name="T4" fmla="*/ 24 w 24"/>
                <a:gd name="T5" fmla="*/ 127 h 127"/>
                <a:gd name="T6" fmla="*/ 1 w 24"/>
                <a:gd name="T7" fmla="*/ 103 h 127"/>
                <a:gd name="T8" fmla="*/ 0 w 24"/>
                <a:gd name="T9" fmla="*/ 0 h 127"/>
              </a:gdLst>
              <a:ahLst/>
              <a:cxnLst>
                <a:cxn ang="0">
                  <a:pos x="T0" y="T1"/>
                </a:cxn>
                <a:cxn ang="0">
                  <a:pos x="T2" y="T3"/>
                </a:cxn>
                <a:cxn ang="0">
                  <a:pos x="T4" y="T5"/>
                </a:cxn>
                <a:cxn ang="0">
                  <a:pos x="T6" y="T7"/>
                </a:cxn>
                <a:cxn ang="0">
                  <a:pos x="T8" y="T9"/>
                </a:cxn>
              </a:cxnLst>
              <a:rect l="0" t="0" r="r" b="b"/>
              <a:pathLst>
                <a:path w="24" h="127">
                  <a:moveTo>
                    <a:pt x="0" y="0"/>
                  </a:moveTo>
                  <a:lnTo>
                    <a:pt x="23" y="25"/>
                  </a:lnTo>
                  <a:lnTo>
                    <a:pt x="24"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66" name="Grupo 965">
            <a:extLst>
              <a:ext uri="{FF2B5EF4-FFF2-40B4-BE49-F238E27FC236}">
                <a16:creationId xmlns:a16="http://schemas.microsoft.com/office/drawing/2014/main" id="{A80628D2-CADC-4E13-A5D1-7CFF4BC5322C}"/>
              </a:ext>
            </a:extLst>
          </p:cNvPr>
          <p:cNvGrpSpPr/>
          <p:nvPr/>
        </p:nvGrpSpPr>
        <p:grpSpPr>
          <a:xfrm>
            <a:off x="2483548" y="2959501"/>
            <a:ext cx="243012" cy="175091"/>
            <a:chOff x="9936163" y="182563"/>
            <a:chExt cx="919163" cy="365125"/>
          </a:xfrm>
          <a:solidFill>
            <a:schemeClr val="bg1"/>
          </a:solidFill>
        </p:grpSpPr>
        <p:sp>
          <p:nvSpPr>
            <p:cNvPr id="967" name="Freeform 16">
              <a:extLst>
                <a:ext uri="{FF2B5EF4-FFF2-40B4-BE49-F238E27FC236}">
                  <a16:creationId xmlns:a16="http://schemas.microsoft.com/office/drawing/2014/main" id="{2EC111DD-037B-4FC5-8357-3F4F79074B95}"/>
                </a:ext>
              </a:extLst>
            </p:cNvPr>
            <p:cNvSpPr>
              <a:spLocks/>
            </p:cNvSpPr>
            <p:nvPr/>
          </p:nvSpPr>
          <p:spPr bwMode="auto">
            <a:xfrm>
              <a:off x="9936163" y="285750"/>
              <a:ext cx="919163" cy="261938"/>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8" name="Freeform 17">
              <a:extLst>
                <a:ext uri="{FF2B5EF4-FFF2-40B4-BE49-F238E27FC236}">
                  <a16:creationId xmlns:a16="http://schemas.microsoft.com/office/drawing/2014/main" id="{9018FF96-B874-437C-92BF-2C99D56EFA0B}"/>
                </a:ext>
              </a:extLst>
            </p:cNvPr>
            <p:cNvSpPr>
              <a:spLocks/>
            </p:cNvSpPr>
            <p:nvPr/>
          </p:nvSpPr>
          <p:spPr bwMode="auto">
            <a:xfrm>
              <a:off x="9937750" y="182563"/>
              <a:ext cx="912813" cy="301625"/>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69" name="Freeform 18">
              <a:extLst>
                <a:ext uri="{FF2B5EF4-FFF2-40B4-BE49-F238E27FC236}">
                  <a16:creationId xmlns:a16="http://schemas.microsoft.com/office/drawing/2014/main" id="{781D00E5-ADFC-4B76-9CB7-3D20453D336E}"/>
                </a:ext>
              </a:extLst>
            </p:cNvPr>
            <p:cNvSpPr>
              <a:spLocks/>
            </p:cNvSpPr>
            <p:nvPr/>
          </p:nvSpPr>
          <p:spPr bwMode="auto">
            <a:xfrm>
              <a:off x="9947275" y="192088"/>
              <a:ext cx="904875" cy="293688"/>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0" name="Freeform 19">
              <a:extLst>
                <a:ext uri="{FF2B5EF4-FFF2-40B4-BE49-F238E27FC236}">
                  <a16:creationId xmlns:a16="http://schemas.microsoft.com/office/drawing/2014/main" id="{D82AE031-FC1B-4E7D-B48C-60DA61DC6281}"/>
                </a:ext>
              </a:extLst>
            </p:cNvPr>
            <p:cNvSpPr>
              <a:spLocks/>
            </p:cNvSpPr>
            <p:nvPr/>
          </p:nvSpPr>
          <p:spPr bwMode="auto">
            <a:xfrm>
              <a:off x="9936163" y="349250"/>
              <a:ext cx="11113" cy="61913"/>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71" name="Grupo 970">
            <a:extLst>
              <a:ext uri="{FF2B5EF4-FFF2-40B4-BE49-F238E27FC236}">
                <a16:creationId xmlns:a16="http://schemas.microsoft.com/office/drawing/2014/main" id="{458FEFEC-9F2E-426C-B2F2-0E7ABB417157}"/>
              </a:ext>
            </a:extLst>
          </p:cNvPr>
          <p:cNvGrpSpPr/>
          <p:nvPr/>
        </p:nvGrpSpPr>
        <p:grpSpPr>
          <a:xfrm>
            <a:off x="3734020" y="3115373"/>
            <a:ext cx="242205" cy="173249"/>
            <a:chOff x="5212397" y="2455518"/>
            <a:chExt cx="2218004" cy="881074"/>
          </a:xfrm>
        </p:grpSpPr>
        <p:sp>
          <p:nvSpPr>
            <p:cNvPr id="972" name="Freeform 16">
              <a:extLst>
                <a:ext uri="{FF2B5EF4-FFF2-40B4-BE49-F238E27FC236}">
                  <a16:creationId xmlns:a16="http://schemas.microsoft.com/office/drawing/2014/main" id="{B1B3E91E-0FE3-4D66-AECF-0836BA09DD23}"/>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3" name="Freeform 17">
              <a:extLst>
                <a:ext uri="{FF2B5EF4-FFF2-40B4-BE49-F238E27FC236}">
                  <a16:creationId xmlns:a16="http://schemas.microsoft.com/office/drawing/2014/main" id="{E7EEB179-EED4-4E45-AEEA-D01730D308B2}"/>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4" name="Freeform 18">
              <a:extLst>
                <a:ext uri="{FF2B5EF4-FFF2-40B4-BE49-F238E27FC236}">
                  <a16:creationId xmlns:a16="http://schemas.microsoft.com/office/drawing/2014/main" id="{23428DEB-94B4-42B1-8BF8-B99A6F0C7027}"/>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5" name="Freeform 19">
              <a:extLst>
                <a:ext uri="{FF2B5EF4-FFF2-40B4-BE49-F238E27FC236}">
                  <a16:creationId xmlns:a16="http://schemas.microsoft.com/office/drawing/2014/main" id="{B5106138-5CA6-44C7-A789-1ADD2A2023B9}"/>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76" name="Grupo 975">
            <a:extLst>
              <a:ext uri="{FF2B5EF4-FFF2-40B4-BE49-F238E27FC236}">
                <a16:creationId xmlns:a16="http://schemas.microsoft.com/office/drawing/2014/main" id="{C479137C-3731-418F-A6CE-12F9A0DEF468}"/>
              </a:ext>
            </a:extLst>
          </p:cNvPr>
          <p:cNvGrpSpPr/>
          <p:nvPr/>
        </p:nvGrpSpPr>
        <p:grpSpPr>
          <a:xfrm>
            <a:off x="4363817" y="3115373"/>
            <a:ext cx="242205" cy="173249"/>
            <a:chOff x="5212397" y="2455518"/>
            <a:chExt cx="2218004" cy="881074"/>
          </a:xfrm>
        </p:grpSpPr>
        <p:sp>
          <p:nvSpPr>
            <p:cNvPr id="977" name="Freeform 16">
              <a:extLst>
                <a:ext uri="{FF2B5EF4-FFF2-40B4-BE49-F238E27FC236}">
                  <a16:creationId xmlns:a16="http://schemas.microsoft.com/office/drawing/2014/main" id="{A2F052B5-4F74-442A-BE4E-41C403AAD625}"/>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8" name="Freeform 17">
              <a:extLst>
                <a:ext uri="{FF2B5EF4-FFF2-40B4-BE49-F238E27FC236}">
                  <a16:creationId xmlns:a16="http://schemas.microsoft.com/office/drawing/2014/main" id="{DE13EED0-949C-48D3-A98B-EED36435FAF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79" name="Freeform 18">
              <a:extLst>
                <a:ext uri="{FF2B5EF4-FFF2-40B4-BE49-F238E27FC236}">
                  <a16:creationId xmlns:a16="http://schemas.microsoft.com/office/drawing/2014/main" id="{DF6D601E-6878-4499-B47C-5136CDAF444A}"/>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0" name="Freeform 19">
              <a:extLst>
                <a:ext uri="{FF2B5EF4-FFF2-40B4-BE49-F238E27FC236}">
                  <a16:creationId xmlns:a16="http://schemas.microsoft.com/office/drawing/2014/main" id="{21648F0C-4EBA-4D9A-907D-AF60926F9EE0}"/>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81" name="Grupo 980">
            <a:extLst>
              <a:ext uri="{FF2B5EF4-FFF2-40B4-BE49-F238E27FC236}">
                <a16:creationId xmlns:a16="http://schemas.microsoft.com/office/drawing/2014/main" id="{75BC197E-3104-4862-91D2-09E51F5FA6A9}"/>
              </a:ext>
            </a:extLst>
          </p:cNvPr>
          <p:cNvGrpSpPr/>
          <p:nvPr/>
        </p:nvGrpSpPr>
        <p:grpSpPr>
          <a:xfrm>
            <a:off x="5013832" y="3115373"/>
            <a:ext cx="242205" cy="173249"/>
            <a:chOff x="5212397" y="2455518"/>
            <a:chExt cx="2218004" cy="881074"/>
          </a:xfrm>
        </p:grpSpPr>
        <p:sp>
          <p:nvSpPr>
            <p:cNvPr id="982" name="Freeform 16">
              <a:extLst>
                <a:ext uri="{FF2B5EF4-FFF2-40B4-BE49-F238E27FC236}">
                  <a16:creationId xmlns:a16="http://schemas.microsoft.com/office/drawing/2014/main" id="{FA434E82-D8BD-4502-BD8C-B15A2B1E3385}"/>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3" name="Freeform 17">
              <a:extLst>
                <a:ext uri="{FF2B5EF4-FFF2-40B4-BE49-F238E27FC236}">
                  <a16:creationId xmlns:a16="http://schemas.microsoft.com/office/drawing/2014/main" id="{13595961-9B57-4D13-B0CB-80FDC287EC6C}"/>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4" name="Freeform 18">
              <a:extLst>
                <a:ext uri="{FF2B5EF4-FFF2-40B4-BE49-F238E27FC236}">
                  <a16:creationId xmlns:a16="http://schemas.microsoft.com/office/drawing/2014/main" id="{B1CB51DA-BB93-4C88-82C5-3DDB67CD40D2}"/>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5" name="Freeform 19">
              <a:extLst>
                <a:ext uri="{FF2B5EF4-FFF2-40B4-BE49-F238E27FC236}">
                  <a16:creationId xmlns:a16="http://schemas.microsoft.com/office/drawing/2014/main" id="{BD5B9C03-DDCC-46C7-9C6E-84540CEEF326}"/>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86" name="Grupo 985">
            <a:extLst>
              <a:ext uri="{FF2B5EF4-FFF2-40B4-BE49-F238E27FC236}">
                <a16:creationId xmlns:a16="http://schemas.microsoft.com/office/drawing/2014/main" id="{407E01E9-C40E-4A57-9542-334695DC3F36}"/>
              </a:ext>
            </a:extLst>
          </p:cNvPr>
          <p:cNvGrpSpPr/>
          <p:nvPr/>
        </p:nvGrpSpPr>
        <p:grpSpPr>
          <a:xfrm>
            <a:off x="5659671" y="3115373"/>
            <a:ext cx="242205" cy="173249"/>
            <a:chOff x="5212397" y="2455518"/>
            <a:chExt cx="2218004" cy="881074"/>
          </a:xfrm>
        </p:grpSpPr>
        <p:sp>
          <p:nvSpPr>
            <p:cNvPr id="987" name="Freeform 16">
              <a:extLst>
                <a:ext uri="{FF2B5EF4-FFF2-40B4-BE49-F238E27FC236}">
                  <a16:creationId xmlns:a16="http://schemas.microsoft.com/office/drawing/2014/main" id="{069BB35C-5299-43EB-9EF7-B4033140729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8" name="Freeform 17">
              <a:extLst>
                <a:ext uri="{FF2B5EF4-FFF2-40B4-BE49-F238E27FC236}">
                  <a16:creationId xmlns:a16="http://schemas.microsoft.com/office/drawing/2014/main" id="{16296F98-E499-471C-87DF-5E541EB054FD}"/>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89" name="Freeform 18">
              <a:extLst>
                <a:ext uri="{FF2B5EF4-FFF2-40B4-BE49-F238E27FC236}">
                  <a16:creationId xmlns:a16="http://schemas.microsoft.com/office/drawing/2014/main" id="{7C950E8E-D77B-4DC1-9573-C8B91F5F21BA}"/>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0" name="Freeform 19">
              <a:extLst>
                <a:ext uri="{FF2B5EF4-FFF2-40B4-BE49-F238E27FC236}">
                  <a16:creationId xmlns:a16="http://schemas.microsoft.com/office/drawing/2014/main" id="{9858A21E-E380-48A7-9DF2-B53E157254E0}"/>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91" name="Grupo 990">
            <a:extLst>
              <a:ext uri="{FF2B5EF4-FFF2-40B4-BE49-F238E27FC236}">
                <a16:creationId xmlns:a16="http://schemas.microsoft.com/office/drawing/2014/main" id="{90C36BD2-4943-4F2F-B944-EFABBB1E8A37}"/>
              </a:ext>
            </a:extLst>
          </p:cNvPr>
          <p:cNvGrpSpPr/>
          <p:nvPr/>
        </p:nvGrpSpPr>
        <p:grpSpPr>
          <a:xfrm>
            <a:off x="6317946" y="3115373"/>
            <a:ext cx="242205" cy="173249"/>
            <a:chOff x="5212397" y="2455518"/>
            <a:chExt cx="2218004" cy="881074"/>
          </a:xfrm>
        </p:grpSpPr>
        <p:sp>
          <p:nvSpPr>
            <p:cNvPr id="992" name="Freeform 16">
              <a:extLst>
                <a:ext uri="{FF2B5EF4-FFF2-40B4-BE49-F238E27FC236}">
                  <a16:creationId xmlns:a16="http://schemas.microsoft.com/office/drawing/2014/main" id="{17EA33F4-6862-44EF-8406-A08AF8163C8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3" name="Freeform 17">
              <a:extLst>
                <a:ext uri="{FF2B5EF4-FFF2-40B4-BE49-F238E27FC236}">
                  <a16:creationId xmlns:a16="http://schemas.microsoft.com/office/drawing/2014/main" id="{29B0600E-4061-439D-880A-28520EEC9141}"/>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4" name="Freeform 18">
              <a:extLst>
                <a:ext uri="{FF2B5EF4-FFF2-40B4-BE49-F238E27FC236}">
                  <a16:creationId xmlns:a16="http://schemas.microsoft.com/office/drawing/2014/main" id="{4A354E89-C3A7-408D-8D4B-1DB22D26C382}"/>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5" name="Freeform 19">
              <a:extLst>
                <a:ext uri="{FF2B5EF4-FFF2-40B4-BE49-F238E27FC236}">
                  <a16:creationId xmlns:a16="http://schemas.microsoft.com/office/drawing/2014/main" id="{7DEC169D-8B36-42F7-93E7-EA99339BB8F2}"/>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996" name="Grupo 995">
            <a:extLst>
              <a:ext uri="{FF2B5EF4-FFF2-40B4-BE49-F238E27FC236}">
                <a16:creationId xmlns:a16="http://schemas.microsoft.com/office/drawing/2014/main" id="{04C9044F-B208-4C02-BFE8-75A0E4C076A7}"/>
              </a:ext>
            </a:extLst>
          </p:cNvPr>
          <p:cNvGrpSpPr/>
          <p:nvPr/>
        </p:nvGrpSpPr>
        <p:grpSpPr>
          <a:xfrm>
            <a:off x="6947743" y="3115373"/>
            <a:ext cx="242205" cy="173249"/>
            <a:chOff x="5212397" y="2455518"/>
            <a:chExt cx="2218004" cy="881074"/>
          </a:xfrm>
        </p:grpSpPr>
        <p:sp>
          <p:nvSpPr>
            <p:cNvPr id="997" name="Freeform 16">
              <a:extLst>
                <a:ext uri="{FF2B5EF4-FFF2-40B4-BE49-F238E27FC236}">
                  <a16:creationId xmlns:a16="http://schemas.microsoft.com/office/drawing/2014/main" id="{81F9C3A3-6C52-4491-B0B5-F2817B60C125}"/>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8" name="Freeform 17">
              <a:extLst>
                <a:ext uri="{FF2B5EF4-FFF2-40B4-BE49-F238E27FC236}">
                  <a16:creationId xmlns:a16="http://schemas.microsoft.com/office/drawing/2014/main" id="{B11ABC01-4504-4868-8CE5-811BC9654D85}"/>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999" name="Freeform 18">
              <a:extLst>
                <a:ext uri="{FF2B5EF4-FFF2-40B4-BE49-F238E27FC236}">
                  <a16:creationId xmlns:a16="http://schemas.microsoft.com/office/drawing/2014/main" id="{8C0B7442-BD80-44ED-AD4E-BAABC6D9FD27}"/>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0" name="Freeform 19">
              <a:extLst>
                <a:ext uri="{FF2B5EF4-FFF2-40B4-BE49-F238E27FC236}">
                  <a16:creationId xmlns:a16="http://schemas.microsoft.com/office/drawing/2014/main" id="{F2343F9F-CE3D-4743-8C83-D59B1728ED3E}"/>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01" name="Grupo 1000">
            <a:extLst>
              <a:ext uri="{FF2B5EF4-FFF2-40B4-BE49-F238E27FC236}">
                <a16:creationId xmlns:a16="http://schemas.microsoft.com/office/drawing/2014/main" id="{88A54D67-17C7-45BF-A98F-29BC7DD18C0C}"/>
              </a:ext>
            </a:extLst>
          </p:cNvPr>
          <p:cNvGrpSpPr/>
          <p:nvPr/>
        </p:nvGrpSpPr>
        <p:grpSpPr>
          <a:xfrm>
            <a:off x="7597758" y="3115373"/>
            <a:ext cx="242205" cy="173249"/>
            <a:chOff x="5212397" y="2455518"/>
            <a:chExt cx="2218004" cy="881074"/>
          </a:xfrm>
        </p:grpSpPr>
        <p:sp>
          <p:nvSpPr>
            <p:cNvPr id="1002" name="Freeform 16">
              <a:extLst>
                <a:ext uri="{FF2B5EF4-FFF2-40B4-BE49-F238E27FC236}">
                  <a16:creationId xmlns:a16="http://schemas.microsoft.com/office/drawing/2014/main" id="{B0CA68FF-1D76-4E64-9F5F-EBE39BA7064C}"/>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3" name="Freeform 17">
              <a:extLst>
                <a:ext uri="{FF2B5EF4-FFF2-40B4-BE49-F238E27FC236}">
                  <a16:creationId xmlns:a16="http://schemas.microsoft.com/office/drawing/2014/main" id="{E1711311-5581-4BC1-AD1D-EB7019601FF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4" name="Freeform 18">
              <a:extLst>
                <a:ext uri="{FF2B5EF4-FFF2-40B4-BE49-F238E27FC236}">
                  <a16:creationId xmlns:a16="http://schemas.microsoft.com/office/drawing/2014/main" id="{F4982D94-E120-4DD3-8F42-F7A61213C409}"/>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5" name="Freeform 19">
              <a:extLst>
                <a:ext uri="{FF2B5EF4-FFF2-40B4-BE49-F238E27FC236}">
                  <a16:creationId xmlns:a16="http://schemas.microsoft.com/office/drawing/2014/main" id="{F0A5E656-90F5-4960-B5F7-354DF7DBEEC5}"/>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06" name="Grupo 1005">
            <a:extLst>
              <a:ext uri="{FF2B5EF4-FFF2-40B4-BE49-F238E27FC236}">
                <a16:creationId xmlns:a16="http://schemas.microsoft.com/office/drawing/2014/main" id="{EF18D31E-5C02-4D06-877A-0807CA36B337}"/>
              </a:ext>
            </a:extLst>
          </p:cNvPr>
          <p:cNvGrpSpPr/>
          <p:nvPr/>
        </p:nvGrpSpPr>
        <p:grpSpPr>
          <a:xfrm>
            <a:off x="8243597" y="3115373"/>
            <a:ext cx="242205" cy="173249"/>
            <a:chOff x="5212397" y="2455518"/>
            <a:chExt cx="2218004" cy="881074"/>
          </a:xfrm>
        </p:grpSpPr>
        <p:sp>
          <p:nvSpPr>
            <p:cNvPr id="1007" name="Freeform 16">
              <a:extLst>
                <a:ext uri="{FF2B5EF4-FFF2-40B4-BE49-F238E27FC236}">
                  <a16:creationId xmlns:a16="http://schemas.microsoft.com/office/drawing/2014/main" id="{88A47CE5-B84D-4C6D-9013-FF7B78915E6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8" name="Freeform 17">
              <a:extLst>
                <a:ext uri="{FF2B5EF4-FFF2-40B4-BE49-F238E27FC236}">
                  <a16:creationId xmlns:a16="http://schemas.microsoft.com/office/drawing/2014/main" id="{DDAA8A9F-F3EB-4E0B-8A5B-6D267C0801BE}"/>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09" name="Freeform 18">
              <a:extLst>
                <a:ext uri="{FF2B5EF4-FFF2-40B4-BE49-F238E27FC236}">
                  <a16:creationId xmlns:a16="http://schemas.microsoft.com/office/drawing/2014/main" id="{AA126F34-7F28-4C76-AF6D-136A237F6DCA}"/>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0" name="Freeform 19">
              <a:extLst>
                <a:ext uri="{FF2B5EF4-FFF2-40B4-BE49-F238E27FC236}">
                  <a16:creationId xmlns:a16="http://schemas.microsoft.com/office/drawing/2014/main" id="{603AF630-509D-4008-83AB-A3C2046721FD}"/>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11" name="Grupo 1010">
            <a:extLst>
              <a:ext uri="{FF2B5EF4-FFF2-40B4-BE49-F238E27FC236}">
                <a16:creationId xmlns:a16="http://schemas.microsoft.com/office/drawing/2014/main" id="{30E792C5-55B1-4B27-8DE7-D129D6BB3D3D}"/>
              </a:ext>
            </a:extLst>
          </p:cNvPr>
          <p:cNvGrpSpPr/>
          <p:nvPr/>
        </p:nvGrpSpPr>
        <p:grpSpPr>
          <a:xfrm>
            <a:off x="8829997" y="3115373"/>
            <a:ext cx="242205" cy="173249"/>
            <a:chOff x="5212397" y="2455518"/>
            <a:chExt cx="2218004" cy="881074"/>
          </a:xfrm>
        </p:grpSpPr>
        <p:sp>
          <p:nvSpPr>
            <p:cNvPr id="1012" name="Freeform 16">
              <a:extLst>
                <a:ext uri="{FF2B5EF4-FFF2-40B4-BE49-F238E27FC236}">
                  <a16:creationId xmlns:a16="http://schemas.microsoft.com/office/drawing/2014/main" id="{31D3365B-583E-4C42-9E82-45A8C6184F0B}"/>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3" name="Freeform 17">
              <a:extLst>
                <a:ext uri="{FF2B5EF4-FFF2-40B4-BE49-F238E27FC236}">
                  <a16:creationId xmlns:a16="http://schemas.microsoft.com/office/drawing/2014/main" id="{E1F336C8-8734-4686-8440-94102173BF9A}"/>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4" name="Freeform 18">
              <a:extLst>
                <a:ext uri="{FF2B5EF4-FFF2-40B4-BE49-F238E27FC236}">
                  <a16:creationId xmlns:a16="http://schemas.microsoft.com/office/drawing/2014/main" id="{7E841109-634D-4285-93C5-2CD18E09912B}"/>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5" name="Freeform 19">
              <a:extLst>
                <a:ext uri="{FF2B5EF4-FFF2-40B4-BE49-F238E27FC236}">
                  <a16:creationId xmlns:a16="http://schemas.microsoft.com/office/drawing/2014/main" id="{5BACE6D3-B67B-4100-AC45-B0B6C57508FE}"/>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16" name="Grupo 1015">
            <a:extLst>
              <a:ext uri="{FF2B5EF4-FFF2-40B4-BE49-F238E27FC236}">
                <a16:creationId xmlns:a16="http://schemas.microsoft.com/office/drawing/2014/main" id="{157B0AC7-9061-4BED-BADC-56E60C88CB3D}"/>
              </a:ext>
            </a:extLst>
          </p:cNvPr>
          <p:cNvGrpSpPr/>
          <p:nvPr/>
        </p:nvGrpSpPr>
        <p:grpSpPr>
          <a:xfrm>
            <a:off x="9475836" y="3115373"/>
            <a:ext cx="242205" cy="173249"/>
            <a:chOff x="5212397" y="2455518"/>
            <a:chExt cx="2218004" cy="881074"/>
          </a:xfrm>
        </p:grpSpPr>
        <p:sp>
          <p:nvSpPr>
            <p:cNvPr id="1017" name="Freeform 16">
              <a:extLst>
                <a:ext uri="{FF2B5EF4-FFF2-40B4-BE49-F238E27FC236}">
                  <a16:creationId xmlns:a16="http://schemas.microsoft.com/office/drawing/2014/main" id="{82517740-BFE2-40E3-90C9-2966EB3ED238}"/>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8" name="Freeform 17">
              <a:extLst>
                <a:ext uri="{FF2B5EF4-FFF2-40B4-BE49-F238E27FC236}">
                  <a16:creationId xmlns:a16="http://schemas.microsoft.com/office/drawing/2014/main" id="{9FEFB062-6CE2-4C7E-BA3D-793C47D7DBA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19" name="Freeform 18">
              <a:extLst>
                <a:ext uri="{FF2B5EF4-FFF2-40B4-BE49-F238E27FC236}">
                  <a16:creationId xmlns:a16="http://schemas.microsoft.com/office/drawing/2014/main" id="{2DF15A15-53C4-482B-9311-16BA5E8DD2B1}"/>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0" name="Freeform 19">
              <a:extLst>
                <a:ext uri="{FF2B5EF4-FFF2-40B4-BE49-F238E27FC236}">
                  <a16:creationId xmlns:a16="http://schemas.microsoft.com/office/drawing/2014/main" id="{BFC177EA-6C42-42B7-9945-0E9625921CB2}"/>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21" name="Grupo 1020">
            <a:extLst>
              <a:ext uri="{FF2B5EF4-FFF2-40B4-BE49-F238E27FC236}">
                <a16:creationId xmlns:a16="http://schemas.microsoft.com/office/drawing/2014/main" id="{321A5F0E-BF74-48F5-A3C5-959861AE816F}"/>
              </a:ext>
            </a:extLst>
          </p:cNvPr>
          <p:cNvGrpSpPr/>
          <p:nvPr/>
        </p:nvGrpSpPr>
        <p:grpSpPr>
          <a:xfrm>
            <a:off x="10125851" y="3115373"/>
            <a:ext cx="242205" cy="173249"/>
            <a:chOff x="5212397" y="2455518"/>
            <a:chExt cx="2218004" cy="881074"/>
          </a:xfrm>
        </p:grpSpPr>
        <p:sp>
          <p:nvSpPr>
            <p:cNvPr id="1022" name="Freeform 16">
              <a:extLst>
                <a:ext uri="{FF2B5EF4-FFF2-40B4-BE49-F238E27FC236}">
                  <a16:creationId xmlns:a16="http://schemas.microsoft.com/office/drawing/2014/main" id="{A48F036A-2D10-4C72-9F86-A4624C83F33F}"/>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3" name="Freeform 17">
              <a:extLst>
                <a:ext uri="{FF2B5EF4-FFF2-40B4-BE49-F238E27FC236}">
                  <a16:creationId xmlns:a16="http://schemas.microsoft.com/office/drawing/2014/main" id="{2D89C1B1-36A7-495B-BA10-8ACA4FB2D1B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4" name="Freeform 18">
              <a:extLst>
                <a:ext uri="{FF2B5EF4-FFF2-40B4-BE49-F238E27FC236}">
                  <a16:creationId xmlns:a16="http://schemas.microsoft.com/office/drawing/2014/main" id="{E5296D15-CF65-4E71-9BCB-B6D93CFD02DD}"/>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5" name="Freeform 19">
              <a:extLst>
                <a:ext uri="{FF2B5EF4-FFF2-40B4-BE49-F238E27FC236}">
                  <a16:creationId xmlns:a16="http://schemas.microsoft.com/office/drawing/2014/main" id="{CFAAAFE1-2C3C-434D-9B42-59B020F1A67C}"/>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26" name="Grupo 1025">
            <a:extLst>
              <a:ext uri="{FF2B5EF4-FFF2-40B4-BE49-F238E27FC236}">
                <a16:creationId xmlns:a16="http://schemas.microsoft.com/office/drawing/2014/main" id="{138E648F-547B-467A-AF3E-CECB9D368911}"/>
              </a:ext>
            </a:extLst>
          </p:cNvPr>
          <p:cNvGrpSpPr/>
          <p:nvPr/>
        </p:nvGrpSpPr>
        <p:grpSpPr>
          <a:xfrm>
            <a:off x="1937867" y="3135709"/>
            <a:ext cx="242205" cy="173249"/>
            <a:chOff x="5212397" y="2455518"/>
            <a:chExt cx="2218004" cy="881074"/>
          </a:xfrm>
        </p:grpSpPr>
        <p:sp>
          <p:nvSpPr>
            <p:cNvPr id="1027" name="Freeform 16">
              <a:extLst>
                <a:ext uri="{FF2B5EF4-FFF2-40B4-BE49-F238E27FC236}">
                  <a16:creationId xmlns:a16="http://schemas.microsoft.com/office/drawing/2014/main" id="{E4F00500-8945-4890-83B9-2DBE7EFAD2A5}"/>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8" name="Freeform 17">
              <a:extLst>
                <a:ext uri="{FF2B5EF4-FFF2-40B4-BE49-F238E27FC236}">
                  <a16:creationId xmlns:a16="http://schemas.microsoft.com/office/drawing/2014/main" id="{699A39F6-F897-454D-A394-878FBAE6FC1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9" name="Freeform 18">
              <a:extLst>
                <a:ext uri="{FF2B5EF4-FFF2-40B4-BE49-F238E27FC236}">
                  <a16:creationId xmlns:a16="http://schemas.microsoft.com/office/drawing/2014/main" id="{0B5AAB43-B2DB-4BAB-8EE8-EEB3AEE6E97F}"/>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0" name="Freeform 19">
              <a:extLst>
                <a:ext uri="{FF2B5EF4-FFF2-40B4-BE49-F238E27FC236}">
                  <a16:creationId xmlns:a16="http://schemas.microsoft.com/office/drawing/2014/main" id="{DBA52A82-0EC3-4F85-8AB9-6C4D247D28EC}"/>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31" name="Grupo 1030">
            <a:extLst>
              <a:ext uri="{FF2B5EF4-FFF2-40B4-BE49-F238E27FC236}">
                <a16:creationId xmlns:a16="http://schemas.microsoft.com/office/drawing/2014/main" id="{19EBF21F-ED50-418F-AE12-2F878544B073}"/>
              </a:ext>
            </a:extLst>
          </p:cNvPr>
          <p:cNvGrpSpPr/>
          <p:nvPr/>
        </p:nvGrpSpPr>
        <p:grpSpPr>
          <a:xfrm>
            <a:off x="2583706" y="3135709"/>
            <a:ext cx="242205" cy="173249"/>
            <a:chOff x="5212397" y="2455518"/>
            <a:chExt cx="2218004" cy="881074"/>
          </a:xfrm>
        </p:grpSpPr>
        <p:sp>
          <p:nvSpPr>
            <p:cNvPr id="1032" name="Freeform 16">
              <a:extLst>
                <a:ext uri="{FF2B5EF4-FFF2-40B4-BE49-F238E27FC236}">
                  <a16:creationId xmlns:a16="http://schemas.microsoft.com/office/drawing/2014/main" id="{60B1D36C-6D1E-4D7D-BC84-C8C60CE66F1D}"/>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3" name="Freeform 17">
              <a:extLst>
                <a:ext uri="{FF2B5EF4-FFF2-40B4-BE49-F238E27FC236}">
                  <a16:creationId xmlns:a16="http://schemas.microsoft.com/office/drawing/2014/main" id="{21B9ED81-DE64-481E-8497-C1F148778043}"/>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4" name="Freeform 18">
              <a:extLst>
                <a:ext uri="{FF2B5EF4-FFF2-40B4-BE49-F238E27FC236}">
                  <a16:creationId xmlns:a16="http://schemas.microsoft.com/office/drawing/2014/main" id="{D85B72E0-16A2-4F0F-92CD-000B8C31D546}"/>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5" name="Freeform 19">
              <a:extLst>
                <a:ext uri="{FF2B5EF4-FFF2-40B4-BE49-F238E27FC236}">
                  <a16:creationId xmlns:a16="http://schemas.microsoft.com/office/drawing/2014/main" id="{B758A3E1-B003-4D51-A9BB-88F488E796FE}"/>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1036" name="Grupo 1035">
            <a:extLst>
              <a:ext uri="{FF2B5EF4-FFF2-40B4-BE49-F238E27FC236}">
                <a16:creationId xmlns:a16="http://schemas.microsoft.com/office/drawing/2014/main" id="{D341787B-9A7F-4283-A804-0F6E7AB83B55}"/>
              </a:ext>
            </a:extLst>
          </p:cNvPr>
          <p:cNvGrpSpPr/>
          <p:nvPr/>
        </p:nvGrpSpPr>
        <p:grpSpPr>
          <a:xfrm>
            <a:off x="3233721" y="3135709"/>
            <a:ext cx="242205" cy="173249"/>
            <a:chOff x="5212397" y="2455518"/>
            <a:chExt cx="2218004" cy="881074"/>
          </a:xfrm>
        </p:grpSpPr>
        <p:sp>
          <p:nvSpPr>
            <p:cNvPr id="1037" name="Freeform 16">
              <a:extLst>
                <a:ext uri="{FF2B5EF4-FFF2-40B4-BE49-F238E27FC236}">
                  <a16:creationId xmlns:a16="http://schemas.microsoft.com/office/drawing/2014/main" id="{ABB93593-B875-4353-AC68-147778D1F3C3}"/>
                </a:ext>
              </a:extLst>
            </p:cNvPr>
            <p:cNvSpPr>
              <a:spLocks/>
            </p:cNvSpPr>
            <p:nvPr/>
          </p:nvSpPr>
          <p:spPr bwMode="auto">
            <a:xfrm>
              <a:off x="5212397" y="2704516"/>
              <a:ext cx="2218004" cy="632076"/>
            </a:xfrm>
            <a:custGeom>
              <a:avLst/>
              <a:gdLst>
                <a:gd name="T0" fmla="*/ 1875 w 1882"/>
                <a:gd name="T1" fmla="*/ 0 h 538"/>
                <a:gd name="T2" fmla="*/ 909 w 1882"/>
                <a:gd name="T3" fmla="*/ 410 h 538"/>
                <a:gd name="T4" fmla="*/ 24 w 1882"/>
                <a:gd name="T5" fmla="*/ 157 h 538"/>
                <a:gd name="T6" fmla="*/ 29 w 1882"/>
                <a:gd name="T7" fmla="*/ 156 h 538"/>
                <a:gd name="T8" fmla="*/ 1 w 1882"/>
                <a:gd name="T9" fmla="*/ 135 h 538"/>
                <a:gd name="T10" fmla="*/ 2 w 1882"/>
                <a:gd name="T11" fmla="*/ 235 h 538"/>
                <a:gd name="T12" fmla="*/ 906 w 1882"/>
                <a:gd name="T13" fmla="*/ 538 h 538"/>
                <a:gd name="T14" fmla="*/ 1872 w 1882"/>
                <a:gd name="T15" fmla="*/ 116 h 538"/>
                <a:gd name="T16" fmla="*/ 1875 w 1882"/>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2" h="538">
                  <a:moveTo>
                    <a:pt x="1875" y="0"/>
                  </a:moveTo>
                  <a:cubicBezTo>
                    <a:pt x="1842" y="223"/>
                    <a:pt x="1383" y="410"/>
                    <a:pt x="909" y="410"/>
                  </a:cubicBezTo>
                  <a:cubicBezTo>
                    <a:pt x="525" y="410"/>
                    <a:pt x="178" y="311"/>
                    <a:pt x="24" y="157"/>
                  </a:cubicBezTo>
                  <a:lnTo>
                    <a:pt x="29" y="156"/>
                  </a:lnTo>
                  <a:lnTo>
                    <a:pt x="1" y="135"/>
                  </a:lnTo>
                  <a:cubicBezTo>
                    <a:pt x="2" y="167"/>
                    <a:pt x="0" y="88"/>
                    <a:pt x="2" y="235"/>
                  </a:cubicBezTo>
                  <a:cubicBezTo>
                    <a:pt x="88" y="341"/>
                    <a:pt x="373" y="538"/>
                    <a:pt x="906" y="538"/>
                  </a:cubicBezTo>
                  <a:cubicBezTo>
                    <a:pt x="1440" y="538"/>
                    <a:pt x="1872" y="349"/>
                    <a:pt x="1872" y="116"/>
                  </a:cubicBezTo>
                  <a:cubicBezTo>
                    <a:pt x="1872" y="96"/>
                    <a:pt x="1882" y="20"/>
                    <a:pt x="1875" y="0"/>
                  </a:cubicBezTo>
                  <a:close/>
                </a:path>
              </a:pathLst>
            </a:custGeom>
            <a:solidFill>
              <a:srgbClr val="843C0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8" name="Freeform 17">
              <a:extLst>
                <a:ext uri="{FF2B5EF4-FFF2-40B4-BE49-F238E27FC236}">
                  <a16:creationId xmlns:a16="http://schemas.microsoft.com/office/drawing/2014/main" id="{B695C562-8172-4836-AC37-C847E32D9B08}"/>
                </a:ext>
              </a:extLst>
            </p:cNvPr>
            <p:cNvSpPr>
              <a:spLocks/>
            </p:cNvSpPr>
            <p:nvPr/>
          </p:nvSpPr>
          <p:spPr bwMode="auto">
            <a:xfrm>
              <a:off x="5216227" y="2455518"/>
              <a:ext cx="2202681" cy="727844"/>
            </a:xfrm>
            <a:custGeom>
              <a:avLst/>
              <a:gdLst>
                <a:gd name="T0" fmla="*/ 1757 w 1868"/>
                <a:gd name="T1" fmla="*/ 0 h 619"/>
                <a:gd name="T2" fmla="*/ 0 w 1868"/>
                <a:gd name="T3" fmla="*/ 347 h 619"/>
                <a:gd name="T4" fmla="*/ 902 w 1868"/>
                <a:gd name="T5" fmla="*/ 619 h 619"/>
                <a:gd name="T6" fmla="*/ 1868 w 1868"/>
                <a:gd name="T7" fmla="*/ 197 h 619"/>
                <a:gd name="T8" fmla="*/ 1757 w 1868"/>
                <a:gd name="T9" fmla="*/ 0 h 619"/>
              </a:gdLst>
              <a:ahLst/>
              <a:cxnLst>
                <a:cxn ang="0">
                  <a:pos x="T0" y="T1"/>
                </a:cxn>
                <a:cxn ang="0">
                  <a:pos x="T2" y="T3"/>
                </a:cxn>
                <a:cxn ang="0">
                  <a:pos x="T4" y="T5"/>
                </a:cxn>
                <a:cxn ang="0">
                  <a:pos x="T6" y="T7"/>
                </a:cxn>
                <a:cxn ang="0">
                  <a:pos x="T8" y="T9"/>
                </a:cxn>
              </a:cxnLst>
              <a:rect l="0" t="0" r="r" b="b"/>
              <a:pathLst>
                <a:path w="1868" h="619">
                  <a:moveTo>
                    <a:pt x="1757" y="0"/>
                  </a:moveTo>
                  <a:lnTo>
                    <a:pt x="0" y="347"/>
                  </a:lnTo>
                  <a:cubicBezTo>
                    <a:pt x="143" y="511"/>
                    <a:pt x="502" y="619"/>
                    <a:pt x="902" y="619"/>
                  </a:cubicBezTo>
                  <a:cubicBezTo>
                    <a:pt x="1436" y="619"/>
                    <a:pt x="1868" y="430"/>
                    <a:pt x="1868" y="197"/>
                  </a:cubicBezTo>
                  <a:cubicBezTo>
                    <a:pt x="1868" y="128"/>
                    <a:pt x="1830" y="61"/>
                    <a:pt x="1757" y="0"/>
                  </a:cubicBez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9" name="Freeform 18">
              <a:extLst>
                <a:ext uri="{FF2B5EF4-FFF2-40B4-BE49-F238E27FC236}">
                  <a16:creationId xmlns:a16="http://schemas.microsoft.com/office/drawing/2014/main" id="{34E4B926-B85A-4FEF-AB7D-B9CCFDFA167C}"/>
                </a:ext>
              </a:extLst>
            </p:cNvPr>
            <p:cNvSpPr>
              <a:spLocks/>
            </p:cNvSpPr>
            <p:nvPr/>
          </p:nvSpPr>
          <p:spPr bwMode="auto">
            <a:xfrm>
              <a:off x="5239211" y="2478503"/>
              <a:ext cx="2183526" cy="708691"/>
            </a:xfrm>
            <a:custGeom>
              <a:avLst/>
              <a:gdLst>
                <a:gd name="T0" fmla="*/ 1762 w 1851"/>
                <a:gd name="T1" fmla="*/ 0 h 599"/>
                <a:gd name="T2" fmla="*/ 0 w 1851"/>
                <a:gd name="T3" fmla="*/ 346 h 599"/>
                <a:gd name="T4" fmla="*/ 885 w 1851"/>
                <a:gd name="T5" fmla="*/ 599 h 599"/>
                <a:gd name="T6" fmla="*/ 1851 w 1851"/>
                <a:gd name="T7" fmla="*/ 177 h 599"/>
                <a:gd name="T8" fmla="*/ 1762 w 1851"/>
                <a:gd name="T9" fmla="*/ 0 h 599"/>
              </a:gdLst>
              <a:ahLst/>
              <a:cxnLst>
                <a:cxn ang="0">
                  <a:pos x="T0" y="T1"/>
                </a:cxn>
                <a:cxn ang="0">
                  <a:pos x="T2" y="T3"/>
                </a:cxn>
                <a:cxn ang="0">
                  <a:pos x="T4" y="T5"/>
                </a:cxn>
                <a:cxn ang="0">
                  <a:pos x="T6" y="T7"/>
                </a:cxn>
                <a:cxn ang="0">
                  <a:pos x="T8" y="T9"/>
                </a:cxn>
              </a:cxnLst>
              <a:rect l="0" t="0" r="r" b="b"/>
              <a:pathLst>
                <a:path w="1851" h="599">
                  <a:moveTo>
                    <a:pt x="1762" y="0"/>
                  </a:moveTo>
                  <a:lnTo>
                    <a:pt x="0" y="346"/>
                  </a:lnTo>
                  <a:cubicBezTo>
                    <a:pt x="154" y="500"/>
                    <a:pt x="501" y="599"/>
                    <a:pt x="885" y="599"/>
                  </a:cubicBezTo>
                  <a:cubicBezTo>
                    <a:pt x="1418" y="599"/>
                    <a:pt x="1851" y="410"/>
                    <a:pt x="1851" y="177"/>
                  </a:cubicBezTo>
                  <a:cubicBezTo>
                    <a:pt x="1851" y="116"/>
                    <a:pt x="1821" y="55"/>
                    <a:pt x="1762" y="0"/>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sp>
          <p:nvSpPr>
            <p:cNvPr id="1040" name="Freeform 19">
              <a:extLst>
                <a:ext uri="{FF2B5EF4-FFF2-40B4-BE49-F238E27FC236}">
                  <a16:creationId xmlns:a16="http://schemas.microsoft.com/office/drawing/2014/main" id="{BE4AA15B-FE7C-4B73-87A1-D99D7986B51C}"/>
                </a:ext>
              </a:extLst>
            </p:cNvPr>
            <p:cNvSpPr>
              <a:spLocks/>
            </p:cNvSpPr>
            <p:nvPr/>
          </p:nvSpPr>
          <p:spPr bwMode="auto">
            <a:xfrm>
              <a:off x="5212397" y="2857746"/>
              <a:ext cx="26816" cy="149401"/>
            </a:xfrm>
            <a:custGeom>
              <a:avLst/>
              <a:gdLst>
                <a:gd name="T0" fmla="*/ 0 w 23"/>
                <a:gd name="T1" fmla="*/ 0 h 127"/>
                <a:gd name="T2" fmla="*/ 23 w 23"/>
                <a:gd name="T3" fmla="*/ 25 h 127"/>
                <a:gd name="T4" fmla="*/ 23 w 23"/>
                <a:gd name="T5" fmla="*/ 127 h 127"/>
                <a:gd name="T6" fmla="*/ 1 w 23"/>
                <a:gd name="T7" fmla="*/ 103 h 127"/>
                <a:gd name="T8" fmla="*/ 0 w 23"/>
                <a:gd name="T9" fmla="*/ 0 h 127"/>
              </a:gdLst>
              <a:ahLst/>
              <a:cxnLst>
                <a:cxn ang="0">
                  <a:pos x="T0" y="T1"/>
                </a:cxn>
                <a:cxn ang="0">
                  <a:pos x="T2" y="T3"/>
                </a:cxn>
                <a:cxn ang="0">
                  <a:pos x="T4" y="T5"/>
                </a:cxn>
                <a:cxn ang="0">
                  <a:pos x="T6" y="T7"/>
                </a:cxn>
                <a:cxn ang="0">
                  <a:pos x="T8" y="T9"/>
                </a:cxn>
              </a:cxnLst>
              <a:rect l="0" t="0" r="r" b="b"/>
              <a:pathLst>
                <a:path w="23" h="127">
                  <a:moveTo>
                    <a:pt x="0" y="0"/>
                  </a:moveTo>
                  <a:lnTo>
                    <a:pt x="23" y="25"/>
                  </a:lnTo>
                  <a:lnTo>
                    <a:pt x="23" y="127"/>
                  </a:lnTo>
                  <a:lnTo>
                    <a:pt x="1" y="103"/>
                  </a:lnTo>
                  <a:lnTo>
                    <a:pt x="0" y="0"/>
                  </a:lnTo>
                  <a:close/>
                </a:path>
              </a:pathLst>
            </a:custGeom>
            <a:solidFill>
              <a:srgbClr val="C55A1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CO"/>
            </a:p>
          </p:txBody>
        </p:sp>
      </p:grpSp>
      <p:sp>
        <p:nvSpPr>
          <p:cNvPr id="864" name="CuadroTexto 863">
            <a:extLst>
              <a:ext uri="{FF2B5EF4-FFF2-40B4-BE49-F238E27FC236}">
                <a16:creationId xmlns:a16="http://schemas.microsoft.com/office/drawing/2014/main" id="{BF33D97E-9358-5443-9207-AF2160945422}"/>
              </a:ext>
            </a:extLst>
          </p:cNvPr>
          <p:cNvSpPr txBox="1"/>
          <p:nvPr/>
        </p:nvSpPr>
        <p:spPr>
          <a:xfrm>
            <a:off x="3765583" y="6447062"/>
            <a:ext cx="337860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s-CO"/>
            </a:defPPr>
            <a:lvl1pPr>
              <a:defRPr sz="1100">
                <a:solidFill>
                  <a:srgbClr val="212121"/>
                </a:solidFill>
                <a:latin typeface="Arial" panose="020B0604020202020204" pitchFamily="34" charset="0"/>
                <a:cs typeface="Arial" panose="020B0604020202020204" pitchFamily="34" charset="0"/>
              </a:defRPr>
            </a:lvl1pPr>
          </a:lstStyle>
          <a:p>
            <a:r>
              <a:rPr lang="es-CO" dirty="0"/>
              <a:t>Fuente: Construcción grupo funcional de malaria</a:t>
            </a:r>
          </a:p>
        </p:txBody>
      </p:sp>
    </p:spTree>
    <p:extLst>
      <p:ext uri="{BB962C8B-B14F-4D97-AF65-F5344CB8AC3E}">
        <p14:creationId xmlns:p14="http://schemas.microsoft.com/office/powerpoint/2010/main" val="65827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1037168" y="2680781"/>
            <a:ext cx="2751665" cy="1938992"/>
          </a:xfrm>
          <a:prstGeom prst="rect">
            <a:avLst/>
          </a:prstGeom>
          <a:noFill/>
        </p:spPr>
        <p:txBody>
          <a:bodyPr wrap="square" rtlCol="0">
            <a:spAutoFit/>
          </a:bodyPr>
          <a:lstStyle/>
          <a:p>
            <a:r>
              <a:rPr lang="es-CO" sz="4800" b="1" dirty="0">
                <a:solidFill>
                  <a:schemeClr val="bg1"/>
                </a:solidFill>
                <a:latin typeface="Arial" panose="020B0604020202020204" pitchFamily="34" charset="0"/>
                <a:cs typeface="Arial" panose="020B0604020202020204" pitchFamily="34" charset="0"/>
              </a:rPr>
              <a:t>Unidad</a:t>
            </a:r>
          </a:p>
          <a:p>
            <a:pPr algn="ctr"/>
            <a:r>
              <a:rPr lang="es-CO" sz="7200" b="1" dirty="0">
                <a:solidFill>
                  <a:schemeClr val="bg1"/>
                </a:solidFill>
                <a:latin typeface="Arial" panose="020B0604020202020204" pitchFamily="34" charset="0"/>
                <a:cs typeface="Arial" panose="020B0604020202020204" pitchFamily="34" charset="0"/>
              </a:rPr>
              <a:t>04</a:t>
            </a:r>
          </a:p>
        </p:txBody>
      </p:sp>
      <p:sp>
        <p:nvSpPr>
          <p:cNvPr id="8" name="CuadroTexto 7">
            <a:extLst>
              <a:ext uri="{FF2B5EF4-FFF2-40B4-BE49-F238E27FC236}">
                <a16:creationId xmlns:a16="http://schemas.microsoft.com/office/drawing/2014/main" id="{042A4D71-2E9B-41FC-AF8C-2078E2DA96D7}"/>
              </a:ext>
            </a:extLst>
          </p:cNvPr>
          <p:cNvSpPr txBox="1"/>
          <p:nvPr/>
        </p:nvSpPr>
        <p:spPr>
          <a:xfrm>
            <a:off x="3881966" y="3162012"/>
            <a:ext cx="7645013" cy="553998"/>
          </a:xfrm>
          <a:prstGeom prst="rect">
            <a:avLst/>
          </a:prstGeom>
          <a:noFill/>
          <a:ln>
            <a:noFill/>
          </a:ln>
        </p:spPr>
        <p:txBody>
          <a:bodyPr wrap="square" rtlCol="0">
            <a:spAutoFit/>
          </a:bodyPr>
          <a:lstStyle/>
          <a:p>
            <a:r>
              <a:rPr lang="es-CO" sz="3000" dirty="0">
                <a:solidFill>
                  <a:schemeClr val="bg1"/>
                </a:solidFill>
                <a:latin typeface="Arial" panose="020B0604020202020204" pitchFamily="34" charset="0"/>
                <a:cs typeface="Arial" panose="020B0604020202020204" pitchFamily="34" charset="0"/>
              </a:rPr>
              <a:t>Vectores de la malaria</a:t>
            </a:r>
            <a:endParaRPr lang="es-ES" sz="3000" dirty="0">
              <a:solidFill>
                <a:schemeClr val="bg1"/>
              </a:solidFill>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1481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1671</Words>
  <Application>Microsoft Macintosh PowerPoint</Application>
  <PresentationFormat>Panorámica</PresentationFormat>
  <Paragraphs>160</Paragraphs>
  <Slides>15</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ArialMT</vt:lpstr>
      <vt:lpstr>Bradley Hand ITC</vt:lpstr>
      <vt:lpstr>Calibri</vt:lpstr>
      <vt:lpstr>Calibri Light</vt:lpstr>
      <vt:lpstr>Lucida Sans</vt:lpstr>
      <vt:lpstr>Open Sans Light</vt:lpstr>
      <vt:lpstr>Poppins SemiBold</vt:lpstr>
      <vt:lpstr>Tema de Office</vt:lpstr>
      <vt:lpstr>Presentación de PowerPoint</vt:lpstr>
      <vt:lpstr>Presentación de PowerPoint</vt:lpstr>
      <vt:lpstr>Presentación de PowerPoint</vt:lpstr>
      <vt:lpstr>Presentación de PowerPoint</vt:lpstr>
      <vt:lpstr>Lo que debes saber acerca del tratamiento de la malaria o paludismo</vt:lpstr>
      <vt:lpstr>Presentación de PowerPoint</vt:lpstr>
      <vt:lpstr>Presentación de PowerPoint</vt:lpstr>
      <vt:lpstr>TRATAMIENTO DE ACUERDO A LA GUÍA NACIONAL P.vivax</vt:lpstr>
      <vt:lpstr>Presentación de PowerPoint</vt:lpstr>
      <vt:lpstr>¿Cuál es el vector de la  malaria o paludismo?</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Salas Botero, Daniela</dc:creator>
  <cp:lastModifiedBy>JUAN DAVID ORTIZ GARZON</cp:lastModifiedBy>
  <cp:revision>23</cp:revision>
  <dcterms:created xsi:type="dcterms:W3CDTF">2021-01-16T00:04:17Z</dcterms:created>
  <dcterms:modified xsi:type="dcterms:W3CDTF">2021-02-03T18:50:00Z</dcterms:modified>
</cp:coreProperties>
</file>