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4426" r:id="rId4"/>
    <p:sldId id="4420" r:id="rId5"/>
    <p:sldId id="4396" r:id="rId6"/>
    <p:sldId id="4427" r:id="rId7"/>
    <p:sldId id="4428" r:id="rId8"/>
    <p:sldId id="4429" r:id="rId9"/>
    <p:sldId id="4425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3" autoAdjust="0"/>
    <p:restoredTop sz="93842" autoAdjust="0"/>
  </p:normalViewPr>
  <p:slideViewPr>
    <p:cSldViewPr snapToGrid="0">
      <p:cViewPr varScale="1">
        <p:scale>
          <a:sx n="160" d="100"/>
          <a:sy n="160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2E397A-07A8-49DE-9E97-F22DA8C734CB}" type="doc">
      <dgm:prSet loTypeId="urn:microsoft.com/office/officeart/2005/8/layout/cycle3" loCatId="cycl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2E5BCC57-12FD-4C79-A941-CB58739CA012}">
      <dgm:prSet phldrT="[Texto]" custT="1"/>
      <dgm:spPr/>
      <dgm:t>
        <a:bodyPr/>
        <a:lstStyle/>
        <a:p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Verificación continua de la calidad del dato y oportunidad en la notificación</a:t>
          </a:r>
        </a:p>
      </dgm:t>
    </dgm:pt>
    <dgm:pt modelId="{7ABD3708-751B-49D3-B7AF-96798F3F8768}" type="parTrans" cxnId="{0DD83BF4-DA07-4188-B6DB-D9D71A7B2CB8}">
      <dgm:prSet/>
      <dgm:spPr/>
      <dgm:t>
        <a:bodyPr/>
        <a:lstStyle/>
        <a:p>
          <a:endParaRPr lang="es-CO"/>
        </a:p>
      </dgm:t>
    </dgm:pt>
    <dgm:pt modelId="{F39633BF-9A74-4237-8562-2642E208A403}" type="sibTrans" cxnId="{0DD83BF4-DA07-4188-B6DB-D9D71A7B2CB8}">
      <dgm:prSet/>
      <dgm:spPr/>
      <dgm:t>
        <a:bodyPr/>
        <a:lstStyle/>
        <a:p>
          <a:endParaRPr lang="es-CO"/>
        </a:p>
      </dgm:t>
    </dgm:pt>
    <dgm:pt modelId="{162AF039-D1E1-4654-A780-60AC2A5FEA9E}">
      <dgm:prSet phldrT="[Texto]" custT="1"/>
      <dgm:spPr/>
      <dgm:t>
        <a:bodyPr/>
        <a:lstStyle/>
        <a:p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Análisis del estrato de riesgo en las zonas evaluadas</a:t>
          </a:r>
        </a:p>
      </dgm:t>
    </dgm:pt>
    <dgm:pt modelId="{C732297E-7859-4C7C-8C66-B208102D5D0A}" type="parTrans" cxnId="{3FE62BC6-F2D0-42AF-A76B-A6DB8DF971AB}">
      <dgm:prSet/>
      <dgm:spPr/>
      <dgm:t>
        <a:bodyPr/>
        <a:lstStyle/>
        <a:p>
          <a:endParaRPr lang="es-CO"/>
        </a:p>
      </dgm:t>
    </dgm:pt>
    <dgm:pt modelId="{BE226E49-2BB0-4DED-86CC-6E0FEA4CFBD3}" type="sibTrans" cxnId="{3FE62BC6-F2D0-42AF-A76B-A6DB8DF971AB}">
      <dgm:prSet/>
      <dgm:spPr/>
      <dgm:t>
        <a:bodyPr/>
        <a:lstStyle/>
        <a:p>
          <a:endParaRPr lang="es-CO"/>
        </a:p>
      </dgm:t>
    </dgm:pt>
    <dgm:pt modelId="{F4280369-6B6C-4E0D-BD7B-1EC02BA87550}">
      <dgm:prSet phldrT="[Texto]" custT="1"/>
      <dgm:spPr/>
      <dgm:t>
        <a:bodyPr/>
        <a:lstStyle/>
        <a:p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Análisis de los focos activos, residuales y eliminados de la zona</a:t>
          </a:r>
        </a:p>
      </dgm:t>
    </dgm:pt>
    <dgm:pt modelId="{E13CC9F3-3BEB-4163-8130-E7AD8F18C9B1}" type="parTrans" cxnId="{C4629910-9271-43D8-8010-C769C2603903}">
      <dgm:prSet/>
      <dgm:spPr/>
      <dgm:t>
        <a:bodyPr/>
        <a:lstStyle/>
        <a:p>
          <a:endParaRPr lang="es-CO"/>
        </a:p>
      </dgm:t>
    </dgm:pt>
    <dgm:pt modelId="{D50EBB7A-C450-48E8-AAB9-E9A2A4AFCC16}" type="sibTrans" cxnId="{C4629910-9271-43D8-8010-C769C2603903}">
      <dgm:prSet/>
      <dgm:spPr/>
      <dgm:t>
        <a:bodyPr/>
        <a:lstStyle/>
        <a:p>
          <a:endParaRPr lang="es-CO"/>
        </a:p>
      </dgm:t>
    </dgm:pt>
    <dgm:pt modelId="{90499B58-5FF3-476A-B860-3AF02372081D}">
      <dgm:prSet phldrT="[Texto]" custT="1"/>
      <dgm:spPr/>
      <dgm:t>
        <a:bodyPr/>
        <a:lstStyle/>
        <a:p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Evaluación de los indicadores de oportunidad de diagnóstico y tratamiento</a:t>
          </a:r>
        </a:p>
      </dgm:t>
    </dgm:pt>
    <dgm:pt modelId="{F3B3419C-78A6-4C70-8883-25AB934A31A4}" type="parTrans" cxnId="{3C21BABD-8F32-44D6-8BB6-3BA98FBADD0C}">
      <dgm:prSet/>
      <dgm:spPr/>
      <dgm:t>
        <a:bodyPr/>
        <a:lstStyle/>
        <a:p>
          <a:endParaRPr lang="es-CO"/>
        </a:p>
      </dgm:t>
    </dgm:pt>
    <dgm:pt modelId="{D4C209B7-CF9E-458C-B1A9-987990A4A377}" type="sibTrans" cxnId="{3C21BABD-8F32-44D6-8BB6-3BA98FBADD0C}">
      <dgm:prSet/>
      <dgm:spPr/>
      <dgm:t>
        <a:bodyPr/>
        <a:lstStyle/>
        <a:p>
          <a:endParaRPr lang="es-CO"/>
        </a:p>
      </dgm:t>
    </dgm:pt>
    <dgm:pt modelId="{E21748FD-8516-4F50-9BC0-D43644AC2883}">
      <dgm:prSet phldrT="[Texto]" custT="1"/>
      <dgm:spPr/>
      <dgm:t>
        <a:bodyPr/>
        <a:lstStyle/>
        <a:p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Difusión de los análisis y realización de propuestas para la intervención de  los focos de transmisión</a:t>
          </a:r>
        </a:p>
      </dgm:t>
    </dgm:pt>
    <dgm:pt modelId="{ED2F89AD-8629-4699-912F-881EC07517E6}" type="parTrans" cxnId="{C9E3E448-C3EF-4D7D-A1D0-1D634FADEEFB}">
      <dgm:prSet/>
      <dgm:spPr/>
      <dgm:t>
        <a:bodyPr/>
        <a:lstStyle/>
        <a:p>
          <a:endParaRPr lang="es-CO"/>
        </a:p>
      </dgm:t>
    </dgm:pt>
    <dgm:pt modelId="{9F32A164-BE6C-42CA-906F-2601FF491373}" type="sibTrans" cxnId="{C9E3E448-C3EF-4D7D-A1D0-1D634FADEEFB}">
      <dgm:prSet/>
      <dgm:spPr/>
      <dgm:t>
        <a:bodyPr/>
        <a:lstStyle/>
        <a:p>
          <a:endParaRPr lang="es-CO"/>
        </a:p>
      </dgm:t>
    </dgm:pt>
    <dgm:pt modelId="{0302E72B-BFE3-45A4-B70D-805D407EFC49}" type="pres">
      <dgm:prSet presAssocID="{C32E397A-07A8-49DE-9E97-F22DA8C734CB}" presName="Name0" presStyleCnt="0">
        <dgm:presLayoutVars>
          <dgm:dir/>
          <dgm:resizeHandles val="exact"/>
        </dgm:presLayoutVars>
      </dgm:prSet>
      <dgm:spPr/>
    </dgm:pt>
    <dgm:pt modelId="{451B5671-F210-4F64-A81C-64F998F0A5E4}" type="pres">
      <dgm:prSet presAssocID="{C32E397A-07A8-49DE-9E97-F22DA8C734CB}" presName="cycle" presStyleCnt="0"/>
      <dgm:spPr/>
    </dgm:pt>
    <dgm:pt modelId="{4293DB45-51FB-412B-A252-A61F272DC07A}" type="pres">
      <dgm:prSet presAssocID="{2E5BCC57-12FD-4C79-A941-CB58739CA012}" presName="nodeFirstNode" presStyleLbl="node1" presStyleIdx="0" presStyleCnt="5">
        <dgm:presLayoutVars>
          <dgm:bulletEnabled val="1"/>
        </dgm:presLayoutVars>
      </dgm:prSet>
      <dgm:spPr/>
    </dgm:pt>
    <dgm:pt modelId="{77F5B73F-E669-46B5-8E18-76AD6BBC5E22}" type="pres">
      <dgm:prSet presAssocID="{F39633BF-9A74-4237-8562-2642E208A403}" presName="sibTransFirstNode" presStyleLbl="bgShp" presStyleIdx="0" presStyleCnt="1"/>
      <dgm:spPr/>
    </dgm:pt>
    <dgm:pt modelId="{08826433-B740-4803-835E-8EBCF37453DD}" type="pres">
      <dgm:prSet presAssocID="{162AF039-D1E1-4654-A780-60AC2A5FEA9E}" presName="nodeFollowingNodes" presStyleLbl="node1" presStyleIdx="1" presStyleCnt="5">
        <dgm:presLayoutVars>
          <dgm:bulletEnabled val="1"/>
        </dgm:presLayoutVars>
      </dgm:prSet>
      <dgm:spPr/>
    </dgm:pt>
    <dgm:pt modelId="{3BE498C1-36AB-4943-97AB-53B39C6D36C7}" type="pres">
      <dgm:prSet presAssocID="{F4280369-6B6C-4E0D-BD7B-1EC02BA87550}" presName="nodeFollowingNodes" presStyleLbl="node1" presStyleIdx="2" presStyleCnt="5">
        <dgm:presLayoutVars>
          <dgm:bulletEnabled val="1"/>
        </dgm:presLayoutVars>
      </dgm:prSet>
      <dgm:spPr/>
    </dgm:pt>
    <dgm:pt modelId="{053F6C05-BE43-4AD4-9DE0-3C32AD1B55E9}" type="pres">
      <dgm:prSet presAssocID="{90499B58-5FF3-476A-B860-3AF02372081D}" presName="nodeFollowingNodes" presStyleLbl="node1" presStyleIdx="3" presStyleCnt="5">
        <dgm:presLayoutVars>
          <dgm:bulletEnabled val="1"/>
        </dgm:presLayoutVars>
      </dgm:prSet>
      <dgm:spPr/>
    </dgm:pt>
    <dgm:pt modelId="{2044A972-C945-473A-AC40-B12D82B5F9E7}" type="pres">
      <dgm:prSet presAssocID="{E21748FD-8516-4F50-9BC0-D43644AC2883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09EBD500-F6FB-49C6-9229-0B39B4DC8980}" type="presOf" srcId="{2E5BCC57-12FD-4C79-A941-CB58739CA012}" destId="{4293DB45-51FB-412B-A252-A61F272DC07A}" srcOrd="0" destOrd="0" presId="urn:microsoft.com/office/officeart/2005/8/layout/cycle3"/>
    <dgm:cxn modelId="{C4629910-9271-43D8-8010-C769C2603903}" srcId="{C32E397A-07A8-49DE-9E97-F22DA8C734CB}" destId="{F4280369-6B6C-4E0D-BD7B-1EC02BA87550}" srcOrd="2" destOrd="0" parTransId="{E13CC9F3-3BEB-4163-8130-E7AD8F18C9B1}" sibTransId="{D50EBB7A-C450-48E8-AAB9-E9A2A4AFCC16}"/>
    <dgm:cxn modelId="{2E7E1C19-D33B-405B-8559-3867D7D749AA}" type="presOf" srcId="{C32E397A-07A8-49DE-9E97-F22DA8C734CB}" destId="{0302E72B-BFE3-45A4-B70D-805D407EFC49}" srcOrd="0" destOrd="0" presId="urn:microsoft.com/office/officeart/2005/8/layout/cycle3"/>
    <dgm:cxn modelId="{C9E3E448-C3EF-4D7D-A1D0-1D634FADEEFB}" srcId="{C32E397A-07A8-49DE-9E97-F22DA8C734CB}" destId="{E21748FD-8516-4F50-9BC0-D43644AC2883}" srcOrd="4" destOrd="0" parTransId="{ED2F89AD-8629-4699-912F-881EC07517E6}" sibTransId="{9F32A164-BE6C-42CA-906F-2601FF491373}"/>
    <dgm:cxn modelId="{314D1E5C-5463-42AF-BD2A-B22A866F1CF2}" type="presOf" srcId="{E21748FD-8516-4F50-9BC0-D43644AC2883}" destId="{2044A972-C945-473A-AC40-B12D82B5F9E7}" srcOrd="0" destOrd="0" presId="urn:microsoft.com/office/officeart/2005/8/layout/cycle3"/>
    <dgm:cxn modelId="{BF51A3B1-B180-4DFF-BF54-CF0DB0F4741F}" type="presOf" srcId="{162AF039-D1E1-4654-A780-60AC2A5FEA9E}" destId="{08826433-B740-4803-835E-8EBCF37453DD}" srcOrd="0" destOrd="0" presId="urn:microsoft.com/office/officeart/2005/8/layout/cycle3"/>
    <dgm:cxn modelId="{3C21BABD-8F32-44D6-8BB6-3BA98FBADD0C}" srcId="{C32E397A-07A8-49DE-9E97-F22DA8C734CB}" destId="{90499B58-5FF3-476A-B860-3AF02372081D}" srcOrd="3" destOrd="0" parTransId="{F3B3419C-78A6-4C70-8883-25AB934A31A4}" sibTransId="{D4C209B7-CF9E-458C-B1A9-987990A4A377}"/>
    <dgm:cxn modelId="{3FE62BC6-F2D0-42AF-A76B-A6DB8DF971AB}" srcId="{C32E397A-07A8-49DE-9E97-F22DA8C734CB}" destId="{162AF039-D1E1-4654-A780-60AC2A5FEA9E}" srcOrd="1" destOrd="0" parTransId="{C732297E-7859-4C7C-8C66-B208102D5D0A}" sibTransId="{BE226E49-2BB0-4DED-86CC-6E0FEA4CFBD3}"/>
    <dgm:cxn modelId="{26E2F6C8-4EE4-49F4-A3ED-EDA0F49DA90F}" type="presOf" srcId="{F4280369-6B6C-4E0D-BD7B-1EC02BA87550}" destId="{3BE498C1-36AB-4943-97AB-53B39C6D36C7}" srcOrd="0" destOrd="0" presId="urn:microsoft.com/office/officeart/2005/8/layout/cycle3"/>
    <dgm:cxn modelId="{BA2CC8CF-3402-4077-9149-F833F3BD853C}" type="presOf" srcId="{90499B58-5FF3-476A-B860-3AF02372081D}" destId="{053F6C05-BE43-4AD4-9DE0-3C32AD1B55E9}" srcOrd="0" destOrd="0" presId="urn:microsoft.com/office/officeart/2005/8/layout/cycle3"/>
    <dgm:cxn modelId="{0DD83BF4-DA07-4188-B6DB-D9D71A7B2CB8}" srcId="{C32E397A-07A8-49DE-9E97-F22DA8C734CB}" destId="{2E5BCC57-12FD-4C79-A941-CB58739CA012}" srcOrd="0" destOrd="0" parTransId="{7ABD3708-751B-49D3-B7AF-96798F3F8768}" sibTransId="{F39633BF-9A74-4237-8562-2642E208A403}"/>
    <dgm:cxn modelId="{CB9EA7F8-A739-47AC-AB77-AFDE9D8E13AA}" type="presOf" srcId="{F39633BF-9A74-4237-8562-2642E208A403}" destId="{77F5B73F-E669-46B5-8E18-76AD6BBC5E22}" srcOrd="0" destOrd="0" presId="urn:microsoft.com/office/officeart/2005/8/layout/cycle3"/>
    <dgm:cxn modelId="{F326E5AC-F034-4A4E-9570-E327B2A23713}" type="presParOf" srcId="{0302E72B-BFE3-45A4-B70D-805D407EFC49}" destId="{451B5671-F210-4F64-A81C-64F998F0A5E4}" srcOrd="0" destOrd="0" presId="urn:microsoft.com/office/officeart/2005/8/layout/cycle3"/>
    <dgm:cxn modelId="{17203A94-B293-422D-9646-CC5F97631F07}" type="presParOf" srcId="{451B5671-F210-4F64-A81C-64F998F0A5E4}" destId="{4293DB45-51FB-412B-A252-A61F272DC07A}" srcOrd="0" destOrd="0" presId="urn:microsoft.com/office/officeart/2005/8/layout/cycle3"/>
    <dgm:cxn modelId="{C142D0E5-6876-42CA-B12E-9413802B2D61}" type="presParOf" srcId="{451B5671-F210-4F64-A81C-64F998F0A5E4}" destId="{77F5B73F-E669-46B5-8E18-76AD6BBC5E22}" srcOrd="1" destOrd="0" presId="urn:microsoft.com/office/officeart/2005/8/layout/cycle3"/>
    <dgm:cxn modelId="{259F738A-F2A1-4643-B223-84E818C12796}" type="presParOf" srcId="{451B5671-F210-4F64-A81C-64F998F0A5E4}" destId="{08826433-B740-4803-835E-8EBCF37453DD}" srcOrd="2" destOrd="0" presId="urn:microsoft.com/office/officeart/2005/8/layout/cycle3"/>
    <dgm:cxn modelId="{A1D9CAAB-4DE4-40C0-A9A4-3094EC4F3158}" type="presParOf" srcId="{451B5671-F210-4F64-A81C-64F998F0A5E4}" destId="{3BE498C1-36AB-4943-97AB-53B39C6D36C7}" srcOrd="3" destOrd="0" presId="urn:microsoft.com/office/officeart/2005/8/layout/cycle3"/>
    <dgm:cxn modelId="{2F07BC4C-6819-45E3-B905-9B1AB1E6ED2F}" type="presParOf" srcId="{451B5671-F210-4F64-A81C-64F998F0A5E4}" destId="{053F6C05-BE43-4AD4-9DE0-3C32AD1B55E9}" srcOrd="4" destOrd="0" presId="urn:microsoft.com/office/officeart/2005/8/layout/cycle3"/>
    <dgm:cxn modelId="{844A921E-A521-40E2-976E-CF5AEFA3D7FD}" type="presParOf" srcId="{451B5671-F210-4F64-A81C-64F998F0A5E4}" destId="{2044A972-C945-473A-AC40-B12D82B5F9E7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8BBBE4-BEEF-43B3-BCD6-84A5CAE79304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A10A3DF5-6434-4344-9112-FF3AC8B2E1C9}">
      <dgm:prSet phldrT="[Texto]" custT="1"/>
      <dgm:spPr/>
      <dgm:t>
        <a:bodyPr/>
        <a:lstStyle/>
        <a:p>
          <a:r>
            <a:rPr lang="es-CO" sz="1200" b="1" dirty="0">
              <a:latin typeface="Arial" panose="020B0604020202020204" pitchFamily="34" charset="0"/>
              <a:cs typeface="Arial" panose="020B0604020202020204" pitchFamily="34" charset="0"/>
            </a:rPr>
            <a:t>Estrato 1</a:t>
          </a:r>
        </a:p>
      </dgm:t>
    </dgm:pt>
    <dgm:pt modelId="{E622DEA3-561E-46D2-9266-ECC9CE7ADC34}" type="parTrans" cxnId="{6DB49370-27A6-4563-8DAC-8BD15A20A8CD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3033AD2-A294-40AA-AA23-340ABB395AED}" type="sibTrans" cxnId="{6DB49370-27A6-4563-8DAC-8BD15A20A8CD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AF98D27-C4B9-4491-883C-755E386FAF05}">
      <dgm:prSet phldrT="[Texto]" custT="1"/>
      <dgm:spPr/>
      <dgm:t>
        <a:bodyPr/>
        <a:lstStyle/>
        <a:p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Detección pasiva</a:t>
          </a:r>
        </a:p>
      </dgm:t>
    </dgm:pt>
    <dgm:pt modelId="{BC532324-B4C9-47E6-9A47-1FBB8EEB18C1}" type="parTrans" cxnId="{AD3EA160-BE1F-43B5-848B-C65B8F0D7EDC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5794080-C20D-4AFA-B951-9F3C3FC61E7E}" type="sibTrans" cxnId="{AD3EA160-BE1F-43B5-848B-C65B8F0D7EDC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A434919-43A0-4A1B-AE71-9E31664645F4}">
      <dgm:prSet phldrT="[Texto]" custT="1"/>
      <dgm:spPr/>
      <dgm:t>
        <a:bodyPr/>
        <a:lstStyle/>
        <a:p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Notificación de los casos</a:t>
          </a:r>
        </a:p>
      </dgm:t>
    </dgm:pt>
    <dgm:pt modelId="{E57800C3-8002-4B8E-B7E2-2EE2D2536C91}" type="parTrans" cxnId="{E5BBD9D2-E175-48D5-B2C2-4CD5630F66BC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A95E03E-770C-4D20-8A7D-E1750C682711}" type="sibTrans" cxnId="{E5BBD9D2-E175-48D5-B2C2-4CD5630F66BC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0F40725-B8E4-42F0-AB72-0B973D709B7F}">
      <dgm:prSet phldrT="[Texto]" custT="1"/>
      <dgm:spPr/>
      <dgm:t>
        <a:bodyPr/>
        <a:lstStyle/>
        <a:p>
          <a:r>
            <a:rPr lang="es-CO" sz="1200" b="1" dirty="0">
              <a:latin typeface="Arial" panose="020B0604020202020204" pitchFamily="34" charset="0"/>
              <a:cs typeface="Arial" panose="020B0604020202020204" pitchFamily="34" charset="0"/>
            </a:rPr>
            <a:t>Estrato 2</a:t>
          </a:r>
        </a:p>
      </dgm:t>
    </dgm:pt>
    <dgm:pt modelId="{10098EF3-9803-4B6D-8CA7-B8612FE3E6FB}" type="parTrans" cxnId="{F5C84C59-822C-4757-9B92-9FBEC6298793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E265DE6-B15D-4DDF-AF8B-13106D3373D9}" type="sibTrans" cxnId="{F5C84C59-822C-4757-9B92-9FBEC6298793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108E36E-E362-49A9-B224-A61FB7267B0C}">
      <dgm:prSet phldrT="[Texto]" custT="1"/>
      <dgm:spPr/>
      <dgm:t>
        <a:bodyPr/>
        <a:lstStyle/>
        <a:p>
          <a:r>
            <a:rPr lang="es-CO" sz="1200" b="1" dirty="0">
              <a:latin typeface="Arial" panose="020B0604020202020204" pitchFamily="34" charset="0"/>
              <a:cs typeface="Arial" panose="020B0604020202020204" pitchFamily="34" charset="0"/>
            </a:rPr>
            <a:t>Estrato 3</a:t>
          </a:r>
        </a:p>
      </dgm:t>
    </dgm:pt>
    <dgm:pt modelId="{D5A5592D-D1B9-494B-877E-3E15E5338D3D}" type="parTrans" cxnId="{F82BE445-C9C4-472E-94C5-C4A7CB4185E7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A6B2555-0A69-454E-99C4-67FB79A58C2A}" type="sibTrans" cxnId="{F82BE445-C9C4-472E-94C5-C4A7CB4185E7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025BF3D-C9C8-48A7-AAFB-95F07B455DB6}">
      <dgm:prSet phldrT="[Texto]" custT="1"/>
      <dgm:spPr/>
      <dgm:t>
        <a:bodyPr/>
        <a:lstStyle/>
        <a:p>
          <a:r>
            <a:rPr lang="es-CO" sz="1200" b="1" dirty="0">
              <a:latin typeface="Arial" panose="020B0604020202020204" pitchFamily="34" charset="0"/>
              <a:cs typeface="Arial" panose="020B0604020202020204" pitchFamily="34" charset="0"/>
            </a:rPr>
            <a:t>Estrato 4</a:t>
          </a:r>
        </a:p>
      </dgm:t>
    </dgm:pt>
    <dgm:pt modelId="{9A1B9897-CF5B-42E9-AD1F-4499961F076A}" type="parTrans" cxnId="{B6992E99-4A83-433E-8912-86AE1CE6F6CE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134D576-35B1-485C-9582-B7A58904BDA8}" type="sibTrans" cxnId="{B6992E99-4A83-433E-8912-86AE1CE6F6CE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CF84053-DB64-4241-BBCC-D2C7B5170273}">
      <dgm:prSet phldrT="[Texto]" custT="1"/>
      <dgm:spPr/>
      <dgm:t>
        <a:bodyPr/>
        <a:lstStyle/>
        <a:p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Detección pasiva</a:t>
          </a:r>
        </a:p>
      </dgm:t>
    </dgm:pt>
    <dgm:pt modelId="{80045692-D8EA-42AB-93A7-73AB6502030D}" type="sibTrans" cxnId="{5FBC7CF4-8AE7-446C-9719-4E7F08FD710C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A8FBBF8-E347-4F29-8806-23D27808A48F}" type="parTrans" cxnId="{5FBC7CF4-8AE7-446C-9719-4E7F08FD710C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06AC4B1-9A66-4F4B-B06E-7DE9712290DC}">
      <dgm:prSet phldrT="[Texto]" custT="1"/>
      <dgm:spPr/>
      <dgm:t>
        <a:bodyPr/>
        <a:lstStyle/>
        <a:p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Notificación de los casos </a:t>
          </a:r>
        </a:p>
      </dgm:t>
    </dgm:pt>
    <dgm:pt modelId="{4CED95D1-D8B0-4C8D-A374-512B81BDF54E}" type="sibTrans" cxnId="{24C9C08F-5F0A-4862-94F1-DFA457CF5DAD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9A61953-A498-4986-94E4-EF156F6B88D6}" type="parTrans" cxnId="{24C9C08F-5F0A-4862-94F1-DFA457CF5DAD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0121A9C-E169-4945-918B-708FC59DB7DE}">
      <dgm:prSet custT="1"/>
      <dgm:spPr/>
      <dgm:t>
        <a:bodyPr/>
        <a:lstStyle/>
        <a:p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Detección pasiva</a:t>
          </a:r>
        </a:p>
      </dgm:t>
    </dgm:pt>
    <dgm:pt modelId="{B3B877EE-E77C-41E6-BE8F-B76FFF950C6E}" type="parTrans" cxnId="{21C883DC-8B95-437A-9C3D-14EB55A9133A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50B7988-E01B-496C-B015-CA95B9A1E80A}" type="sibTrans" cxnId="{21C883DC-8B95-437A-9C3D-14EB55A9133A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BB18DFC-0799-41F1-B8F7-25268C293423}">
      <dgm:prSet custT="1"/>
      <dgm:spPr/>
      <dgm:t>
        <a:bodyPr/>
        <a:lstStyle/>
        <a:p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Búsqueda proactiva</a:t>
          </a:r>
        </a:p>
      </dgm:t>
    </dgm:pt>
    <dgm:pt modelId="{1AF03875-31E8-4703-8DB9-3C25982B9D1B}" type="parTrans" cxnId="{305EA48D-7285-4EEB-BCD4-D0AFE0DB79C8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A70B190-0894-4163-AF4B-15A277E427B0}" type="sibTrans" cxnId="{305EA48D-7285-4EEB-BCD4-D0AFE0DB79C8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9C597D4-1202-4100-8575-1CDC172AF9DA}">
      <dgm:prSet custT="1"/>
      <dgm:spPr/>
      <dgm:t>
        <a:bodyPr/>
        <a:lstStyle/>
        <a:p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Detección pasiva</a:t>
          </a:r>
        </a:p>
      </dgm:t>
    </dgm:pt>
    <dgm:pt modelId="{E883F17E-E099-40FE-B7A0-7645F0091DBC}" type="parTrans" cxnId="{EBF14068-712D-42C3-A8B5-9D0A70B3306E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842224D-352B-4C2E-B4DF-18CECFD3B180}" type="sibTrans" cxnId="{EBF14068-712D-42C3-A8B5-9D0A70B3306E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D3528A7-6345-4D70-B7AC-57E6E6D82F47}">
      <dgm:prSet custT="1"/>
      <dgm:spPr/>
      <dgm:t>
        <a:bodyPr/>
        <a:lstStyle/>
        <a:p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IEC para inducción de demanda</a:t>
          </a:r>
        </a:p>
      </dgm:t>
    </dgm:pt>
    <dgm:pt modelId="{60F1B827-8E8D-4440-96C8-7C6E42421E7B}" type="parTrans" cxnId="{C9869BD3-48B7-45F1-A026-B52D7C799684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A40D467-2AD0-4AB1-B735-A7D284F562FF}" type="sibTrans" cxnId="{C9869BD3-48B7-45F1-A026-B52D7C799684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62D68A7C-63F1-4794-BEEE-8B4FAB0B391B}">
      <dgm:prSet phldrT="[Texto]" custT="1"/>
      <dgm:spPr/>
      <dgm:t>
        <a:bodyPr/>
        <a:lstStyle/>
        <a:p>
          <a:r>
            <a:rPr lang="es-CO" sz="1200" b="0" dirty="0">
              <a:latin typeface="Arial" panose="020B0604020202020204" pitchFamily="34" charset="0"/>
              <a:cs typeface="Arial" panose="020B0604020202020204" pitchFamily="34" charset="0"/>
            </a:rPr>
            <a:t>Búsqueda entomológica</a:t>
          </a:r>
        </a:p>
      </dgm:t>
    </dgm:pt>
    <dgm:pt modelId="{A656E2D7-A4D5-44A4-A5FB-75CA3367BF9D}" type="parTrans" cxnId="{9A44F584-DED3-4682-B717-0013F398E175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F9E46A9-2A8D-4274-8E4D-8F07D47EB4AA}" type="sibTrans" cxnId="{9A44F584-DED3-4682-B717-0013F398E175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AC35072-256D-424F-BC89-158EBB0BA5D5}">
      <dgm:prSet phldrT="[Texto]" custT="1"/>
      <dgm:spPr/>
      <dgm:t>
        <a:bodyPr/>
        <a:lstStyle/>
        <a:p>
          <a:r>
            <a:rPr lang="es-CO" sz="1200" b="0" dirty="0">
              <a:latin typeface="Arial" panose="020B0604020202020204" pitchFamily="34" charset="0"/>
              <a:cs typeface="Arial" panose="020B0604020202020204" pitchFamily="34" charset="0"/>
            </a:rPr>
            <a:t>Notificación de los casos</a:t>
          </a:r>
        </a:p>
      </dgm:t>
    </dgm:pt>
    <dgm:pt modelId="{E33781A8-73D1-417C-89A0-15B79C0DCE08}" type="parTrans" cxnId="{8E87C008-85D1-4700-A195-DE539F4A2BC2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59FDA72-E908-489F-A56F-55264104A757}" type="sibTrans" cxnId="{8E87C008-85D1-4700-A195-DE539F4A2BC2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5AD3867-C8ED-45A0-BA08-4EF323BA1AC7}">
      <dgm:prSet phldrT="[Texto]" custT="1"/>
      <dgm:spPr/>
      <dgm:t>
        <a:bodyPr/>
        <a:lstStyle/>
        <a:p>
          <a:r>
            <a:rPr lang="es-CO" sz="1200" b="0" dirty="0">
              <a:latin typeface="Arial" panose="020B0604020202020204" pitchFamily="34" charset="0"/>
              <a:cs typeface="Arial" panose="020B0604020202020204" pitchFamily="34" charset="0"/>
            </a:rPr>
            <a:t>Notificación de los casos</a:t>
          </a:r>
        </a:p>
      </dgm:t>
    </dgm:pt>
    <dgm:pt modelId="{C67BC86E-7F26-481B-BFF1-AA574278ECE9}" type="parTrans" cxnId="{7649215A-E707-4327-97D4-2510789D3D3E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77BB85C-E351-4634-9C03-FC3990BB070E}" type="sibTrans" cxnId="{7649215A-E707-4327-97D4-2510789D3D3E}">
      <dgm:prSet/>
      <dgm:spPr/>
      <dgm:t>
        <a:bodyPr/>
        <a:lstStyle/>
        <a:p>
          <a:endParaRPr lang="es-CO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6597156-0483-4D43-BBE3-25834261AFD6}">
      <dgm:prSet phldrT="[Texto]" custT="1"/>
      <dgm:spPr/>
      <dgm:t>
        <a:bodyPr/>
        <a:lstStyle/>
        <a:p>
          <a:r>
            <a:rPr lang="es-CO" sz="1200" b="1" dirty="0">
              <a:latin typeface="Arial" panose="020B0604020202020204" pitchFamily="34" charset="0"/>
              <a:cs typeface="Arial" panose="020B0604020202020204" pitchFamily="34" charset="0"/>
            </a:rPr>
            <a:t>Estrato 5</a:t>
          </a:r>
        </a:p>
      </dgm:t>
    </dgm:pt>
    <dgm:pt modelId="{9DD78E10-CBB7-46F7-B9C1-020971DFF685}" type="parTrans" cxnId="{79EDCD24-91E4-47F5-B02D-E22A944158ED}">
      <dgm:prSet/>
      <dgm:spPr/>
      <dgm:t>
        <a:bodyPr/>
        <a:lstStyle/>
        <a:p>
          <a:endParaRPr lang="es-CO" sz="1500"/>
        </a:p>
      </dgm:t>
    </dgm:pt>
    <dgm:pt modelId="{2E8C90E2-569F-454F-B1B2-DDE6F1D7F9DC}" type="sibTrans" cxnId="{79EDCD24-91E4-47F5-B02D-E22A944158ED}">
      <dgm:prSet/>
      <dgm:spPr/>
      <dgm:t>
        <a:bodyPr/>
        <a:lstStyle/>
        <a:p>
          <a:endParaRPr lang="es-CO" sz="1500"/>
        </a:p>
      </dgm:t>
    </dgm:pt>
    <dgm:pt modelId="{D49C4039-FE3A-40D7-87C8-F608EC0E5516}">
      <dgm:prSet phldrT="[Texto]" custT="1"/>
      <dgm:spPr/>
      <dgm:t>
        <a:bodyPr/>
        <a:lstStyle/>
        <a:p>
          <a:r>
            <a:rPr lang="es-CO" sz="1200" b="0" dirty="0">
              <a:latin typeface="Arial" panose="020B0604020202020204" pitchFamily="34" charset="0"/>
              <a:cs typeface="Arial" panose="020B0604020202020204" pitchFamily="34" charset="0"/>
            </a:rPr>
            <a:t>Búsqueda reactiva (localidad)</a:t>
          </a:r>
        </a:p>
      </dgm:t>
    </dgm:pt>
    <dgm:pt modelId="{3E0C2472-D02F-4CC9-BD5F-0B25DFA1A851}" type="parTrans" cxnId="{2137FA5C-98AC-4A55-9A10-65A354D92EEC}">
      <dgm:prSet/>
      <dgm:spPr/>
      <dgm:t>
        <a:bodyPr/>
        <a:lstStyle/>
        <a:p>
          <a:endParaRPr lang="es-CO" sz="1500"/>
        </a:p>
      </dgm:t>
    </dgm:pt>
    <dgm:pt modelId="{B8F0806F-B478-4621-9402-6A75ACBD9B58}" type="sibTrans" cxnId="{2137FA5C-98AC-4A55-9A10-65A354D92EEC}">
      <dgm:prSet/>
      <dgm:spPr/>
      <dgm:t>
        <a:bodyPr/>
        <a:lstStyle/>
        <a:p>
          <a:endParaRPr lang="es-CO" sz="1500"/>
        </a:p>
      </dgm:t>
    </dgm:pt>
    <dgm:pt modelId="{AE8C6C8F-87CD-499F-8409-1577F8BC011D}">
      <dgm:prSet phldrT="[Texto]" custT="1"/>
      <dgm:spPr/>
      <dgm:t>
        <a:bodyPr/>
        <a:lstStyle/>
        <a:p>
          <a:r>
            <a:rPr lang="es-CO" sz="1200" b="0" dirty="0">
              <a:latin typeface="Arial" panose="020B0604020202020204" pitchFamily="34" charset="0"/>
              <a:cs typeface="Arial" panose="020B0604020202020204" pitchFamily="34" charset="0"/>
            </a:rPr>
            <a:t>Búsqueda reactiva (200 m)</a:t>
          </a:r>
        </a:p>
      </dgm:t>
    </dgm:pt>
    <dgm:pt modelId="{8B7A707A-5086-49DB-A726-DC4E5F8835FE}" type="parTrans" cxnId="{AAE12012-F0A3-45D9-ACF0-7969C01E76EC}">
      <dgm:prSet/>
      <dgm:spPr/>
      <dgm:t>
        <a:bodyPr/>
        <a:lstStyle/>
        <a:p>
          <a:endParaRPr lang="es-CO" sz="1500"/>
        </a:p>
      </dgm:t>
    </dgm:pt>
    <dgm:pt modelId="{E9A26AD5-0485-4BE3-8A20-AA5A660DE510}" type="sibTrans" cxnId="{AAE12012-F0A3-45D9-ACF0-7969C01E76EC}">
      <dgm:prSet/>
      <dgm:spPr/>
      <dgm:t>
        <a:bodyPr/>
        <a:lstStyle/>
        <a:p>
          <a:endParaRPr lang="es-CO" sz="1500"/>
        </a:p>
      </dgm:t>
    </dgm:pt>
    <dgm:pt modelId="{2F7DAA12-A5FC-42CB-A6C8-51A85CB87F13}">
      <dgm:prSet phldrT="[Texto]" custT="1"/>
      <dgm:spPr/>
      <dgm:t>
        <a:bodyPr/>
        <a:lstStyle/>
        <a:p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IEC para inducción de demanda</a:t>
          </a:r>
        </a:p>
      </dgm:t>
    </dgm:pt>
    <dgm:pt modelId="{55619627-D6AC-4A3C-A86F-E48A42D019EB}" type="parTrans" cxnId="{449BFC15-35B5-4261-A54F-439A19E680B0}">
      <dgm:prSet/>
      <dgm:spPr/>
      <dgm:t>
        <a:bodyPr/>
        <a:lstStyle/>
        <a:p>
          <a:endParaRPr lang="es-CO" sz="1500"/>
        </a:p>
      </dgm:t>
    </dgm:pt>
    <dgm:pt modelId="{0F0023E0-86D1-43F5-BC8A-84EFFA11EB0E}" type="sibTrans" cxnId="{449BFC15-35B5-4261-A54F-439A19E680B0}">
      <dgm:prSet/>
      <dgm:spPr/>
      <dgm:t>
        <a:bodyPr/>
        <a:lstStyle/>
        <a:p>
          <a:endParaRPr lang="es-CO" sz="1500"/>
        </a:p>
      </dgm:t>
    </dgm:pt>
    <dgm:pt modelId="{428BC354-A7C0-4711-8FFC-AAE748581972}">
      <dgm:prSet custT="1"/>
      <dgm:spPr/>
      <dgm:t>
        <a:bodyPr/>
        <a:lstStyle/>
        <a:p>
          <a:r>
            <a:rPr lang="es-CO" sz="1200" dirty="0">
              <a:latin typeface="Arial" panose="020B0604020202020204" pitchFamily="34" charset="0"/>
              <a:cs typeface="Arial" panose="020B0604020202020204" pitchFamily="34" charset="0"/>
            </a:rPr>
            <a:t>Búsqueda proactiva</a:t>
          </a:r>
        </a:p>
      </dgm:t>
    </dgm:pt>
    <dgm:pt modelId="{2ECB9105-C9A9-4BAA-A35F-22BDFB435953}" type="parTrans" cxnId="{60F053F4-BFDB-4935-8A61-723503404CB4}">
      <dgm:prSet/>
      <dgm:spPr/>
      <dgm:t>
        <a:bodyPr/>
        <a:lstStyle/>
        <a:p>
          <a:endParaRPr lang="es-CO" sz="1500"/>
        </a:p>
      </dgm:t>
    </dgm:pt>
    <dgm:pt modelId="{2148271C-EC6D-4895-A124-EA42BD059659}" type="sibTrans" cxnId="{60F053F4-BFDB-4935-8A61-723503404CB4}">
      <dgm:prSet/>
      <dgm:spPr/>
      <dgm:t>
        <a:bodyPr/>
        <a:lstStyle/>
        <a:p>
          <a:endParaRPr lang="es-CO" sz="1500"/>
        </a:p>
      </dgm:t>
    </dgm:pt>
    <dgm:pt modelId="{D825667D-5CB1-4BD6-AA4E-1875122EFAC9}">
      <dgm:prSet phldrT="[Texto]" custT="1"/>
      <dgm:spPr/>
      <dgm:t>
        <a:bodyPr/>
        <a:lstStyle/>
        <a:p>
          <a:r>
            <a:rPr lang="es-CO" sz="1200" b="0" dirty="0">
              <a:latin typeface="Arial" panose="020B0604020202020204" pitchFamily="34" charset="0"/>
              <a:cs typeface="Arial" panose="020B0604020202020204" pitchFamily="34" charset="0"/>
            </a:rPr>
            <a:t>Búsqueda reactiva (febriles)</a:t>
          </a:r>
        </a:p>
      </dgm:t>
    </dgm:pt>
    <dgm:pt modelId="{CA4B245A-4292-45C1-9FEF-CB131B3B2094}" type="parTrans" cxnId="{332DC5E3-FF7E-4282-9583-4C800DA5A2B2}">
      <dgm:prSet/>
      <dgm:spPr/>
      <dgm:t>
        <a:bodyPr/>
        <a:lstStyle/>
        <a:p>
          <a:endParaRPr lang="es-CO"/>
        </a:p>
      </dgm:t>
    </dgm:pt>
    <dgm:pt modelId="{D2F688BF-26D0-4D31-AAD2-7097F08C027A}" type="sibTrans" cxnId="{332DC5E3-FF7E-4282-9583-4C800DA5A2B2}">
      <dgm:prSet/>
      <dgm:spPr/>
      <dgm:t>
        <a:bodyPr/>
        <a:lstStyle/>
        <a:p>
          <a:endParaRPr lang="es-CO"/>
        </a:p>
      </dgm:t>
    </dgm:pt>
    <dgm:pt modelId="{24E0555F-2309-472C-8CA0-AF538467F2F7}" type="pres">
      <dgm:prSet presAssocID="{C38BBBE4-BEEF-43B3-BCD6-84A5CAE7930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5FDE207-A88F-4BB5-8199-55E1CE252175}" type="pres">
      <dgm:prSet presAssocID="{A10A3DF5-6434-4344-9112-FF3AC8B2E1C9}" presName="root" presStyleCnt="0"/>
      <dgm:spPr/>
    </dgm:pt>
    <dgm:pt modelId="{B8FEC87E-E5AC-4C0B-A732-20B1AB8FBC09}" type="pres">
      <dgm:prSet presAssocID="{A10A3DF5-6434-4344-9112-FF3AC8B2E1C9}" presName="rootComposite" presStyleCnt="0"/>
      <dgm:spPr/>
    </dgm:pt>
    <dgm:pt modelId="{5B7B534F-2C93-40C2-9656-81D7E34E5358}" type="pres">
      <dgm:prSet presAssocID="{A10A3DF5-6434-4344-9112-FF3AC8B2E1C9}" presName="rootText" presStyleLbl="node1" presStyleIdx="0" presStyleCnt="5"/>
      <dgm:spPr/>
    </dgm:pt>
    <dgm:pt modelId="{E83411F0-6578-4595-BA43-B681BD907E69}" type="pres">
      <dgm:prSet presAssocID="{A10A3DF5-6434-4344-9112-FF3AC8B2E1C9}" presName="rootConnector" presStyleLbl="node1" presStyleIdx="0" presStyleCnt="5"/>
      <dgm:spPr/>
    </dgm:pt>
    <dgm:pt modelId="{C6411F05-B151-44E1-AFAC-1866A507B8AE}" type="pres">
      <dgm:prSet presAssocID="{A10A3DF5-6434-4344-9112-FF3AC8B2E1C9}" presName="childShape" presStyleCnt="0"/>
      <dgm:spPr/>
    </dgm:pt>
    <dgm:pt modelId="{5E284E7B-BC62-4B0B-84D0-CAF013766362}" type="pres">
      <dgm:prSet presAssocID="{BC532324-B4C9-47E6-9A47-1FBB8EEB18C1}" presName="Name13" presStyleLbl="parChTrans1D2" presStyleIdx="0" presStyleCnt="16"/>
      <dgm:spPr/>
    </dgm:pt>
    <dgm:pt modelId="{C6BDCBFA-5835-41A7-B26F-666B5401E694}" type="pres">
      <dgm:prSet presAssocID="{CAF98D27-C4B9-4491-883C-755E386FAF05}" presName="childText" presStyleLbl="bgAcc1" presStyleIdx="0" presStyleCnt="16">
        <dgm:presLayoutVars>
          <dgm:bulletEnabled val="1"/>
        </dgm:presLayoutVars>
      </dgm:prSet>
      <dgm:spPr/>
    </dgm:pt>
    <dgm:pt modelId="{1F425443-CCC7-4DC6-9C10-F9D934339959}" type="pres">
      <dgm:prSet presAssocID="{E57800C3-8002-4B8E-B7E2-2EE2D2536C91}" presName="Name13" presStyleLbl="parChTrans1D2" presStyleIdx="1" presStyleCnt="16"/>
      <dgm:spPr/>
    </dgm:pt>
    <dgm:pt modelId="{6535CA1E-5C43-4628-BA31-D63AD50E144D}" type="pres">
      <dgm:prSet presAssocID="{FA434919-43A0-4A1B-AE71-9E31664645F4}" presName="childText" presStyleLbl="bgAcc1" presStyleIdx="1" presStyleCnt="16" custScaleX="113627">
        <dgm:presLayoutVars>
          <dgm:bulletEnabled val="1"/>
        </dgm:presLayoutVars>
      </dgm:prSet>
      <dgm:spPr/>
    </dgm:pt>
    <dgm:pt modelId="{64525D84-2952-4183-86CD-52E8ADF9361D}" type="pres">
      <dgm:prSet presAssocID="{B0F40725-B8E4-42F0-AB72-0B973D709B7F}" presName="root" presStyleCnt="0"/>
      <dgm:spPr/>
    </dgm:pt>
    <dgm:pt modelId="{23E69400-FC73-4FD6-A5E9-150C87B731E8}" type="pres">
      <dgm:prSet presAssocID="{B0F40725-B8E4-42F0-AB72-0B973D709B7F}" presName="rootComposite" presStyleCnt="0"/>
      <dgm:spPr/>
    </dgm:pt>
    <dgm:pt modelId="{F90F9E54-204B-4DA9-A430-415E32C02FA6}" type="pres">
      <dgm:prSet presAssocID="{B0F40725-B8E4-42F0-AB72-0B973D709B7F}" presName="rootText" presStyleLbl="node1" presStyleIdx="1" presStyleCnt="5"/>
      <dgm:spPr/>
    </dgm:pt>
    <dgm:pt modelId="{C534F52D-36CC-4CBB-94A6-4F840A124FB0}" type="pres">
      <dgm:prSet presAssocID="{B0F40725-B8E4-42F0-AB72-0B973D709B7F}" presName="rootConnector" presStyleLbl="node1" presStyleIdx="1" presStyleCnt="5"/>
      <dgm:spPr/>
    </dgm:pt>
    <dgm:pt modelId="{A1B9D2A6-5168-463B-B79B-A908A52EB1A1}" type="pres">
      <dgm:prSet presAssocID="{B0F40725-B8E4-42F0-AB72-0B973D709B7F}" presName="childShape" presStyleCnt="0"/>
      <dgm:spPr/>
    </dgm:pt>
    <dgm:pt modelId="{2E3E667D-FA29-4656-9BF7-ABD3ADD86F08}" type="pres">
      <dgm:prSet presAssocID="{BA8FBBF8-E347-4F29-8806-23D27808A48F}" presName="Name13" presStyleLbl="parChTrans1D2" presStyleIdx="2" presStyleCnt="16"/>
      <dgm:spPr/>
    </dgm:pt>
    <dgm:pt modelId="{0A9A9E13-0011-4E04-AC2B-297A2CCFED74}" type="pres">
      <dgm:prSet presAssocID="{5CF84053-DB64-4241-BBCC-D2C7B5170273}" presName="childText" presStyleLbl="bgAcc1" presStyleIdx="2" presStyleCnt="16">
        <dgm:presLayoutVars>
          <dgm:bulletEnabled val="1"/>
        </dgm:presLayoutVars>
      </dgm:prSet>
      <dgm:spPr/>
    </dgm:pt>
    <dgm:pt modelId="{765A13B4-256A-42B6-9559-0BED3F5CE9EF}" type="pres">
      <dgm:prSet presAssocID="{59A61953-A498-4986-94E4-EF156F6B88D6}" presName="Name13" presStyleLbl="parChTrans1D2" presStyleIdx="3" presStyleCnt="16"/>
      <dgm:spPr/>
    </dgm:pt>
    <dgm:pt modelId="{1323F9A1-13A1-40D6-A910-42AEFA5B1D0F}" type="pres">
      <dgm:prSet presAssocID="{406AC4B1-9A66-4F4B-B06E-7DE9712290DC}" presName="childText" presStyleLbl="bgAcc1" presStyleIdx="3" presStyleCnt="16" custScaleX="110189">
        <dgm:presLayoutVars>
          <dgm:bulletEnabled val="1"/>
        </dgm:presLayoutVars>
      </dgm:prSet>
      <dgm:spPr/>
    </dgm:pt>
    <dgm:pt modelId="{8369E93A-47FE-4553-94D7-5D71851BBB84}" type="pres">
      <dgm:prSet presAssocID="{A656E2D7-A4D5-44A4-A5FB-75CA3367BF9D}" presName="Name13" presStyleLbl="parChTrans1D2" presStyleIdx="4" presStyleCnt="16"/>
      <dgm:spPr/>
    </dgm:pt>
    <dgm:pt modelId="{35614F16-9DF2-413A-8217-30B46F120D5C}" type="pres">
      <dgm:prSet presAssocID="{62D68A7C-63F1-4794-BEEE-8B4FAB0B391B}" presName="childText" presStyleLbl="bgAcc1" presStyleIdx="4" presStyleCnt="16" custScaleX="114594">
        <dgm:presLayoutVars>
          <dgm:bulletEnabled val="1"/>
        </dgm:presLayoutVars>
      </dgm:prSet>
      <dgm:spPr/>
    </dgm:pt>
    <dgm:pt modelId="{BA746755-E4A8-41C7-8F0D-8136C079AC77}" type="pres">
      <dgm:prSet presAssocID="{3E0C2472-D02F-4CC9-BD5F-0B25DFA1A851}" presName="Name13" presStyleLbl="parChTrans1D2" presStyleIdx="5" presStyleCnt="16"/>
      <dgm:spPr/>
    </dgm:pt>
    <dgm:pt modelId="{0B1964D0-CDD9-46C4-8260-56423FA1FB5E}" type="pres">
      <dgm:prSet presAssocID="{D49C4039-FE3A-40D7-87C8-F608EC0E5516}" presName="childText" presStyleLbl="bgAcc1" presStyleIdx="5" presStyleCnt="16">
        <dgm:presLayoutVars>
          <dgm:bulletEnabled val="1"/>
        </dgm:presLayoutVars>
      </dgm:prSet>
      <dgm:spPr/>
    </dgm:pt>
    <dgm:pt modelId="{DF18CD73-9543-430E-8116-1A3120E48EA3}" type="pres">
      <dgm:prSet presAssocID="{7108E36E-E362-49A9-B224-A61FB7267B0C}" presName="root" presStyleCnt="0"/>
      <dgm:spPr/>
    </dgm:pt>
    <dgm:pt modelId="{F1B64A61-436F-45BF-A269-DB1B996760CE}" type="pres">
      <dgm:prSet presAssocID="{7108E36E-E362-49A9-B224-A61FB7267B0C}" presName="rootComposite" presStyleCnt="0"/>
      <dgm:spPr/>
    </dgm:pt>
    <dgm:pt modelId="{2EB97BFC-1EC2-4C02-A9E2-28ABFFC70107}" type="pres">
      <dgm:prSet presAssocID="{7108E36E-E362-49A9-B224-A61FB7267B0C}" presName="rootText" presStyleLbl="node1" presStyleIdx="2" presStyleCnt="5"/>
      <dgm:spPr/>
    </dgm:pt>
    <dgm:pt modelId="{F8C39A5E-012D-45CC-9AE2-738CCBDA46B5}" type="pres">
      <dgm:prSet presAssocID="{7108E36E-E362-49A9-B224-A61FB7267B0C}" presName="rootConnector" presStyleLbl="node1" presStyleIdx="2" presStyleCnt="5"/>
      <dgm:spPr/>
    </dgm:pt>
    <dgm:pt modelId="{1E43BCE5-B142-4C55-838B-6222D4BA1E10}" type="pres">
      <dgm:prSet presAssocID="{7108E36E-E362-49A9-B224-A61FB7267B0C}" presName="childShape" presStyleCnt="0"/>
      <dgm:spPr/>
    </dgm:pt>
    <dgm:pt modelId="{40EB4804-C9CC-4AC8-B49A-6A655CA8945E}" type="pres">
      <dgm:prSet presAssocID="{B3B877EE-E77C-41E6-BE8F-B76FFF950C6E}" presName="Name13" presStyleLbl="parChTrans1D2" presStyleIdx="6" presStyleCnt="16"/>
      <dgm:spPr/>
    </dgm:pt>
    <dgm:pt modelId="{4D7E961B-A61C-455E-AA66-1B1BDCE77ED0}" type="pres">
      <dgm:prSet presAssocID="{10121A9C-E169-4945-918B-708FC59DB7DE}" presName="childText" presStyleLbl="bgAcc1" presStyleIdx="6" presStyleCnt="16">
        <dgm:presLayoutVars>
          <dgm:bulletEnabled val="1"/>
        </dgm:presLayoutVars>
      </dgm:prSet>
      <dgm:spPr/>
    </dgm:pt>
    <dgm:pt modelId="{3AD2C785-48C1-431A-BF3E-B8D951C6CFC4}" type="pres">
      <dgm:prSet presAssocID="{55619627-D6AC-4A3C-A86F-E48A42D019EB}" presName="Name13" presStyleLbl="parChTrans1D2" presStyleIdx="7" presStyleCnt="16"/>
      <dgm:spPr/>
    </dgm:pt>
    <dgm:pt modelId="{B74D9762-1258-4214-B8BD-D7AA0611755C}" type="pres">
      <dgm:prSet presAssocID="{2F7DAA12-A5FC-42CB-A6C8-51A85CB87F13}" presName="childText" presStyleLbl="bgAcc1" presStyleIdx="7" presStyleCnt="16" custScaleX="142367">
        <dgm:presLayoutVars>
          <dgm:bulletEnabled val="1"/>
        </dgm:presLayoutVars>
      </dgm:prSet>
      <dgm:spPr/>
    </dgm:pt>
    <dgm:pt modelId="{68B2EF56-E875-4E39-ACED-48D56697ACA3}" type="pres">
      <dgm:prSet presAssocID="{1AF03875-31E8-4703-8DB9-3C25982B9D1B}" presName="Name13" presStyleLbl="parChTrans1D2" presStyleIdx="8" presStyleCnt="16"/>
      <dgm:spPr/>
    </dgm:pt>
    <dgm:pt modelId="{4E52B6AE-D984-4DB2-A7C7-3FE641A59EA1}" type="pres">
      <dgm:prSet presAssocID="{7BB18DFC-0799-41F1-B8F7-25268C293423}" presName="childText" presStyleLbl="bgAcc1" presStyleIdx="8" presStyleCnt="16" custScaleX="141909">
        <dgm:presLayoutVars>
          <dgm:bulletEnabled val="1"/>
        </dgm:presLayoutVars>
      </dgm:prSet>
      <dgm:spPr/>
    </dgm:pt>
    <dgm:pt modelId="{A159C362-0DAB-4433-9C43-A84E616AF78B}" type="pres">
      <dgm:prSet presAssocID="{E33781A8-73D1-417C-89A0-15B79C0DCE08}" presName="Name13" presStyleLbl="parChTrans1D2" presStyleIdx="9" presStyleCnt="16"/>
      <dgm:spPr/>
    </dgm:pt>
    <dgm:pt modelId="{A5A63792-A952-4770-A549-1F65C0F31479}" type="pres">
      <dgm:prSet presAssocID="{DAC35072-256D-424F-BC89-158EBB0BA5D5}" presName="childText" presStyleLbl="bgAcc1" presStyleIdx="9" presStyleCnt="16" custScaleX="138615">
        <dgm:presLayoutVars>
          <dgm:bulletEnabled val="1"/>
        </dgm:presLayoutVars>
      </dgm:prSet>
      <dgm:spPr/>
    </dgm:pt>
    <dgm:pt modelId="{C698E3AA-8E66-4396-B380-9313D97982E0}" type="pres">
      <dgm:prSet presAssocID="{8B7A707A-5086-49DB-A726-DC4E5F8835FE}" presName="Name13" presStyleLbl="parChTrans1D2" presStyleIdx="10" presStyleCnt="16"/>
      <dgm:spPr/>
    </dgm:pt>
    <dgm:pt modelId="{762FC8BC-6DAE-41FF-B8E6-DEB617947A59}" type="pres">
      <dgm:prSet presAssocID="{AE8C6C8F-87CD-499F-8409-1577F8BC011D}" presName="childText" presStyleLbl="bgAcc1" presStyleIdx="10" presStyleCnt="16" custScaleX="138177" custScaleY="59776">
        <dgm:presLayoutVars>
          <dgm:bulletEnabled val="1"/>
        </dgm:presLayoutVars>
      </dgm:prSet>
      <dgm:spPr/>
    </dgm:pt>
    <dgm:pt modelId="{4703CAF6-E84B-4B1A-ADF1-51FDAB93E847}" type="pres">
      <dgm:prSet presAssocID="{3025BF3D-C9C8-48A7-AAFB-95F07B455DB6}" presName="root" presStyleCnt="0"/>
      <dgm:spPr/>
    </dgm:pt>
    <dgm:pt modelId="{37A22CDC-1E17-4308-A68F-A7890F3926BD}" type="pres">
      <dgm:prSet presAssocID="{3025BF3D-C9C8-48A7-AAFB-95F07B455DB6}" presName="rootComposite" presStyleCnt="0"/>
      <dgm:spPr/>
    </dgm:pt>
    <dgm:pt modelId="{FB626BF4-79F2-44BE-9ADE-39F148322FEF}" type="pres">
      <dgm:prSet presAssocID="{3025BF3D-C9C8-48A7-AAFB-95F07B455DB6}" presName="rootText" presStyleLbl="node1" presStyleIdx="3" presStyleCnt="5"/>
      <dgm:spPr/>
    </dgm:pt>
    <dgm:pt modelId="{1391BCEE-8FA9-452C-A86B-9084D3463150}" type="pres">
      <dgm:prSet presAssocID="{3025BF3D-C9C8-48A7-AAFB-95F07B455DB6}" presName="rootConnector" presStyleLbl="node1" presStyleIdx="3" presStyleCnt="5"/>
      <dgm:spPr/>
    </dgm:pt>
    <dgm:pt modelId="{BABE654E-7A8A-4C50-9664-8D3A2D982C71}" type="pres">
      <dgm:prSet presAssocID="{3025BF3D-C9C8-48A7-AAFB-95F07B455DB6}" presName="childShape" presStyleCnt="0"/>
      <dgm:spPr/>
    </dgm:pt>
    <dgm:pt modelId="{467D6961-F4D3-4B0D-89D3-0C981BB59ADA}" type="pres">
      <dgm:prSet presAssocID="{E883F17E-E099-40FE-B7A0-7645F0091DBC}" presName="Name13" presStyleLbl="parChTrans1D2" presStyleIdx="11" presStyleCnt="16"/>
      <dgm:spPr/>
    </dgm:pt>
    <dgm:pt modelId="{4C926118-C4DF-45E9-A847-075E6990D5E7}" type="pres">
      <dgm:prSet presAssocID="{29C597D4-1202-4100-8575-1CDC172AF9DA}" presName="childText" presStyleLbl="bgAcc1" presStyleIdx="11" presStyleCnt="16">
        <dgm:presLayoutVars>
          <dgm:bulletEnabled val="1"/>
        </dgm:presLayoutVars>
      </dgm:prSet>
      <dgm:spPr/>
    </dgm:pt>
    <dgm:pt modelId="{2C635B45-6D2B-4829-AEFF-734040563CFB}" type="pres">
      <dgm:prSet presAssocID="{60F1B827-8E8D-4440-96C8-7C6E42421E7B}" presName="Name13" presStyleLbl="parChTrans1D2" presStyleIdx="12" presStyleCnt="16"/>
      <dgm:spPr/>
    </dgm:pt>
    <dgm:pt modelId="{08C141AA-F75A-424B-8190-1C9EA2C78080}" type="pres">
      <dgm:prSet presAssocID="{BD3528A7-6345-4D70-B7AC-57E6E6D82F47}" presName="childText" presStyleLbl="bgAcc1" presStyleIdx="12" presStyleCnt="16" custScaleX="125181">
        <dgm:presLayoutVars>
          <dgm:bulletEnabled val="1"/>
        </dgm:presLayoutVars>
      </dgm:prSet>
      <dgm:spPr/>
    </dgm:pt>
    <dgm:pt modelId="{C1F31EA3-069B-434D-98D8-004CB2C0F021}" type="pres">
      <dgm:prSet presAssocID="{2ECB9105-C9A9-4BAA-A35F-22BDFB435953}" presName="Name13" presStyleLbl="parChTrans1D2" presStyleIdx="13" presStyleCnt="16"/>
      <dgm:spPr/>
    </dgm:pt>
    <dgm:pt modelId="{B864742F-0040-4B8D-9902-4366F1298F1D}" type="pres">
      <dgm:prSet presAssocID="{428BC354-A7C0-4711-8FFC-AAE748581972}" presName="childText" presStyleLbl="bgAcc1" presStyleIdx="13" presStyleCnt="16">
        <dgm:presLayoutVars>
          <dgm:bulletEnabled val="1"/>
        </dgm:presLayoutVars>
      </dgm:prSet>
      <dgm:spPr/>
    </dgm:pt>
    <dgm:pt modelId="{A32788C9-4F07-4578-8282-CD802FB7F7E8}" type="pres">
      <dgm:prSet presAssocID="{C67BC86E-7F26-481B-BFF1-AA574278ECE9}" presName="Name13" presStyleLbl="parChTrans1D2" presStyleIdx="14" presStyleCnt="16"/>
      <dgm:spPr/>
    </dgm:pt>
    <dgm:pt modelId="{DA278F53-0889-4FE9-9A17-ABFE7ACD68A0}" type="pres">
      <dgm:prSet presAssocID="{75AD3867-C8ED-45A0-BA08-4EF323BA1AC7}" presName="childText" presStyleLbl="bgAcc1" presStyleIdx="14" presStyleCnt="16" custScaleX="122455">
        <dgm:presLayoutVars>
          <dgm:bulletEnabled val="1"/>
        </dgm:presLayoutVars>
      </dgm:prSet>
      <dgm:spPr/>
    </dgm:pt>
    <dgm:pt modelId="{5A805643-684A-4104-98C0-49B4FC1E4916}" type="pres">
      <dgm:prSet presAssocID="{CA4B245A-4292-45C1-9FEF-CB131B3B2094}" presName="Name13" presStyleLbl="parChTrans1D2" presStyleIdx="15" presStyleCnt="16"/>
      <dgm:spPr/>
    </dgm:pt>
    <dgm:pt modelId="{191A217B-F586-43E1-9CFE-4622F1B27D10}" type="pres">
      <dgm:prSet presAssocID="{D825667D-5CB1-4BD6-AA4E-1875122EFAC9}" presName="childText" presStyleLbl="bgAcc1" presStyleIdx="15" presStyleCnt="16">
        <dgm:presLayoutVars>
          <dgm:bulletEnabled val="1"/>
        </dgm:presLayoutVars>
      </dgm:prSet>
      <dgm:spPr/>
    </dgm:pt>
    <dgm:pt modelId="{83CF03E2-A2DE-4120-8C8E-3FA9B69663CE}" type="pres">
      <dgm:prSet presAssocID="{F6597156-0483-4D43-BBE3-25834261AFD6}" presName="root" presStyleCnt="0"/>
      <dgm:spPr/>
    </dgm:pt>
    <dgm:pt modelId="{0951BBCA-0E06-4E94-ABB0-DE84AE3ED56E}" type="pres">
      <dgm:prSet presAssocID="{F6597156-0483-4D43-BBE3-25834261AFD6}" presName="rootComposite" presStyleCnt="0"/>
      <dgm:spPr/>
    </dgm:pt>
    <dgm:pt modelId="{06939129-83D5-4A3A-AAB1-B929AD6885DC}" type="pres">
      <dgm:prSet presAssocID="{F6597156-0483-4D43-BBE3-25834261AFD6}" presName="rootText" presStyleLbl="node1" presStyleIdx="4" presStyleCnt="5"/>
      <dgm:spPr/>
    </dgm:pt>
    <dgm:pt modelId="{51C47BBE-2986-42EF-8C21-27988C729A98}" type="pres">
      <dgm:prSet presAssocID="{F6597156-0483-4D43-BBE3-25834261AFD6}" presName="rootConnector" presStyleLbl="node1" presStyleIdx="4" presStyleCnt="5"/>
      <dgm:spPr/>
    </dgm:pt>
    <dgm:pt modelId="{D8B008BF-1241-44ED-8694-1084FBDCC6D9}" type="pres">
      <dgm:prSet presAssocID="{F6597156-0483-4D43-BBE3-25834261AFD6}" presName="childShape" presStyleCnt="0"/>
      <dgm:spPr/>
    </dgm:pt>
  </dgm:ptLst>
  <dgm:cxnLst>
    <dgm:cxn modelId="{4C817900-692C-4D3D-9FE9-7BE0F58A9E4A}" type="presOf" srcId="{3025BF3D-C9C8-48A7-AAFB-95F07B455DB6}" destId="{1391BCEE-8FA9-452C-A86B-9084D3463150}" srcOrd="1" destOrd="0" presId="urn:microsoft.com/office/officeart/2005/8/layout/hierarchy3"/>
    <dgm:cxn modelId="{8E87C008-85D1-4700-A195-DE539F4A2BC2}" srcId="{7108E36E-E362-49A9-B224-A61FB7267B0C}" destId="{DAC35072-256D-424F-BC89-158EBB0BA5D5}" srcOrd="3" destOrd="0" parTransId="{E33781A8-73D1-417C-89A0-15B79C0DCE08}" sibTransId="{459FDA72-E908-489F-A56F-55264104A757}"/>
    <dgm:cxn modelId="{82DAE809-9BC2-441A-8645-E385E12DC59E}" type="presOf" srcId="{406AC4B1-9A66-4F4B-B06E-7DE9712290DC}" destId="{1323F9A1-13A1-40D6-A910-42AEFA5B1D0F}" srcOrd="0" destOrd="0" presId="urn:microsoft.com/office/officeart/2005/8/layout/hierarchy3"/>
    <dgm:cxn modelId="{AAE12012-F0A3-45D9-ACF0-7969C01E76EC}" srcId="{7108E36E-E362-49A9-B224-A61FB7267B0C}" destId="{AE8C6C8F-87CD-499F-8409-1577F8BC011D}" srcOrd="4" destOrd="0" parTransId="{8B7A707A-5086-49DB-A726-DC4E5F8835FE}" sibTransId="{E9A26AD5-0485-4BE3-8A20-AA5A660DE510}"/>
    <dgm:cxn modelId="{449BFC15-35B5-4261-A54F-439A19E680B0}" srcId="{7108E36E-E362-49A9-B224-A61FB7267B0C}" destId="{2F7DAA12-A5FC-42CB-A6C8-51A85CB87F13}" srcOrd="1" destOrd="0" parTransId="{55619627-D6AC-4A3C-A86F-E48A42D019EB}" sibTransId="{0F0023E0-86D1-43F5-BC8A-84EFFA11EB0E}"/>
    <dgm:cxn modelId="{578DB71B-74F9-4716-A919-D05338EE83CD}" type="presOf" srcId="{B3B877EE-E77C-41E6-BE8F-B76FFF950C6E}" destId="{40EB4804-C9CC-4AC8-B49A-6A655CA8945E}" srcOrd="0" destOrd="0" presId="urn:microsoft.com/office/officeart/2005/8/layout/hierarchy3"/>
    <dgm:cxn modelId="{1296191D-4CCE-4C91-9900-F0759F2171F0}" type="presOf" srcId="{62D68A7C-63F1-4794-BEEE-8B4FAB0B391B}" destId="{35614F16-9DF2-413A-8217-30B46F120D5C}" srcOrd="0" destOrd="0" presId="urn:microsoft.com/office/officeart/2005/8/layout/hierarchy3"/>
    <dgm:cxn modelId="{79EDCD24-91E4-47F5-B02D-E22A944158ED}" srcId="{C38BBBE4-BEEF-43B3-BCD6-84A5CAE79304}" destId="{F6597156-0483-4D43-BBE3-25834261AFD6}" srcOrd="4" destOrd="0" parTransId="{9DD78E10-CBB7-46F7-B9C1-020971DFF685}" sibTransId="{2E8C90E2-569F-454F-B1B2-DDE6F1D7F9DC}"/>
    <dgm:cxn modelId="{06BCF339-C56B-406D-B4F9-98599781774D}" type="presOf" srcId="{C38BBBE4-BEEF-43B3-BCD6-84A5CAE79304}" destId="{24E0555F-2309-472C-8CA0-AF538467F2F7}" srcOrd="0" destOrd="0" presId="urn:microsoft.com/office/officeart/2005/8/layout/hierarchy3"/>
    <dgm:cxn modelId="{08A8C641-01DE-418E-8A2C-9F91C1313163}" type="presOf" srcId="{8B7A707A-5086-49DB-A726-DC4E5F8835FE}" destId="{C698E3AA-8E66-4396-B380-9313D97982E0}" srcOrd="0" destOrd="0" presId="urn:microsoft.com/office/officeart/2005/8/layout/hierarchy3"/>
    <dgm:cxn modelId="{2EED1242-889F-4ACF-8854-4E800A67040A}" type="presOf" srcId="{10121A9C-E169-4945-918B-708FC59DB7DE}" destId="{4D7E961B-A61C-455E-AA66-1B1BDCE77ED0}" srcOrd="0" destOrd="0" presId="urn:microsoft.com/office/officeart/2005/8/layout/hierarchy3"/>
    <dgm:cxn modelId="{F82BE445-C9C4-472E-94C5-C4A7CB4185E7}" srcId="{C38BBBE4-BEEF-43B3-BCD6-84A5CAE79304}" destId="{7108E36E-E362-49A9-B224-A61FB7267B0C}" srcOrd="2" destOrd="0" parTransId="{D5A5592D-D1B9-494B-877E-3E15E5338D3D}" sibTransId="{FA6B2555-0A69-454E-99C4-67FB79A58C2A}"/>
    <dgm:cxn modelId="{20E8274B-191D-4F3C-A1A0-AAE890158B7B}" type="presOf" srcId="{FA434919-43A0-4A1B-AE71-9E31664645F4}" destId="{6535CA1E-5C43-4628-BA31-D63AD50E144D}" srcOrd="0" destOrd="0" presId="urn:microsoft.com/office/officeart/2005/8/layout/hierarchy3"/>
    <dgm:cxn modelId="{A54E534F-B8F6-4847-897B-8224265D70BF}" type="presOf" srcId="{D825667D-5CB1-4BD6-AA4E-1875122EFAC9}" destId="{191A217B-F586-43E1-9CFE-4622F1B27D10}" srcOrd="0" destOrd="0" presId="urn:microsoft.com/office/officeart/2005/8/layout/hierarchy3"/>
    <dgm:cxn modelId="{33B23F51-3909-4B1F-A293-6619170B33D8}" type="presOf" srcId="{DAC35072-256D-424F-BC89-158EBB0BA5D5}" destId="{A5A63792-A952-4770-A549-1F65C0F31479}" srcOrd="0" destOrd="0" presId="urn:microsoft.com/office/officeart/2005/8/layout/hierarchy3"/>
    <dgm:cxn modelId="{19743452-DC65-4718-B619-8EAA43F5A39B}" type="presOf" srcId="{AE8C6C8F-87CD-499F-8409-1577F8BC011D}" destId="{762FC8BC-6DAE-41FF-B8E6-DEB617947A59}" srcOrd="0" destOrd="0" presId="urn:microsoft.com/office/officeart/2005/8/layout/hierarchy3"/>
    <dgm:cxn modelId="{114BC558-4FE6-44DF-B04A-0CA2C4DB489B}" type="presOf" srcId="{A10A3DF5-6434-4344-9112-FF3AC8B2E1C9}" destId="{E83411F0-6578-4595-BA43-B681BD907E69}" srcOrd="1" destOrd="0" presId="urn:microsoft.com/office/officeart/2005/8/layout/hierarchy3"/>
    <dgm:cxn modelId="{F5C84C59-822C-4757-9B92-9FBEC6298793}" srcId="{C38BBBE4-BEEF-43B3-BCD6-84A5CAE79304}" destId="{B0F40725-B8E4-42F0-AB72-0B973D709B7F}" srcOrd="1" destOrd="0" parTransId="{10098EF3-9803-4B6D-8CA7-B8612FE3E6FB}" sibTransId="{2E265DE6-B15D-4DDF-AF8B-13106D3373D9}"/>
    <dgm:cxn modelId="{7649215A-E707-4327-97D4-2510789D3D3E}" srcId="{3025BF3D-C9C8-48A7-AAFB-95F07B455DB6}" destId="{75AD3867-C8ED-45A0-BA08-4EF323BA1AC7}" srcOrd="3" destOrd="0" parTransId="{C67BC86E-7F26-481B-BFF1-AA574278ECE9}" sibTransId="{D77BB85C-E351-4634-9C03-FC3990BB070E}"/>
    <dgm:cxn modelId="{2137FA5C-98AC-4A55-9A10-65A354D92EEC}" srcId="{B0F40725-B8E4-42F0-AB72-0B973D709B7F}" destId="{D49C4039-FE3A-40D7-87C8-F608EC0E5516}" srcOrd="3" destOrd="0" parTransId="{3E0C2472-D02F-4CC9-BD5F-0B25DFA1A851}" sibTransId="{B8F0806F-B478-4621-9402-6A75ACBD9B58}"/>
    <dgm:cxn modelId="{AD3EA160-BE1F-43B5-848B-C65B8F0D7EDC}" srcId="{A10A3DF5-6434-4344-9112-FF3AC8B2E1C9}" destId="{CAF98D27-C4B9-4491-883C-755E386FAF05}" srcOrd="0" destOrd="0" parTransId="{BC532324-B4C9-47E6-9A47-1FBB8EEB18C1}" sibTransId="{25794080-C20D-4AFA-B951-9F3C3FC61E7E}"/>
    <dgm:cxn modelId="{EBF14068-712D-42C3-A8B5-9D0A70B3306E}" srcId="{3025BF3D-C9C8-48A7-AAFB-95F07B455DB6}" destId="{29C597D4-1202-4100-8575-1CDC172AF9DA}" srcOrd="0" destOrd="0" parTransId="{E883F17E-E099-40FE-B7A0-7645F0091DBC}" sibTransId="{D842224D-352B-4C2E-B4DF-18CECFD3B180}"/>
    <dgm:cxn modelId="{C035EB69-52DE-470C-B32A-01F78681B68D}" type="presOf" srcId="{7108E36E-E362-49A9-B224-A61FB7267B0C}" destId="{2EB97BFC-1EC2-4C02-A9E2-28ABFFC70107}" srcOrd="0" destOrd="0" presId="urn:microsoft.com/office/officeart/2005/8/layout/hierarchy3"/>
    <dgm:cxn modelId="{6DB49370-27A6-4563-8DAC-8BD15A20A8CD}" srcId="{C38BBBE4-BEEF-43B3-BCD6-84A5CAE79304}" destId="{A10A3DF5-6434-4344-9112-FF3AC8B2E1C9}" srcOrd="0" destOrd="0" parTransId="{E622DEA3-561E-46D2-9266-ECC9CE7ADC34}" sibTransId="{13033AD2-A294-40AA-AA23-340ABB395AED}"/>
    <dgm:cxn modelId="{FBDDD871-26F3-4A0E-AC45-4B93C796A4D9}" type="presOf" srcId="{3025BF3D-C9C8-48A7-AAFB-95F07B455DB6}" destId="{FB626BF4-79F2-44BE-9ADE-39F148322FEF}" srcOrd="0" destOrd="0" presId="urn:microsoft.com/office/officeart/2005/8/layout/hierarchy3"/>
    <dgm:cxn modelId="{C4437E74-2AA7-4796-9181-8B645467CE10}" type="presOf" srcId="{E33781A8-73D1-417C-89A0-15B79C0DCE08}" destId="{A159C362-0DAB-4433-9C43-A84E616AF78B}" srcOrd="0" destOrd="0" presId="urn:microsoft.com/office/officeart/2005/8/layout/hierarchy3"/>
    <dgm:cxn modelId="{893C2276-7AE1-4833-9383-B2C8BB6E53AC}" type="presOf" srcId="{7108E36E-E362-49A9-B224-A61FB7267B0C}" destId="{F8C39A5E-012D-45CC-9AE2-738CCBDA46B5}" srcOrd="1" destOrd="0" presId="urn:microsoft.com/office/officeart/2005/8/layout/hierarchy3"/>
    <dgm:cxn modelId="{0457CF84-E4B6-4626-8C5A-1B26A5FEC784}" type="presOf" srcId="{B0F40725-B8E4-42F0-AB72-0B973D709B7F}" destId="{F90F9E54-204B-4DA9-A430-415E32C02FA6}" srcOrd="0" destOrd="0" presId="urn:microsoft.com/office/officeart/2005/8/layout/hierarchy3"/>
    <dgm:cxn modelId="{9A44F584-DED3-4682-B717-0013F398E175}" srcId="{B0F40725-B8E4-42F0-AB72-0B973D709B7F}" destId="{62D68A7C-63F1-4794-BEEE-8B4FAB0B391B}" srcOrd="2" destOrd="0" parTransId="{A656E2D7-A4D5-44A4-A5FB-75CA3367BF9D}" sibTransId="{3F9E46A9-2A8D-4274-8E4D-8F07D47EB4AA}"/>
    <dgm:cxn modelId="{B82A1587-86E4-4BDA-959E-673FD6800AF4}" type="presOf" srcId="{5CF84053-DB64-4241-BBCC-D2C7B5170273}" destId="{0A9A9E13-0011-4E04-AC2B-297A2CCFED74}" srcOrd="0" destOrd="0" presId="urn:microsoft.com/office/officeart/2005/8/layout/hierarchy3"/>
    <dgm:cxn modelId="{D9CD4787-44B7-468D-B2FF-72D0EB31C25B}" type="presOf" srcId="{C67BC86E-7F26-481B-BFF1-AA574278ECE9}" destId="{A32788C9-4F07-4578-8282-CD802FB7F7E8}" srcOrd="0" destOrd="0" presId="urn:microsoft.com/office/officeart/2005/8/layout/hierarchy3"/>
    <dgm:cxn modelId="{305EA48D-7285-4EEB-BCD4-D0AFE0DB79C8}" srcId="{7108E36E-E362-49A9-B224-A61FB7267B0C}" destId="{7BB18DFC-0799-41F1-B8F7-25268C293423}" srcOrd="2" destOrd="0" parTransId="{1AF03875-31E8-4703-8DB9-3C25982B9D1B}" sibTransId="{5A70B190-0894-4163-AF4B-15A277E427B0}"/>
    <dgm:cxn modelId="{24C9C08F-5F0A-4862-94F1-DFA457CF5DAD}" srcId="{B0F40725-B8E4-42F0-AB72-0B973D709B7F}" destId="{406AC4B1-9A66-4F4B-B06E-7DE9712290DC}" srcOrd="1" destOrd="0" parTransId="{59A61953-A498-4986-94E4-EF156F6B88D6}" sibTransId="{4CED95D1-D8B0-4C8D-A374-512B81BDF54E}"/>
    <dgm:cxn modelId="{15B90790-CA7E-4E67-B1AA-5A5C218CFBF9}" type="presOf" srcId="{A10A3DF5-6434-4344-9112-FF3AC8B2E1C9}" destId="{5B7B534F-2C93-40C2-9656-81D7E34E5358}" srcOrd="0" destOrd="0" presId="urn:microsoft.com/office/officeart/2005/8/layout/hierarchy3"/>
    <dgm:cxn modelId="{6351CC90-E6D0-4897-8D7E-843AC9D9697F}" type="presOf" srcId="{F6597156-0483-4D43-BBE3-25834261AFD6}" destId="{06939129-83D5-4A3A-AAB1-B929AD6885DC}" srcOrd="0" destOrd="0" presId="urn:microsoft.com/office/officeart/2005/8/layout/hierarchy3"/>
    <dgm:cxn modelId="{EF982F98-A60C-4E7F-A754-88BB76D0B098}" type="presOf" srcId="{CA4B245A-4292-45C1-9FEF-CB131B3B2094}" destId="{5A805643-684A-4104-98C0-49B4FC1E4916}" srcOrd="0" destOrd="0" presId="urn:microsoft.com/office/officeart/2005/8/layout/hierarchy3"/>
    <dgm:cxn modelId="{F344A498-E797-47B1-9A4E-0D9269D63AAD}" type="presOf" srcId="{BC532324-B4C9-47E6-9A47-1FBB8EEB18C1}" destId="{5E284E7B-BC62-4B0B-84D0-CAF013766362}" srcOrd="0" destOrd="0" presId="urn:microsoft.com/office/officeart/2005/8/layout/hierarchy3"/>
    <dgm:cxn modelId="{B6992E99-4A83-433E-8912-86AE1CE6F6CE}" srcId="{C38BBBE4-BEEF-43B3-BCD6-84A5CAE79304}" destId="{3025BF3D-C9C8-48A7-AAFB-95F07B455DB6}" srcOrd="3" destOrd="0" parTransId="{9A1B9897-CF5B-42E9-AD1F-4499961F076A}" sibTransId="{E134D576-35B1-485C-9582-B7A58904BDA8}"/>
    <dgm:cxn modelId="{061045A3-7051-49ED-AC09-A18704C9925C}" type="presOf" srcId="{60F1B827-8E8D-4440-96C8-7C6E42421E7B}" destId="{2C635B45-6D2B-4829-AEFF-734040563CFB}" srcOrd="0" destOrd="0" presId="urn:microsoft.com/office/officeart/2005/8/layout/hierarchy3"/>
    <dgm:cxn modelId="{9BD001AB-2493-4C21-AD7B-F802DBC4CDAE}" type="presOf" srcId="{D49C4039-FE3A-40D7-87C8-F608EC0E5516}" destId="{0B1964D0-CDD9-46C4-8260-56423FA1FB5E}" srcOrd="0" destOrd="0" presId="urn:microsoft.com/office/officeart/2005/8/layout/hierarchy3"/>
    <dgm:cxn modelId="{84677BAE-627B-482B-B1E2-E78BB1107828}" type="presOf" srcId="{F6597156-0483-4D43-BBE3-25834261AFD6}" destId="{51C47BBE-2986-42EF-8C21-27988C729A98}" srcOrd="1" destOrd="0" presId="urn:microsoft.com/office/officeart/2005/8/layout/hierarchy3"/>
    <dgm:cxn modelId="{1D420FB5-0290-4464-9679-6EDA1D6814CB}" type="presOf" srcId="{428BC354-A7C0-4711-8FFC-AAE748581972}" destId="{B864742F-0040-4B8D-9902-4366F1298F1D}" srcOrd="0" destOrd="0" presId="urn:microsoft.com/office/officeart/2005/8/layout/hierarchy3"/>
    <dgm:cxn modelId="{19E5CEB9-D712-4AD8-A716-F5740693F772}" type="presOf" srcId="{7BB18DFC-0799-41F1-B8F7-25268C293423}" destId="{4E52B6AE-D984-4DB2-A7C7-3FE641A59EA1}" srcOrd="0" destOrd="0" presId="urn:microsoft.com/office/officeart/2005/8/layout/hierarchy3"/>
    <dgm:cxn modelId="{6BD156C5-7ED8-4132-B45F-75E8ABD67182}" type="presOf" srcId="{CAF98D27-C4B9-4491-883C-755E386FAF05}" destId="{C6BDCBFA-5835-41A7-B26F-666B5401E694}" srcOrd="0" destOrd="0" presId="urn:microsoft.com/office/officeart/2005/8/layout/hierarchy3"/>
    <dgm:cxn modelId="{1C44E8C9-D94E-4969-9F9B-2AC614E233CB}" type="presOf" srcId="{55619627-D6AC-4A3C-A86F-E48A42D019EB}" destId="{3AD2C785-48C1-431A-BF3E-B8D951C6CFC4}" srcOrd="0" destOrd="0" presId="urn:microsoft.com/office/officeart/2005/8/layout/hierarchy3"/>
    <dgm:cxn modelId="{2BB0FFC9-BEC1-452B-B652-8355AEAB1012}" type="presOf" srcId="{E57800C3-8002-4B8E-B7E2-2EE2D2536C91}" destId="{1F425443-CCC7-4DC6-9C10-F9D934339959}" srcOrd="0" destOrd="0" presId="urn:microsoft.com/office/officeart/2005/8/layout/hierarchy3"/>
    <dgm:cxn modelId="{59D98ECD-1E54-42D8-93D5-63DF35E65439}" type="presOf" srcId="{BD3528A7-6345-4D70-B7AC-57E6E6D82F47}" destId="{08C141AA-F75A-424B-8190-1C9EA2C78080}" srcOrd="0" destOrd="0" presId="urn:microsoft.com/office/officeart/2005/8/layout/hierarchy3"/>
    <dgm:cxn modelId="{3DE100CF-3BEB-478A-AF33-1F88962B4F4D}" type="presOf" srcId="{59A61953-A498-4986-94E4-EF156F6B88D6}" destId="{765A13B4-256A-42B6-9559-0BED3F5CE9EF}" srcOrd="0" destOrd="0" presId="urn:microsoft.com/office/officeart/2005/8/layout/hierarchy3"/>
    <dgm:cxn modelId="{4A1375D2-572A-4EEC-90F0-C0AD8FC35A3C}" type="presOf" srcId="{2ECB9105-C9A9-4BAA-A35F-22BDFB435953}" destId="{C1F31EA3-069B-434D-98D8-004CB2C0F021}" srcOrd="0" destOrd="0" presId="urn:microsoft.com/office/officeart/2005/8/layout/hierarchy3"/>
    <dgm:cxn modelId="{E5BBD9D2-E175-48D5-B2C2-4CD5630F66BC}" srcId="{A10A3DF5-6434-4344-9112-FF3AC8B2E1C9}" destId="{FA434919-43A0-4A1B-AE71-9E31664645F4}" srcOrd="1" destOrd="0" parTransId="{E57800C3-8002-4B8E-B7E2-2EE2D2536C91}" sibTransId="{4A95E03E-770C-4D20-8A7D-E1750C682711}"/>
    <dgm:cxn modelId="{C9869BD3-48B7-45F1-A026-B52D7C799684}" srcId="{3025BF3D-C9C8-48A7-AAFB-95F07B455DB6}" destId="{BD3528A7-6345-4D70-B7AC-57E6E6D82F47}" srcOrd="1" destOrd="0" parTransId="{60F1B827-8E8D-4440-96C8-7C6E42421E7B}" sibTransId="{FA40D467-2AD0-4AB1-B735-A7D284F562FF}"/>
    <dgm:cxn modelId="{4939A1D4-4623-44F2-96E9-13B6A48F9DDD}" type="presOf" srcId="{75AD3867-C8ED-45A0-BA08-4EF323BA1AC7}" destId="{DA278F53-0889-4FE9-9A17-ABFE7ACD68A0}" srcOrd="0" destOrd="0" presId="urn:microsoft.com/office/officeart/2005/8/layout/hierarchy3"/>
    <dgm:cxn modelId="{A58140D7-770D-4EFB-93E7-B56A8C6BDFAD}" type="presOf" srcId="{BA8FBBF8-E347-4F29-8806-23D27808A48F}" destId="{2E3E667D-FA29-4656-9BF7-ABD3ADD86F08}" srcOrd="0" destOrd="0" presId="urn:microsoft.com/office/officeart/2005/8/layout/hierarchy3"/>
    <dgm:cxn modelId="{AE28D6DA-25E7-4214-A3BD-88664FF53352}" type="presOf" srcId="{1AF03875-31E8-4703-8DB9-3C25982B9D1B}" destId="{68B2EF56-E875-4E39-ACED-48D56697ACA3}" srcOrd="0" destOrd="0" presId="urn:microsoft.com/office/officeart/2005/8/layout/hierarchy3"/>
    <dgm:cxn modelId="{21C883DC-8B95-437A-9C3D-14EB55A9133A}" srcId="{7108E36E-E362-49A9-B224-A61FB7267B0C}" destId="{10121A9C-E169-4945-918B-708FC59DB7DE}" srcOrd="0" destOrd="0" parTransId="{B3B877EE-E77C-41E6-BE8F-B76FFF950C6E}" sibTransId="{850B7988-E01B-496C-B015-CA95B9A1E80A}"/>
    <dgm:cxn modelId="{332DC5E3-FF7E-4282-9583-4C800DA5A2B2}" srcId="{3025BF3D-C9C8-48A7-AAFB-95F07B455DB6}" destId="{D825667D-5CB1-4BD6-AA4E-1875122EFAC9}" srcOrd="4" destOrd="0" parTransId="{CA4B245A-4292-45C1-9FEF-CB131B3B2094}" sibTransId="{D2F688BF-26D0-4D31-AAD2-7097F08C027A}"/>
    <dgm:cxn modelId="{CB0A9CE5-D086-47AF-84B2-601EE89ED03B}" type="presOf" srcId="{E883F17E-E099-40FE-B7A0-7645F0091DBC}" destId="{467D6961-F4D3-4B0D-89D3-0C981BB59ADA}" srcOrd="0" destOrd="0" presId="urn:microsoft.com/office/officeart/2005/8/layout/hierarchy3"/>
    <dgm:cxn modelId="{3CABF6EE-AE7A-4E31-9826-CD2C469445BC}" type="presOf" srcId="{B0F40725-B8E4-42F0-AB72-0B973D709B7F}" destId="{C534F52D-36CC-4CBB-94A6-4F840A124FB0}" srcOrd="1" destOrd="0" presId="urn:microsoft.com/office/officeart/2005/8/layout/hierarchy3"/>
    <dgm:cxn modelId="{BD1031F3-E659-4CBC-BFE7-0EE137587F97}" type="presOf" srcId="{3E0C2472-D02F-4CC9-BD5F-0B25DFA1A851}" destId="{BA746755-E4A8-41C7-8F0D-8136C079AC77}" srcOrd="0" destOrd="0" presId="urn:microsoft.com/office/officeart/2005/8/layout/hierarchy3"/>
    <dgm:cxn modelId="{2C093EF3-2A92-45D5-86E8-DC3FBCBA91D5}" type="presOf" srcId="{A656E2D7-A4D5-44A4-A5FB-75CA3367BF9D}" destId="{8369E93A-47FE-4553-94D7-5D71851BBB84}" srcOrd="0" destOrd="0" presId="urn:microsoft.com/office/officeart/2005/8/layout/hierarchy3"/>
    <dgm:cxn modelId="{492A44F3-463C-49C8-9F5C-1FBD4A3E8DE2}" type="presOf" srcId="{2F7DAA12-A5FC-42CB-A6C8-51A85CB87F13}" destId="{B74D9762-1258-4214-B8BD-D7AA0611755C}" srcOrd="0" destOrd="0" presId="urn:microsoft.com/office/officeart/2005/8/layout/hierarchy3"/>
    <dgm:cxn modelId="{60F053F4-BFDB-4935-8A61-723503404CB4}" srcId="{3025BF3D-C9C8-48A7-AAFB-95F07B455DB6}" destId="{428BC354-A7C0-4711-8FFC-AAE748581972}" srcOrd="2" destOrd="0" parTransId="{2ECB9105-C9A9-4BAA-A35F-22BDFB435953}" sibTransId="{2148271C-EC6D-4895-A124-EA42BD059659}"/>
    <dgm:cxn modelId="{5FBC7CF4-8AE7-446C-9719-4E7F08FD710C}" srcId="{B0F40725-B8E4-42F0-AB72-0B973D709B7F}" destId="{5CF84053-DB64-4241-BBCC-D2C7B5170273}" srcOrd="0" destOrd="0" parTransId="{BA8FBBF8-E347-4F29-8806-23D27808A48F}" sibTransId="{80045692-D8EA-42AB-93A7-73AB6502030D}"/>
    <dgm:cxn modelId="{B20B11F5-5EE0-4327-B36A-922E956F0A67}" type="presOf" srcId="{29C597D4-1202-4100-8575-1CDC172AF9DA}" destId="{4C926118-C4DF-45E9-A847-075E6990D5E7}" srcOrd="0" destOrd="0" presId="urn:microsoft.com/office/officeart/2005/8/layout/hierarchy3"/>
    <dgm:cxn modelId="{999C9F94-1583-4AE5-AF18-D979382200DE}" type="presParOf" srcId="{24E0555F-2309-472C-8CA0-AF538467F2F7}" destId="{55FDE207-A88F-4BB5-8199-55E1CE252175}" srcOrd="0" destOrd="0" presId="urn:microsoft.com/office/officeart/2005/8/layout/hierarchy3"/>
    <dgm:cxn modelId="{BC9B960D-981A-4D96-8421-11AF45E1A938}" type="presParOf" srcId="{55FDE207-A88F-4BB5-8199-55E1CE252175}" destId="{B8FEC87E-E5AC-4C0B-A732-20B1AB8FBC09}" srcOrd="0" destOrd="0" presId="urn:microsoft.com/office/officeart/2005/8/layout/hierarchy3"/>
    <dgm:cxn modelId="{D64848D0-272D-4E27-8E9A-7945E1D1014C}" type="presParOf" srcId="{B8FEC87E-E5AC-4C0B-A732-20B1AB8FBC09}" destId="{5B7B534F-2C93-40C2-9656-81D7E34E5358}" srcOrd="0" destOrd="0" presId="urn:microsoft.com/office/officeart/2005/8/layout/hierarchy3"/>
    <dgm:cxn modelId="{99261CF2-1F09-44B7-82CE-C1C355752DD8}" type="presParOf" srcId="{B8FEC87E-E5AC-4C0B-A732-20B1AB8FBC09}" destId="{E83411F0-6578-4595-BA43-B681BD907E69}" srcOrd="1" destOrd="0" presId="urn:microsoft.com/office/officeart/2005/8/layout/hierarchy3"/>
    <dgm:cxn modelId="{210300F2-5DE1-4D14-942B-DC7FC6B4154F}" type="presParOf" srcId="{55FDE207-A88F-4BB5-8199-55E1CE252175}" destId="{C6411F05-B151-44E1-AFAC-1866A507B8AE}" srcOrd="1" destOrd="0" presId="urn:microsoft.com/office/officeart/2005/8/layout/hierarchy3"/>
    <dgm:cxn modelId="{7A29CF25-59BF-4FB7-A7FF-59700CC3C075}" type="presParOf" srcId="{C6411F05-B151-44E1-AFAC-1866A507B8AE}" destId="{5E284E7B-BC62-4B0B-84D0-CAF013766362}" srcOrd="0" destOrd="0" presId="urn:microsoft.com/office/officeart/2005/8/layout/hierarchy3"/>
    <dgm:cxn modelId="{E4CF8FC9-2898-4112-8735-29D1918F7D6E}" type="presParOf" srcId="{C6411F05-B151-44E1-AFAC-1866A507B8AE}" destId="{C6BDCBFA-5835-41A7-B26F-666B5401E694}" srcOrd="1" destOrd="0" presId="urn:microsoft.com/office/officeart/2005/8/layout/hierarchy3"/>
    <dgm:cxn modelId="{6A19E2C8-5FCB-4354-B03F-4CD351C35AD4}" type="presParOf" srcId="{C6411F05-B151-44E1-AFAC-1866A507B8AE}" destId="{1F425443-CCC7-4DC6-9C10-F9D934339959}" srcOrd="2" destOrd="0" presId="urn:microsoft.com/office/officeart/2005/8/layout/hierarchy3"/>
    <dgm:cxn modelId="{C822C0B9-755E-4467-972B-82D39564108F}" type="presParOf" srcId="{C6411F05-B151-44E1-AFAC-1866A507B8AE}" destId="{6535CA1E-5C43-4628-BA31-D63AD50E144D}" srcOrd="3" destOrd="0" presId="urn:microsoft.com/office/officeart/2005/8/layout/hierarchy3"/>
    <dgm:cxn modelId="{DE84C05E-568A-4414-A658-18C1F7783CDC}" type="presParOf" srcId="{24E0555F-2309-472C-8CA0-AF538467F2F7}" destId="{64525D84-2952-4183-86CD-52E8ADF9361D}" srcOrd="1" destOrd="0" presId="urn:microsoft.com/office/officeart/2005/8/layout/hierarchy3"/>
    <dgm:cxn modelId="{ADF24F60-8609-4CDF-8625-7288DB72774F}" type="presParOf" srcId="{64525D84-2952-4183-86CD-52E8ADF9361D}" destId="{23E69400-FC73-4FD6-A5E9-150C87B731E8}" srcOrd="0" destOrd="0" presId="urn:microsoft.com/office/officeart/2005/8/layout/hierarchy3"/>
    <dgm:cxn modelId="{98D5C514-A4A2-413F-A0AE-F07CBB9F9BD8}" type="presParOf" srcId="{23E69400-FC73-4FD6-A5E9-150C87B731E8}" destId="{F90F9E54-204B-4DA9-A430-415E32C02FA6}" srcOrd="0" destOrd="0" presId="urn:microsoft.com/office/officeart/2005/8/layout/hierarchy3"/>
    <dgm:cxn modelId="{4998E437-D2C0-45A0-8FD6-5B3BC88D600A}" type="presParOf" srcId="{23E69400-FC73-4FD6-A5E9-150C87B731E8}" destId="{C534F52D-36CC-4CBB-94A6-4F840A124FB0}" srcOrd="1" destOrd="0" presId="urn:microsoft.com/office/officeart/2005/8/layout/hierarchy3"/>
    <dgm:cxn modelId="{D49DA7DA-1799-43D2-A331-FBA28CDB02C5}" type="presParOf" srcId="{64525D84-2952-4183-86CD-52E8ADF9361D}" destId="{A1B9D2A6-5168-463B-B79B-A908A52EB1A1}" srcOrd="1" destOrd="0" presId="urn:microsoft.com/office/officeart/2005/8/layout/hierarchy3"/>
    <dgm:cxn modelId="{7BA8CF3A-1742-48A3-8F53-37A55DCC6DB8}" type="presParOf" srcId="{A1B9D2A6-5168-463B-B79B-A908A52EB1A1}" destId="{2E3E667D-FA29-4656-9BF7-ABD3ADD86F08}" srcOrd="0" destOrd="0" presId="urn:microsoft.com/office/officeart/2005/8/layout/hierarchy3"/>
    <dgm:cxn modelId="{9749E7BA-7691-4F9F-AA66-435B9B2E1974}" type="presParOf" srcId="{A1B9D2A6-5168-463B-B79B-A908A52EB1A1}" destId="{0A9A9E13-0011-4E04-AC2B-297A2CCFED74}" srcOrd="1" destOrd="0" presId="urn:microsoft.com/office/officeart/2005/8/layout/hierarchy3"/>
    <dgm:cxn modelId="{6DE07865-BDD8-48F5-95FA-7DA97A8EA86F}" type="presParOf" srcId="{A1B9D2A6-5168-463B-B79B-A908A52EB1A1}" destId="{765A13B4-256A-42B6-9559-0BED3F5CE9EF}" srcOrd="2" destOrd="0" presId="urn:microsoft.com/office/officeart/2005/8/layout/hierarchy3"/>
    <dgm:cxn modelId="{3387A3B9-51A3-4447-B338-9D2BAF67111B}" type="presParOf" srcId="{A1B9D2A6-5168-463B-B79B-A908A52EB1A1}" destId="{1323F9A1-13A1-40D6-A910-42AEFA5B1D0F}" srcOrd="3" destOrd="0" presId="urn:microsoft.com/office/officeart/2005/8/layout/hierarchy3"/>
    <dgm:cxn modelId="{D16A1ADE-330D-44EB-ACC1-6D43B85E7407}" type="presParOf" srcId="{A1B9D2A6-5168-463B-B79B-A908A52EB1A1}" destId="{8369E93A-47FE-4553-94D7-5D71851BBB84}" srcOrd="4" destOrd="0" presId="urn:microsoft.com/office/officeart/2005/8/layout/hierarchy3"/>
    <dgm:cxn modelId="{469E4CFB-7006-416B-BA8E-B189B59243D9}" type="presParOf" srcId="{A1B9D2A6-5168-463B-B79B-A908A52EB1A1}" destId="{35614F16-9DF2-413A-8217-30B46F120D5C}" srcOrd="5" destOrd="0" presId="urn:microsoft.com/office/officeart/2005/8/layout/hierarchy3"/>
    <dgm:cxn modelId="{09794043-91DA-4106-AC6D-1801EAA6F187}" type="presParOf" srcId="{A1B9D2A6-5168-463B-B79B-A908A52EB1A1}" destId="{BA746755-E4A8-41C7-8F0D-8136C079AC77}" srcOrd="6" destOrd="0" presId="urn:microsoft.com/office/officeart/2005/8/layout/hierarchy3"/>
    <dgm:cxn modelId="{14ACB0A4-C2EE-412D-ADD5-40ED3998BE43}" type="presParOf" srcId="{A1B9D2A6-5168-463B-B79B-A908A52EB1A1}" destId="{0B1964D0-CDD9-46C4-8260-56423FA1FB5E}" srcOrd="7" destOrd="0" presId="urn:microsoft.com/office/officeart/2005/8/layout/hierarchy3"/>
    <dgm:cxn modelId="{94A29E4A-552F-406E-B20A-976669C92EAE}" type="presParOf" srcId="{24E0555F-2309-472C-8CA0-AF538467F2F7}" destId="{DF18CD73-9543-430E-8116-1A3120E48EA3}" srcOrd="2" destOrd="0" presId="urn:microsoft.com/office/officeart/2005/8/layout/hierarchy3"/>
    <dgm:cxn modelId="{BB8D85A1-0BC4-4AE3-A858-33E530245588}" type="presParOf" srcId="{DF18CD73-9543-430E-8116-1A3120E48EA3}" destId="{F1B64A61-436F-45BF-A269-DB1B996760CE}" srcOrd="0" destOrd="0" presId="urn:microsoft.com/office/officeart/2005/8/layout/hierarchy3"/>
    <dgm:cxn modelId="{EDBE233C-CBB6-41F9-A709-5B978575EB09}" type="presParOf" srcId="{F1B64A61-436F-45BF-A269-DB1B996760CE}" destId="{2EB97BFC-1EC2-4C02-A9E2-28ABFFC70107}" srcOrd="0" destOrd="0" presId="urn:microsoft.com/office/officeart/2005/8/layout/hierarchy3"/>
    <dgm:cxn modelId="{E779D355-8F15-48EB-BBDF-242FAD1656B7}" type="presParOf" srcId="{F1B64A61-436F-45BF-A269-DB1B996760CE}" destId="{F8C39A5E-012D-45CC-9AE2-738CCBDA46B5}" srcOrd="1" destOrd="0" presId="urn:microsoft.com/office/officeart/2005/8/layout/hierarchy3"/>
    <dgm:cxn modelId="{AA042A6D-AD06-407C-A49A-BDF46ED6C8A1}" type="presParOf" srcId="{DF18CD73-9543-430E-8116-1A3120E48EA3}" destId="{1E43BCE5-B142-4C55-838B-6222D4BA1E10}" srcOrd="1" destOrd="0" presId="urn:microsoft.com/office/officeart/2005/8/layout/hierarchy3"/>
    <dgm:cxn modelId="{50FC24BF-C163-47CE-999B-3287C6F85B74}" type="presParOf" srcId="{1E43BCE5-B142-4C55-838B-6222D4BA1E10}" destId="{40EB4804-C9CC-4AC8-B49A-6A655CA8945E}" srcOrd="0" destOrd="0" presId="urn:microsoft.com/office/officeart/2005/8/layout/hierarchy3"/>
    <dgm:cxn modelId="{E9D63260-7CAA-49D8-9903-517D7418BF1A}" type="presParOf" srcId="{1E43BCE5-B142-4C55-838B-6222D4BA1E10}" destId="{4D7E961B-A61C-455E-AA66-1B1BDCE77ED0}" srcOrd="1" destOrd="0" presId="urn:microsoft.com/office/officeart/2005/8/layout/hierarchy3"/>
    <dgm:cxn modelId="{DBA2D28C-27C8-4486-993E-92E1A33F04C0}" type="presParOf" srcId="{1E43BCE5-B142-4C55-838B-6222D4BA1E10}" destId="{3AD2C785-48C1-431A-BF3E-B8D951C6CFC4}" srcOrd="2" destOrd="0" presId="urn:microsoft.com/office/officeart/2005/8/layout/hierarchy3"/>
    <dgm:cxn modelId="{4B6BB228-A7C7-4C01-8B59-1E15DC76D2AB}" type="presParOf" srcId="{1E43BCE5-B142-4C55-838B-6222D4BA1E10}" destId="{B74D9762-1258-4214-B8BD-D7AA0611755C}" srcOrd="3" destOrd="0" presId="urn:microsoft.com/office/officeart/2005/8/layout/hierarchy3"/>
    <dgm:cxn modelId="{BB15B9EB-51DE-4F05-960C-9C11E96798D7}" type="presParOf" srcId="{1E43BCE5-B142-4C55-838B-6222D4BA1E10}" destId="{68B2EF56-E875-4E39-ACED-48D56697ACA3}" srcOrd="4" destOrd="0" presId="urn:microsoft.com/office/officeart/2005/8/layout/hierarchy3"/>
    <dgm:cxn modelId="{9B36BCD3-6DC2-4ED9-B365-B6EB959766C1}" type="presParOf" srcId="{1E43BCE5-B142-4C55-838B-6222D4BA1E10}" destId="{4E52B6AE-D984-4DB2-A7C7-3FE641A59EA1}" srcOrd="5" destOrd="0" presId="urn:microsoft.com/office/officeart/2005/8/layout/hierarchy3"/>
    <dgm:cxn modelId="{2151054E-E6DD-4AAA-9A36-686006591FC4}" type="presParOf" srcId="{1E43BCE5-B142-4C55-838B-6222D4BA1E10}" destId="{A159C362-0DAB-4433-9C43-A84E616AF78B}" srcOrd="6" destOrd="0" presId="urn:microsoft.com/office/officeart/2005/8/layout/hierarchy3"/>
    <dgm:cxn modelId="{C4B8AD0B-E0FE-4B19-A56A-C5C942E18667}" type="presParOf" srcId="{1E43BCE5-B142-4C55-838B-6222D4BA1E10}" destId="{A5A63792-A952-4770-A549-1F65C0F31479}" srcOrd="7" destOrd="0" presId="urn:microsoft.com/office/officeart/2005/8/layout/hierarchy3"/>
    <dgm:cxn modelId="{77C25EE1-7562-4C9F-8DAF-563BE7686896}" type="presParOf" srcId="{1E43BCE5-B142-4C55-838B-6222D4BA1E10}" destId="{C698E3AA-8E66-4396-B380-9313D97982E0}" srcOrd="8" destOrd="0" presId="urn:microsoft.com/office/officeart/2005/8/layout/hierarchy3"/>
    <dgm:cxn modelId="{6AFA9D19-B476-46A3-AD7A-A2DDA363DD63}" type="presParOf" srcId="{1E43BCE5-B142-4C55-838B-6222D4BA1E10}" destId="{762FC8BC-6DAE-41FF-B8E6-DEB617947A59}" srcOrd="9" destOrd="0" presId="urn:microsoft.com/office/officeart/2005/8/layout/hierarchy3"/>
    <dgm:cxn modelId="{97344C27-9382-4020-8358-58A1842C331C}" type="presParOf" srcId="{24E0555F-2309-472C-8CA0-AF538467F2F7}" destId="{4703CAF6-E84B-4B1A-ADF1-51FDAB93E847}" srcOrd="3" destOrd="0" presId="urn:microsoft.com/office/officeart/2005/8/layout/hierarchy3"/>
    <dgm:cxn modelId="{DE087339-C1B3-4B56-986D-24DFD94B7E05}" type="presParOf" srcId="{4703CAF6-E84B-4B1A-ADF1-51FDAB93E847}" destId="{37A22CDC-1E17-4308-A68F-A7890F3926BD}" srcOrd="0" destOrd="0" presId="urn:microsoft.com/office/officeart/2005/8/layout/hierarchy3"/>
    <dgm:cxn modelId="{30EB175E-1F8B-47B2-8A62-E6D8CF591FD4}" type="presParOf" srcId="{37A22CDC-1E17-4308-A68F-A7890F3926BD}" destId="{FB626BF4-79F2-44BE-9ADE-39F148322FEF}" srcOrd="0" destOrd="0" presId="urn:microsoft.com/office/officeart/2005/8/layout/hierarchy3"/>
    <dgm:cxn modelId="{73514AB6-E891-48B5-9AC2-EDC9897F14EE}" type="presParOf" srcId="{37A22CDC-1E17-4308-A68F-A7890F3926BD}" destId="{1391BCEE-8FA9-452C-A86B-9084D3463150}" srcOrd="1" destOrd="0" presId="urn:microsoft.com/office/officeart/2005/8/layout/hierarchy3"/>
    <dgm:cxn modelId="{EFEA68FE-BE1E-4D4B-9CF4-92EDD75C9698}" type="presParOf" srcId="{4703CAF6-E84B-4B1A-ADF1-51FDAB93E847}" destId="{BABE654E-7A8A-4C50-9664-8D3A2D982C71}" srcOrd="1" destOrd="0" presId="urn:microsoft.com/office/officeart/2005/8/layout/hierarchy3"/>
    <dgm:cxn modelId="{BD4CB222-D1F6-47DE-862B-CA26B0EAA2B6}" type="presParOf" srcId="{BABE654E-7A8A-4C50-9664-8D3A2D982C71}" destId="{467D6961-F4D3-4B0D-89D3-0C981BB59ADA}" srcOrd="0" destOrd="0" presId="urn:microsoft.com/office/officeart/2005/8/layout/hierarchy3"/>
    <dgm:cxn modelId="{2C5C4674-F3E8-423C-B597-023F2A9870CE}" type="presParOf" srcId="{BABE654E-7A8A-4C50-9664-8D3A2D982C71}" destId="{4C926118-C4DF-45E9-A847-075E6990D5E7}" srcOrd="1" destOrd="0" presId="urn:microsoft.com/office/officeart/2005/8/layout/hierarchy3"/>
    <dgm:cxn modelId="{76F97290-BAD9-4EF0-A8CF-C58D1AAF0CA7}" type="presParOf" srcId="{BABE654E-7A8A-4C50-9664-8D3A2D982C71}" destId="{2C635B45-6D2B-4829-AEFF-734040563CFB}" srcOrd="2" destOrd="0" presId="urn:microsoft.com/office/officeart/2005/8/layout/hierarchy3"/>
    <dgm:cxn modelId="{BD8B73D5-196C-47F2-9CF1-0BBBAC4F2648}" type="presParOf" srcId="{BABE654E-7A8A-4C50-9664-8D3A2D982C71}" destId="{08C141AA-F75A-424B-8190-1C9EA2C78080}" srcOrd="3" destOrd="0" presId="urn:microsoft.com/office/officeart/2005/8/layout/hierarchy3"/>
    <dgm:cxn modelId="{77CEA779-6DC1-4B2F-9495-78D4B4C22296}" type="presParOf" srcId="{BABE654E-7A8A-4C50-9664-8D3A2D982C71}" destId="{C1F31EA3-069B-434D-98D8-004CB2C0F021}" srcOrd="4" destOrd="0" presId="urn:microsoft.com/office/officeart/2005/8/layout/hierarchy3"/>
    <dgm:cxn modelId="{FDAEF8EB-594B-4ACD-BB11-1F0C9FF004D5}" type="presParOf" srcId="{BABE654E-7A8A-4C50-9664-8D3A2D982C71}" destId="{B864742F-0040-4B8D-9902-4366F1298F1D}" srcOrd="5" destOrd="0" presId="urn:microsoft.com/office/officeart/2005/8/layout/hierarchy3"/>
    <dgm:cxn modelId="{DDE15701-EA3B-4C61-9DC7-90682F55D652}" type="presParOf" srcId="{BABE654E-7A8A-4C50-9664-8D3A2D982C71}" destId="{A32788C9-4F07-4578-8282-CD802FB7F7E8}" srcOrd="6" destOrd="0" presId="urn:microsoft.com/office/officeart/2005/8/layout/hierarchy3"/>
    <dgm:cxn modelId="{65499643-D8EE-44B5-82D2-2BB999DF1066}" type="presParOf" srcId="{BABE654E-7A8A-4C50-9664-8D3A2D982C71}" destId="{DA278F53-0889-4FE9-9A17-ABFE7ACD68A0}" srcOrd="7" destOrd="0" presId="urn:microsoft.com/office/officeart/2005/8/layout/hierarchy3"/>
    <dgm:cxn modelId="{72A2B472-335D-42A3-8FFC-14FD4C94AEA2}" type="presParOf" srcId="{BABE654E-7A8A-4C50-9664-8D3A2D982C71}" destId="{5A805643-684A-4104-98C0-49B4FC1E4916}" srcOrd="8" destOrd="0" presId="urn:microsoft.com/office/officeart/2005/8/layout/hierarchy3"/>
    <dgm:cxn modelId="{FDD9B4D6-4F6E-41E8-A896-25E99737EFB3}" type="presParOf" srcId="{BABE654E-7A8A-4C50-9664-8D3A2D982C71}" destId="{191A217B-F586-43E1-9CFE-4622F1B27D10}" srcOrd="9" destOrd="0" presId="urn:microsoft.com/office/officeart/2005/8/layout/hierarchy3"/>
    <dgm:cxn modelId="{64850B6D-06B3-4D4D-948F-0FA0684BE58D}" type="presParOf" srcId="{24E0555F-2309-472C-8CA0-AF538467F2F7}" destId="{83CF03E2-A2DE-4120-8C8E-3FA9B69663CE}" srcOrd="4" destOrd="0" presId="urn:microsoft.com/office/officeart/2005/8/layout/hierarchy3"/>
    <dgm:cxn modelId="{510D58A9-D546-4840-9723-94B08C41A088}" type="presParOf" srcId="{83CF03E2-A2DE-4120-8C8E-3FA9B69663CE}" destId="{0951BBCA-0E06-4E94-ABB0-DE84AE3ED56E}" srcOrd="0" destOrd="0" presId="urn:microsoft.com/office/officeart/2005/8/layout/hierarchy3"/>
    <dgm:cxn modelId="{8FEC091B-88FF-4079-BF51-974B3845AE52}" type="presParOf" srcId="{0951BBCA-0E06-4E94-ABB0-DE84AE3ED56E}" destId="{06939129-83D5-4A3A-AAB1-B929AD6885DC}" srcOrd="0" destOrd="0" presId="urn:microsoft.com/office/officeart/2005/8/layout/hierarchy3"/>
    <dgm:cxn modelId="{E46A4F24-5773-4024-A1A9-E357B0F224C8}" type="presParOf" srcId="{0951BBCA-0E06-4E94-ABB0-DE84AE3ED56E}" destId="{51C47BBE-2986-42EF-8C21-27988C729A98}" srcOrd="1" destOrd="0" presId="urn:microsoft.com/office/officeart/2005/8/layout/hierarchy3"/>
    <dgm:cxn modelId="{021CF909-8E78-4FB2-8E70-76FDBFD1849A}" type="presParOf" srcId="{83CF03E2-A2DE-4120-8C8E-3FA9B69663CE}" destId="{D8B008BF-1241-44ED-8694-1084FBDCC6D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2E397A-07A8-49DE-9E97-F22DA8C734CB}" type="doc">
      <dgm:prSet loTypeId="urn:microsoft.com/office/officeart/2005/8/layout/cycle3" loCatId="cycl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2E5BCC57-12FD-4C79-A941-CB58739CA012}">
      <dgm:prSet phldrT="[Texto]" custT="1"/>
      <dgm:spPr/>
      <dgm:t>
        <a:bodyPr/>
        <a:lstStyle/>
        <a:p>
          <a:r>
            <a:rPr lang="es-CO" sz="1100" dirty="0">
              <a:latin typeface="Arial" panose="020B0604020202020204" pitchFamily="34" charset="0"/>
              <a:cs typeface="Arial" panose="020B0604020202020204" pitchFamily="34" charset="0"/>
            </a:rPr>
            <a:t>Evaluación de indicadores epidemiológicos de municipios/localidades según estrato de riesgo y generación continua de tablero de control </a:t>
          </a:r>
        </a:p>
      </dgm:t>
    </dgm:pt>
    <dgm:pt modelId="{7ABD3708-751B-49D3-B7AF-96798F3F8768}" type="parTrans" cxnId="{0DD83BF4-DA07-4188-B6DB-D9D71A7B2CB8}">
      <dgm:prSet/>
      <dgm:spPr/>
      <dgm:t>
        <a:bodyPr/>
        <a:lstStyle/>
        <a:p>
          <a:endParaRPr lang="es-CO"/>
        </a:p>
      </dgm:t>
    </dgm:pt>
    <dgm:pt modelId="{F39633BF-9A74-4237-8562-2642E208A403}" type="sibTrans" cxnId="{0DD83BF4-DA07-4188-B6DB-D9D71A7B2CB8}">
      <dgm:prSet/>
      <dgm:spPr/>
      <dgm:t>
        <a:bodyPr/>
        <a:lstStyle/>
        <a:p>
          <a:endParaRPr lang="es-CO"/>
        </a:p>
      </dgm:t>
    </dgm:pt>
    <dgm:pt modelId="{162AF039-D1E1-4654-A780-60AC2A5FEA9E}">
      <dgm:prSet phldrT="[Texto]" custT="1"/>
      <dgm:spPr/>
      <dgm:t>
        <a:bodyPr/>
        <a:lstStyle/>
        <a:p>
          <a:r>
            <a:rPr lang="es-CO" sz="1100" dirty="0">
              <a:latin typeface="Arial" panose="020B0604020202020204" pitchFamily="34" charset="0"/>
              <a:cs typeface="Arial" panose="020B0604020202020204" pitchFamily="34" charset="0"/>
            </a:rPr>
            <a:t>Detección de situación de brotes y alertas por municipio a través de análisis de canal endémico </a:t>
          </a:r>
        </a:p>
      </dgm:t>
    </dgm:pt>
    <dgm:pt modelId="{C732297E-7859-4C7C-8C66-B208102D5D0A}" type="parTrans" cxnId="{3FE62BC6-F2D0-42AF-A76B-A6DB8DF971AB}">
      <dgm:prSet/>
      <dgm:spPr/>
      <dgm:t>
        <a:bodyPr/>
        <a:lstStyle/>
        <a:p>
          <a:endParaRPr lang="es-CO"/>
        </a:p>
      </dgm:t>
    </dgm:pt>
    <dgm:pt modelId="{BE226E49-2BB0-4DED-86CC-6E0FEA4CFBD3}" type="sibTrans" cxnId="{3FE62BC6-F2D0-42AF-A76B-A6DB8DF971AB}">
      <dgm:prSet/>
      <dgm:spPr/>
      <dgm:t>
        <a:bodyPr/>
        <a:lstStyle/>
        <a:p>
          <a:endParaRPr lang="es-CO"/>
        </a:p>
      </dgm:t>
    </dgm:pt>
    <dgm:pt modelId="{F4280369-6B6C-4E0D-BD7B-1EC02BA87550}">
      <dgm:prSet phldrT="[Texto]" custT="1"/>
      <dgm:spPr/>
      <dgm:t>
        <a:bodyPr/>
        <a:lstStyle/>
        <a:p>
          <a:r>
            <a:rPr lang="es-CO" sz="1100" dirty="0">
              <a:latin typeface="Arial" panose="020B0604020202020204" pitchFamily="34" charset="0"/>
              <a:cs typeface="Arial" panose="020B0604020202020204" pitchFamily="34" charset="0"/>
            </a:rPr>
            <a:t>Brote o alerta en municipios en eliminación o en estrato de riesgo 2 y 3: realizan Sala de Análisis del Riesgo (SAR), evalúan riesgo y posibilidad de intervención inmediata (búsqueda de casos adicional y tratamiento oportuno).  </a:t>
          </a:r>
        </a:p>
        <a:p>
          <a:r>
            <a:rPr lang="es-CO" sz="1100" dirty="0">
              <a:latin typeface="Arial" panose="020B0604020202020204" pitchFamily="34" charset="0"/>
              <a:cs typeface="Arial" panose="020B0604020202020204" pitchFamily="34" charset="0"/>
            </a:rPr>
            <a:t>Brote o alerta en municipios de estrato de riesgo 4 o 5 deben informar a programa para realización de intervención y control vectorial oportuno. </a:t>
          </a:r>
        </a:p>
      </dgm:t>
    </dgm:pt>
    <dgm:pt modelId="{E13CC9F3-3BEB-4163-8130-E7AD8F18C9B1}" type="parTrans" cxnId="{C4629910-9271-43D8-8010-C769C2603903}">
      <dgm:prSet/>
      <dgm:spPr/>
      <dgm:t>
        <a:bodyPr/>
        <a:lstStyle/>
        <a:p>
          <a:endParaRPr lang="es-CO"/>
        </a:p>
      </dgm:t>
    </dgm:pt>
    <dgm:pt modelId="{D50EBB7A-C450-48E8-AAB9-E9A2A4AFCC16}" type="sibTrans" cxnId="{C4629910-9271-43D8-8010-C769C2603903}">
      <dgm:prSet/>
      <dgm:spPr/>
      <dgm:t>
        <a:bodyPr/>
        <a:lstStyle/>
        <a:p>
          <a:endParaRPr lang="es-CO"/>
        </a:p>
      </dgm:t>
    </dgm:pt>
    <dgm:pt modelId="{87D36001-F5BD-4430-B0FD-1D51C008C81B}">
      <dgm:prSet phldrT="[Texto]" custT="1"/>
      <dgm:spPr/>
      <dgm:t>
        <a:bodyPr/>
        <a:lstStyle/>
        <a:p>
          <a:r>
            <a:rPr lang="es-CO" sz="1100" dirty="0">
              <a:latin typeface="Arial" panose="020B0604020202020204" pitchFamily="34" charset="0"/>
              <a:cs typeface="Arial" panose="020B0604020202020204" pitchFamily="34" charset="0"/>
            </a:rPr>
            <a:t>Difusión de análisis de datos e intervenciones propuestas a tomadores de decisiones</a:t>
          </a:r>
        </a:p>
      </dgm:t>
    </dgm:pt>
    <dgm:pt modelId="{6A815AD7-5859-45FB-A42B-56F031681F15}" type="sibTrans" cxnId="{A7AC7847-41BC-4915-B417-148F468B285B}">
      <dgm:prSet/>
      <dgm:spPr/>
      <dgm:t>
        <a:bodyPr/>
        <a:lstStyle/>
        <a:p>
          <a:endParaRPr lang="es-CO"/>
        </a:p>
      </dgm:t>
    </dgm:pt>
    <dgm:pt modelId="{20D48305-B781-4F0F-A52F-86130DED644E}" type="parTrans" cxnId="{A7AC7847-41BC-4915-B417-148F468B285B}">
      <dgm:prSet/>
      <dgm:spPr/>
      <dgm:t>
        <a:bodyPr/>
        <a:lstStyle/>
        <a:p>
          <a:endParaRPr lang="es-CO"/>
        </a:p>
      </dgm:t>
    </dgm:pt>
    <dgm:pt modelId="{B924C0C5-BDA0-4D47-99F6-139C1878CDCB}">
      <dgm:prSet phldrT="[Texto]" custT="1"/>
      <dgm:spPr/>
      <dgm:t>
        <a:bodyPr/>
        <a:lstStyle/>
        <a:p>
          <a:r>
            <a:rPr lang="es-CO" sz="1100" dirty="0">
              <a:latin typeface="Arial" panose="020B0604020202020204" pitchFamily="34" charset="0"/>
              <a:cs typeface="Arial" panose="020B0604020202020204" pitchFamily="34" charset="0"/>
            </a:rPr>
            <a:t>Evaluación y seguimiento al brote a través de indicadores epidemiológicos y comportamientos inusuales</a:t>
          </a:r>
        </a:p>
      </dgm:t>
    </dgm:pt>
    <dgm:pt modelId="{15BFD588-1652-4DEE-9F94-A535F960070B}" type="parTrans" cxnId="{16016DD0-5C2E-49A0-AADA-2869180C9314}">
      <dgm:prSet/>
      <dgm:spPr/>
      <dgm:t>
        <a:bodyPr/>
        <a:lstStyle/>
        <a:p>
          <a:endParaRPr lang="es-CO"/>
        </a:p>
      </dgm:t>
    </dgm:pt>
    <dgm:pt modelId="{8843CDCE-2D1B-46E7-AEEF-8F0A39A2985D}" type="sibTrans" cxnId="{16016DD0-5C2E-49A0-AADA-2869180C9314}">
      <dgm:prSet/>
      <dgm:spPr/>
      <dgm:t>
        <a:bodyPr/>
        <a:lstStyle/>
        <a:p>
          <a:endParaRPr lang="es-CO"/>
        </a:p>
      </dgm:t>
    </dgm:pt>
    <dgm:pt modelId="{CAD45B4C-B94A-4C35-96D4-50FC962C0F0C}">
      <dgm:prSet phldrT="[Texto]" custT="1"/>
      <dgm:spPr/>
      <dgm:t>
        <a:bodyPr/>
        <a:lstStyle/>
        <a:p>
          <a:r>
            <a:rPr lang="es-CO" sz="1100" dirty="0">
              <a:latin typeface="Arial" panose="020B0604020202020204" pitchFamily="34" charset="0"/>
              <a:cs typeface="Arial" panose="020B0604020202020204" pitchFamily="34" charset="0"/>
            </a:rPr>
            <a:t>Evaluación del estado del diagnóstico y tratamiento oportuno en la zona, determinación de una posible hipótesis de generación de brote en contexto de Sala de Análisis del Riesgo (SAR) para los municipios en eliminación y de estratos 2 y 3, generación de propuesta de intervención que evite un posible nuevo brote (reorganización de red de diagnóstico)</a:t>
          </a:r>
        </a:p>
      </dgm:t>
    </dgm:pt>
    <dgm:pt modelId="{10DD78D2-CB22-4465-ACDA-73C03C7673B7}" type="parTrans" cxnId="{B9590123-0F13-4075-8727-C101E7D5A94B}">
      <dgm:prSet/>
      <dgm:spPr/>
      <dgm:t>
        <a:bodyPr/>
        <a:lstStyle/>
        <a:p>
          <a:endParaRPr lang="es-CO"/>
        </a:p>
      </dgm:t>
    </dgm:pt>
    <dgm:pt modelId="{70174A7C-6D9F-4097-A5F1-4A386B9E98F4}" type="sibTrans" cxnId="{B9590123-0F13-4075-8727-C101E7D5A94B}">
      <dgm:prSet/>
      <dgm:spPr/>
      <dgm:t>
        <a:bodyPr/>
        <a:lstStyle/>
        <a:p>
          <a:endParaRPr lang="es-CO"/>
        </a:p>
      </dgm:t>
    </dgm:pt>
    <dgm:pt modelId="{2480D0EF-018C-4796-8D25-EC8B2E30A604}">
      <dgm:prSet phldrT="[Texto]" custT="1"/>
      <dgm:spPr/>
      <dgm:t>
        <a:bodyPr/>
        <a:lstStyle/>
        <a:p>
          <a:r>
            <a:rPr lang="es-CO" sz="1100" dirty="0">
              <a:latin typeface="Arial" panose="020B0604020202020204" pitchFamily="34" charset="0"/>
              <a:cs typeface="Arial" panose="020B0604020202020204" pitchFamily="34" charset="0"/>
            </a:rPr>
            <a:t>Realización de búsquedas activas institucionales (BAI) en los municipios en situación de brote</a:t>
          </a:r>
        </a:p>
      </dgm:t>
    </dgm:pt>
    <dgm:pt modelId="{7BC4EA9E-44B9-461E-9D3D-2C442FF1BC64}" type="parTrans" cxnId="{2FE32EF1-172C-4E23-81C6-2AA3FE24FDBA}">
      <dgm:prSet/>
      <dgm:spPr/>
      <dgm:t>
        <a:bodyPr/>
        <a:lstStyle/>
        <a:p>
          <a:endParaRPr lang="es-CO"/>
        </a:p>
      </dgm:t>
    </dgm:pt>
    <dgm:pt modelId="{A0B3B300-009B-4513-8AAD-0190C92A12EC}" type="sibTrans" cxnId="{2FE32EF1-172C-4E23-81C6-2AA3FE24FDBA}">
      <dgm:prSet/>
      <dgm:spPr/>
      <dgm:t>
        <a:bodyPr/>
        <a:lstStyle/>
        <a:p>
          <a:endParaRPr lang="es-CO"/>
        </a:p>
      </dgm:t>
    </dgm:pt>
    <dgm:pt modelId="{0302E72B-BFE3-45A4-B70D-805D407EFC49}" type="pres">
      <dgm:prSet presAssocID="{C32E397A-07A8-49DE-9E97-F22DA8C734CB}" presName="Name0" presStyleCnt="0">
        <dgm:presLayoutVars>
          <dgm:dir/>
          <dgm:resizeHandles val="exact"/>
        </dgm:presLayoutVars>
      </dgm:prSet>
      <dgm:spPr/>
    </dgm:pt>
    <dgm:pt modelId="{451B5671-F210-4F64-A81C-64F998F0A5E4}" type="pres">
      <dgm:prSet presAssocID="{C32E397A-07A8-49DE-9E97-F22DA8C734CB}" presName="cycle" presStyleCnt="0"/>
      <dgm:spPr/>
    </dgm:pt>
    <dgm:pt modelId="{4293DB45-51FB-412B-A252-A61F272DC07A}" type="pres">
      <dgm:prSet presAssocID="{2E5BCC57-12FD-4C79-A941-CB58739CA012}" presName="nodeFirstNode" presStyleLbl="node1" presStyleIdx="0" presStyleCnt="7" custScaleX="159570" custScaleY="73265">
        <dgm:presLayoutVars>
          <dgm:bulletEnabled val="1"/>
        </dgm:presLayoutVars>
      </dgm:prSet>
      <dgm:spPr/>
    </dgm:pt>
    <dgm:pt modelId="{77F5B73F-E669-46B5-8E18-76AD6BBC5E22}" type="pres">
      <dgm:prSet presAssocID="{F39633BF-9A74-4237-8562-2642E208A403}" presName="sibTransFirstNode" presStyleLbl="bgShp" presStyleIdx="0" presStyleCnt="1"/>
      <dgm:spPr/>
    </dgm:pt>
    <dgm:pt modelId="{08826433-B740-4803-835E-8EBCF37453DD}" type="pres">
      <dgm:prSet presAssocID="{162AF039-D1E1-4654-A780-60AC2A5FEA9E}" presName="nodeFollowingNodes" presStyleLbl="node1" presStyleIdx="1" presStyleCnt="7" custScaleX="143823" custScaleY="81137" custRadScaleRad="94149" custRadScaleInc="4785">
        <dgm:presLayoutVars>
          <dgm:bulletEnabled val="1"/>
        </dgm:presLayoutVars>
      </dgm:prSet>
      <dgm:spPr/>
    </dgm:pt>
    <dgm:pt modelId="{3BE498C1-36AB-4943-97AB-53B39C6D36C7}" type="pres">
      <dgm:prSet presAssocID="{F4280369-6B6C-4E0D-BD7B-1EC02BA87550}" presName="nodeFollowingNodes" presStyleLbl="node1" presStyleIdx="2" presStyleCnt="7" custScaleX="193000" custScaleY="149732" custRadScaleRad="80417" custRadScaleInc="-9372">
        <dgm:presLayoutVars>
          <dgm:bulletEnabled val="1"/>
        </dgm:presLayoutVars>
      </dgm:prSet>
      <dgm:spPr/>
    </dgm:pt>
    <dgm:pt modelId="{8DACA975-1282-4DB0-9F67-12DE9434AADA}" type="pres">
      <dgm:prSet presAssocID="{2480D0EF-018C-4796-8D25-EC8B2E30A604}" presName="nodeFollowingNodes" presStyleLbl="node1" presStyleIdx="3" presStyleCnt="7" custScaleX="129137" custRadScaleRad="104514" custRadScaleInc="-41728">
        <dgm:presLayoutVars>
          <dgm:bulletEnabled val="1"/>
        </dgm:presLayoutVars>
      </dgm:prSet>
      <dgm:spPr/>
    </dgm:pt>
    <dgm:pt modelId="{D99959C7-DB34-428C-9621-756725A8028B}" type="pres">
      <dgm:prSet presAssocID="{87D36001-F5BD-4430-B0FD-1D51C008C81B}" presName="nodeFollowingNodes" presStyleLbl="node1" presStyleIdx="4" presStyleCnt="7" custScaleX="133585" custRadScaleRad="109511" custRadScaleInc="47323">
        <dgm:presLayoutVars>
          <dgm:bulletEnabled val="1"/>
        </dgm:presLayoutVars>
      </dgm:prSet>
      <dgm:spPr/>
    </dgm:pt>
    <dgm:pt modelId="{1362C9D2-2B8C-4AC5-BC25-A92280B95CC5}" type="pres">
      <dgm:prSet presAssocID="{B924C0C5-BDA0-4D47-99F6-139C1878CDCB}" presName="nodeFollowingNodes" presStyleLbl="node1" presStyleIdx="5" presStyleCnt="7" custScaleX="131640" custRadScaleRad="103609" custRadScaleInc="13793">
        <dgm:presLayoutVars>
          <dgm:bulletEnabled val="1"/>
        </dgm:presLayoutVars>
      </dgm:prSet>
      <dgm:spPr/>
    </dgm:pt>
    <dgm:pt modelId="{04236BA6-0AA4-4284-BBF3-85791DB6B970}" type="pres">
      <dgm:prSet presAssocID="{CAD45B4C-B94A-4C35-96D4-50FC962C0F0C}" presName="nodeFollowingNodes" presStyleLbl="node1" presStyleIdx="6" presStyleCnt="7" custScaleX="170936" custScaleY="161859" custRadScaleRad="96142" custRadScaleInc="-12315">
        <dgm:presLayoutVars>
          <dgm:bulletEnabled val="1"/>
        </dgm:presLayoutVars>
      </dgm:prSet>
      <dgm:spPr/>
    </dgm:pt>
  </dgm:ptLst>
  <dgm:cxnLst>
    <dgm:cxn modelId="{09EBD500-F6FB-49C6-9229-0B39B4DC8980}" type="presOf" srcId="{2E5BCC57-12FD-4C79-A941-CB58739CA012}" destId="{4293DB45-51FB-412B-A252-A61F272DC07A}" srcOrd="0" destOrd="0" presId="urn:microsoft.com/office/officeart/2005/8/layout/cycle3"/>
    <dgm:cxn modelId="{C4629910-9271-43D8-8010-C769C2603903}" srcId="{C32E397A-07A8-49DE-9E97-F22DA8C734CB}" destId="{F4280369-6B6C-4E0D-BD7B-1EC02BA87550}" srcOrd="2" destOrd="0" parTransId="{E13CC9F3-3BEB-4163-8130-E7AD8F18C9B1}" sibTransId="{D50EBB7A-C450-48E8-AAB9-E9A2A4AFCC16}"/>
    <dgm:cxn modelId="{2E7E1C19-D33B-405B-8559-3867D7D749AA}" type="presOf" srcId="{C32E397A-07A8-49DE-9E97-F22DA8C734CB}" destId="{0302E72B-BFE3-45A4-B70D-805D407EFC49}" srcOrd="0" destOrd="0" presId="urn:microsoft.com/office/officeart/2005/8/layout/cycle3"/>
    <dgm:cxn modelId="{B9590123-0F13-4075-8727-C101E7D5A94B}" srcId="{C32E397A-07A8-49DE-9E97-F22DA8C734CB}" destId="{CAD45B4C-B94A-4C35-96D4-50FC962C0F0C}" srcOrd="6" destOrd="0" parTransId="{10DD78D2-CB22-4465-ACDA-73C03C7673B7}" sibTransId="{70174A7C-6D9F-4097-A5F1-4A386B9E98F4}"/>
    <dgm:cxn modelId="{A7AC7847-41BC-4915-B417-148F468B285B}" srcId="{C32E397A-07A8-49DE-9E97-F22DA8C734CB}" destId="{87D36001-F5BD-4430-B0FD-1D51C008C81B}" srcOrd="4" destOrd="0" parTransId="{20D48305-B781-4F0F-A52F-86130DED644E}" sibTransId="{6A815AD7-5859-45FB-A42B-56F031681F15}"/>
    <dgm:cxn modelId="{BF51A3B1-B180-4DFF-BF54-CF0DB0F4741F}" type="presOf" srcId="{162AF039-D1E1-4654-A780-60AC2A5FEA9E}" destId="{08826433-B740-4803-835E-8EBCF37453DD}" srcOrd="0" destOrd="0" presId="urn:microsoft.com/office/officeart/2005/8/layout/cycle3"/>
    <dgm:cxn modelId="{ADCF47BB-D3DF-4866-8706-D12DD4D15A58}" type="presOf" srcId="{2480D0EF-018C-4796-8D25-EC8B2E30A604}" destId="{8DACA975-1282-4DB0-9F67-12DE9434AADA}" srcOrd="0" destOrd="0" presId="urn:microsoft.com/office/officeart/2005/8/layout/cycle3"/>
    <dgm:cxn modelId="{1B89F1C0-6082-4B05-9D01-DDB83B4BA4BF}" type="presOf" srcId="{CAD45B4C-B94A-4C35-96D4-50FC962C0F0C}" destId="{04236BA6-0AA4-4284-BBF3-85791DB6B970}" srcOrd="0" destOrd="0" presId="urn:microsoft.com/office/officeart/2005/8/layout/cycle3"/>
    <dgm:cxn modelId="{3FE62BC6-F2D0-42AF-A76B-A6DB8DF971AB}" srcId="{C32E397A-07A8-49DE-9E97-F22DA8C734CB}" destId="{162AF039-D1E1-4654-A780-60AC2A5FEA9E}" srcOrd="1" destOrd="0" parTransId="{C732297E-7859-4C7C-8C66-B208102D5D0A}" sibTransId="{BE226E49-2BB0-4DED-86CC-6E0FEA4CFBD3}"/>
    <dgm:cxn modelId="{26E2F6C8-4EE4-49F4-A3ED-EDA0F49DA90F}" type="presOf" srcId="{F4280369-6B6C-4E0D-BD7B-1EC02BA87550}" destId="{3BE498C1-36AB-4943-97AB-53B39C6D36C7}" srcOrd="0" destOrd="0" presId="urn:microsoft.com/office/officeart/2005/8/layout/cycle3"/>
    <dgm:cxn modelId="{31FDD1CE-596D-4514-9D8B-7CB1303FA85A}" type="presOf" srcId="{B924C0C5-BDA0-4D47-99F6-139C1878CDCB}" destId="{1362C9D2-2B8C-4AC5-BC25-A92280B95CC5}" srcOrd="0" destOrd="0" presId="urn:microsoft.com/office/officeart/2005/8/layout/cycle3"/>
    <dgm:cxn modelId="{16016DD0-5C2E-49A0-AADA-2869180C9314}" srcId="{C32E397A-07A8-49DE-9E97-F22DA8C734CB}" destId="{B924C0C5-BDA0-4D47-99F6-139C1878CDCB}" srcOrd="5" destOrd="0" parTransId="{15BFD588-1652-4DEE-9F94-A535F960070B}" sibTransId="{8843CDCE-2D1B-46E7-AEEF-8F0A39A2985D}"/>
    <dgm:cxn modelId="{56D1ABDA-0E09-4E87-9FF1-0E7571BF0CD6}" type="presOf" srcId="{87D36001-F5BD-4430-B0FD-1D51C008C81B}" destId="{D99959C7-DB34-428C-9621-756725A8028B}" srcOrd="0" destOrd="0" presId="urn:microsoft.com/office/officeart/2005/8/layout/cycle3"/>
    <dgm:cxn modelId="{2FE32EF1-172C-4E23-81C6-2AA3FE24FDBA}" srcId="{C32E397A-07A8-49DE-9E97-F22DA8C734CB}" destId="{2480D0EF-018C-4796-8D25-EC8B2E30A604}" srcOrd="3" destOrd="0" parTransId="{7BC4EA9E-44B9-461E-9D3D-2C442FF1BC64}" sibTransId="{A0B3B300-009B-4513-8AAD-0190C92A12EC}"/>
    <dgm:cxn modelId="{0DD83BF4-DA07-4188-B6DB-D9D71A7B2CB8}" srcId="{C32E397A-07A8-49DE-9E97-F22DA8C734CB}" destId="{2E5BCC57-12FD-4C79-A941-CB58739CA012}" srcOrd="0" destOrd="0" parTransId="{7ABD3708-751B-49D3-B7AF-96798F3F8768}" sibTransId="{F39633BF-9A74-4237-8562-2642E208A403}"/>
    <dgm:cxn modelId="{CB9EA7F8-A739-47AC-AB77-AFDE9D8E13AA}" type="presOf" srcId="{F39633BF-9A74-4237-8562-2642E208A403}" destId="{77F5B73F-E669-46B5-8E18-76AD6BBC5E22}" srcOrd="0" destOrd="0" presId="urn:microsoft.com/office/officeart/2005/8/layout/cycle3"/>
    <dgm:cxn modelId="{F326E5AC-F034-4A4E-9570-E327B2A23713}" type="presParOf" srcId="{0302E72B-BFE3-45A4-B70D-805D407EFC49}" destId="{451B5671-F210-4F64-A81C-64F998F0A5E4}" srcOrd="0" destOrd="0" presId="urn:microsoft.com/office/officeart/2005/8/layout/cycle3"/>
    <dgm:cxn modelId="{17203A94-B293-422D-9646-CC5F97631F07}" type="presParOf" srcId="{451B5671-F210-4F64-A81C-64F998F0A5E4}" destId="{4293DB45-51FB-412B-A252-A61F272DC07A}" srcOrd="0" destOrd="0" presId="urn:microsoft.com/office/officeart/2005/8/layout/cycle3"/>
    <dgm:cxn modelId="{C142D0E5-6876-42CA-B12E-9413802B2D61}" type="presParOf" srcId="{451B5671-F210-4F64-A81C-64F998F0A5E4}" destId="{77F5B73F-E669-46B5-8E18-76AD6BBC5E22}" srcOrd="1" destOrd="0" presId="urn:microsoft.com/office/officeart/2005/8/layout/cycle3"/>
    <dgm:cxn modelId="{259F738A-F2A1-4643-B223-84E818C12796}" type="presParOf" srcId="{451B5671-F210-4F64-A81C-64F998F0A5E4}" destId="{08826433-B740-4803-835E-8EBCF37453DD}" srcOrd="2" destOrd="0" presId="urn:microsoft.com/office/officeart/2005/8/layout/cycle3"/>
    <dgm:cxn modelId="{A1D9CAAB-4DE4-40C0-A9A4-3094EC4F3158}" type="presParOf" srcId="{451B5671-F210-4F64-A81C-64F998F0A5E4}" destId="{3BE498C1-36AB-4943-97AB-53B39C6D36C7}" srcOrd="3" destOrd="0" presId="urn:microsoft.com/office/officeart/2005/8/layout/cycle3"/>
    <dgm:cxn modelId="{20203815-DEB4-4E02-B635-62E3CB45B57B}" type="presParOf" srcId="{451B5671-F210-4F64-A81C-64F998F0A5E4}" destId="{8DACA975-1282-4DB0-9F67-12DE9434AADA}" srcOrd="4" destOrd="0" presId="urn:microsoft.com/office/officeart/2005/8/layout/cycle3"/>
    <dgm:cxn modelId="{0E8A54DF-0D99-4C2C-8FC7-892FC7E32292}" type="presParOf" srcId="{451B5671-F210-4F64-A81C-64F998F0A5E4}" destId="{D99959C7-DB34-428C-9621-756725A8028B}" srcOrd="5" destOrd="0" presId="urn:microsoft.com/office/officeart/2005/8/layout/cycle3"/>
    <dgm:cxn modelId="{9BB49D7F-602E-413A-BF19-5825C7FDDD89}" type="presParOf" srcId="{451B5671-F210-4F64-A81C-64F998F0A5E4}" destId="{1362C9D2-2B8C-4AC5-BC25-A92280B95CC5}" srcOrd="6" destOrd="0" presId="urn:microsoft.com/office/officeart/2005/8/layout/cycle3"/>
    <dgm:cxn modelId="{1717293F-3F9F-4B17-9D18-0DE93CDC58E3}" type="presParOf" srcId="{451B5671-F210-4F64-A81C-64F998F0A5E4}" destId="{04236BA6-0AA4-4284-BBF3-85791DB6B970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5B73F-E669-46B5-8E18-76AD6BBC5E22}">
      <dsp:nvSpPr>
        <dsp:cNvPr id="0" name=""/>
        <dsp:cNvSpPr/>
      </dsp:nvSpPr>
      <dsp:spPr>
        <a:xfrm>
          <a:off x="1720821" y="-28636"/>
          <a:ext cx="4686357" cy="4686357"/>
        </a:xfrm>
        <a:prstGeom prst="circularArrow">
          <a:avLst>
            <a:gd name="adj1" fmla="val 5544"/>
            <a:gd name="adj2" fmla="val 330680"/>
            <a:gd name="adj3" fmla="val 13767248"/>
            <a:gd name="adj4" fmla="val 17391247"/>
            <a:gd name="adj5" fmla="val 575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93DB45-51FB-412B-A252-A61F272DC07A}">
      <dsp:nvSpPr>
        <dsp:cNvPr id="0" name=""/>
        <dsp:cNvSpPr/>
      </dsp:nvSpPr>
      <dsp:spPr>
        <a:xfrm>
          <a:off x="2962671" y="1278"/>
          <a:ext cx="2202656" cy="11013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Verificación continua de la calidad del dato y oportunidad en la notificación</a:t>
          </a:r>
        </a:p>
      </dsp:txBody>
      <dsp:txXfrm>
        <a:off x="3016433" y="55040"/>
        <a:ext cx="2095132" cy="993804"/>
      </dsp:txXfrm>
    </dsp:sp>
    <dsp:sp modelId="{08826433-B740-4803-835E-8EBCF37453DD}">
      <dsp:nvSpPr>
        <dsp:cNvPr id="0" name=""/>
        <dsp:cNvSpPr/>
      </dsp:nvSpPr>
      <dsp:spPr>
        <a:xfrm>
          <a:off x="4863307" y="1382170"/>
          <a:ext cx="2202656" cy="11013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Análisis del estrato de riesgo en las zonas evaluadas</a:t>
          </a:r>
        </a:p>
      </dsp:txBody>
      <dsp:txXfrm>
        <a:off x="4917069" y="1435932"/>
        <a:ext cx="2095132" cy="993804"/>
      </dsp:txXfrm>
    </dsp:sp>
    <dsp:sp modelId="{3BE498C1-36AB-4943-97AB-53B39C6D36C7}">
      <dsp:nvSpPr>
        <dsp:cNvPr id="0" name=""/>
        <dsp:cNvSpPr/>
      </dsp:nvSpPr>
      <dsp:spPr>
        <a:xfrm>
          <a:off x="4137329" y="3616501"/>
          <a:ext cx="2202656" cy="11013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Análisis de los focos activos, residuales y eliminados de la zona</a:t>
          </a:r>
        </a:p>
      </dsp:txBody>
      <dsp:txXfrm>
        <a:off x="4191091" y="3670263"/>
        <a:ext cx="2095132" cy="993804"/>
      </dsp:txXfrm>
    </dsp:sp>
    <dsp:sp modelId="{053F6C05-BE43-4AD4-9DE0-3C32AD1B55E9}">
      <dsp:nvSpPr>
        <dsp:cNvPr id="0" name=""/>
        <dsp:cNvSpPr/>
      </dsp:nvSpPr>
      <dsp:spPr>
        <a:xfrm>
          <a:off x="1788014" y="3616501"/>
          <a:ext cx="2202656" cy="11013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Evaluación de los indicadores de oportunidad de diagnóstico y tratamiento</a:t>
          </a:r>
        </a:p>
      </dsp:txBody>
      <dsp:txXfrm>
        <a:off x="1841776" y="3670263"/>
        <a:ext cx="2095132" cy="993804"/>
      </dsp:txXfrm>
    </dsp:sp>
    <dsp:sp modelId="{2044A972-C945-473A-AC40-B12D82B5F9E7}">
      <dsp:nvSpPr>
        <dsp:cNvPr id="0" name=""/>
        <dsp:cNvSpPr/>
      </dsp:nvSpPr>
      <dsp:spPr>
        <a:xfrm>
          <a:off x="1062036" y="1382170"/>
          <a:ext cx="2202656" cy="11013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Difusión de los análisis y realización de propuestas para la intervención de  los focos de transmisión</a:t>
          </a:r>
        </a:p>
      </dsp:txBody>
      <dsp:txXfrm>
        <a:off x="1115798" y="1435932"/>
        <a:ext cx="2095132" cy="993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B534F-2C93-40C2-9656-81D7E34E5358}">
      <dsp:nvSpPr>
        <dsp:cNvPr id="0" name=""/>
        <dsp:cNvSpPr/>
      </dsp:nvSpPr>
      <dsp:spPr>
        <a:xfrm>
          <a:off x="200162" y="3351"/>
          <a:ext cx="1424003" cy="7120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latin typeface="Arial" panose="020B0604020202020204" pitchFamily="34" charset="0"/>
              <a:cs typeface="Arial" panose="020B0604020202020204" pitchFamily="34" charset="0"/>
            </a:rPr>
            <a:t>Estrato 1</a:t>
          </a:r>
        </a:p>
      </dsp:txBody>
      <dsp:txXfrm>
        <a:off x="221016" y="24205"/>
        <a:ext cx="1382295" cy="670293"/>
      </dsp:txXfrm>
    </dsp:sp>
    <dsp:sp modelId="{5E284E7B-BC62-4B0B-84D0-CAF013766362}">
      <dsp:nvSpPr>
        <dsp:cNvPr id="0" name=""/>
        <dsp:cNvSpPr/>
      </dsp:nvSpPr>
      <dsp:spPr>
        <a:xfrm>
          <a:off x="342562" y="715353"/>
          <a:ext cx="142400" cy="534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001"/>
              </a:lnTo>
              <a:lnTo>
                <a:pt x="142400" y="53400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DCBFA-5835-41A7-B26F-666B5401E694}">
      <dsp:nvSpPr>
        <dsp:cNvPr id="0" name=""/>
        <dsp:cNvSpPr/>
      </dsp:nvSpPr>
      <dsp:spPr>
        <a:xfrm>
          <a:off x="484963" y="893353"/>
          <a:ext cx="1139202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latin typeface="Arial" panose="020B0604020202020204" pitchFamily="34" charset="0"/>
              <a:cs typeface="Arial" panose="020B0604020202020204" pitchFamily="34" charset="0"/>
            </a:rPr>
            <a:t>Detección pasiva</a:t>
          </a:r>
        </a:p>
      </dsp:txBody>
      <dsp:txXfrm>
        <a:off x="505817" y="914207"/>
        <a:ext cx="1097494" cy="670293"/>
      </dsp:txXfrm>
    </dsp:sp>
    <dsp:sp modelId="{1F425443-CCC7-4DC6-9C10-F9D934339959}">
      <dsp:nvSpPr>
        <dsp:cNvPr id="0" name=""/>
        <dsp:cNvSpPr/>
      </dsp:nvSpPr>
      <dsp:spPr>
        <a:xfrm>
          <a:off x="342562" y="715353"/>
          <a:ext cx="142400" cy="1424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4003"/>
              </a:lnTo>
              <a:lnTo>
                <a:pt x="142400" y="14240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5CA1E-5C43-4628-BA31-D63AD50E144D}">
      <dsp:nvSpPr>
        <dsp:cNvPr id="0" name=""/>
        <dsp:cNvSpPr/>
      </dsp:nvSpPr>
      <dsp:spPr>
        <a:xfrm>
          <a:off x="484963" y="1783355"/>
          <a:ext cx="1294441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latin typeface="Arial" panose="020B0604020202020204" pitchFamily="34" charset="0"/>
              <a:cs typeface="Arial" panose="020B0604020202020204" pitchFamily="34" charset="0"/>
            </a:rPr>
            <a:t>Notificación de los casos</a:t>
          </a:r>
        </a:p>
      </dsp:txBody>
      <dsp:txXfrm>
        <a:off x="505817" y="1804209"/>
        <a:ext cx="1252733" cy="670293"/>
      </dsp:txXfrm>
    </dsp:sp>
    <dsp:sp modelId="{F90F9E54-204B-4DA9-A430-415E32C02FA6}">
      <dsp:nvSpPr>
        <dsp:cNvPr id="0" name=""/>
        <dsp:cNvSpPr/>
      </dsp:nvSpPr>
      <dsp:spPr>
        <a:xfrm>
          <a:off x="1980166" y="3351"/>
          <a:ext cx="1424003" cy="7120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latin typeface="Arial" panose="020B0604020202020204" pitchFamily="34" charset="0"/>
              <a:cs typeface="Arial" panose="020B0604020202020204" pitchFamily="34" charset="0"/>
            </a:rPr>
            <a:t>Estrato 2</a:t>
          </a:r>
        </a:p>
      </dsp:txBody>
      <dsp:txXfrm>
        <a:off x="2001020" y="24205"/>
        <a:ext cx="1382295" cy="670293"/>
      </dsp:txXfrm>
    </dsp:sp>
    <dsp:sp modelId="{2E3E667D-FA29-4656-9BF7-ABD3ADD86F08}">
      <dsp:nvSpPr>
        <dsp:cNvPr id="0" name=""/>
        <dsp:cNvSpPr/>
      </dsp:nvSpPr>
      <dsp:spPr>
        <a:xfrm>
          <a:off x="2122567" y="715353"/>
          <a:ext cx="142400" cy="534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001"/>
              </a:lnTo>
              <a:lnTo>
                <a:pt x="142400" y="53400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9A9E13-0011-4E04-AC2B-297A2CCFED74}">
      <dsp:nvSpPr>
        <dsp:cNvPr id="0" name=""/>
        <dsp:cNvSpPr/>
      </dsp:nvSpPr>
      <dsp:spPr>
        <a:xfrm>
          <a:off x="2264967" y="893353"/>
          <a:ext cx="1139202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latin typeface="Arial" panose="020B0604020202020204" pitchFamily="34" charset="0"/>
              <a:cs typeface="Arial" panose="020B0604020202020204" pitchFamily="34" charset="0"/>
            </a:rPr>
            <a:t>Detección pasiva</a:t>
          </a:r>
        </a:p>
      </dsp:txBody>
      <dsp:txXfrm>
        <a:off x="2285821" y="914207"/>
        <a:ext cx="1097494" cy="670293"/>
      </dsp:txXfrm>
    </dsp:sp>
    <dsp:sp modelId="{765A13B4-256A-42B6-9559-0BED3F5CE9EF}">
      <dsp:nvSpPr>
        <dsp:cNvPr id="0" name=""/>
        <dsp:cNvSpPr/>
      </dsp:nvSpPr>
      <dsp:spPr>
        <a:xfrm>
          <a:off x="2122567" y="715353"/>
          <a:ext cx="142400" cy="1424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4003"/>
              </a:lnTo>
              <a:lnTo>
                <a:pt x="142400" y="14240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3F9A1-13A1-40D6-A910-42AEFA5B1D0F}">
      <dsp:nvSpPr>
        <dsp:cNvPr id="0" name=""/>
        <dsp:cNvSpPr/>
      </dsp:nvSpPr>
      <dsp:spPr>
        <a:xfrm>
          <a:off x="2264967" y="1783355"/>
          <a:ext cx="1255275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latin typeface="Arial" panose="020B0604020202020204" pitchFamily="34" charset="0"/>
              <a:cs typeface="Arial" panose="020B0604020202020204" pitchFamily="34" charset="0"/>
            </a:rPr>
            <a:t>Notificación de los casos </a:t>
          </a:r>
        </a:p>
      </dsp:txBody>
      <dsp:txXfrm>
        <a:off x="2285821" y="1804209"/>
        <a:ext cx="1213567" cy="670293"/>
      </dsp:txXfrm>
    </dsp:sp>
    <dsp:sp modelId="{8369E93A-47FE-4553-94D7-5D71851BBB84}">
      <dsp:nvSpPr>
        <dsp:cNvPr id="0" name=""/>
        <dsp:cNvSpPr/>
      </dsp:nvSpPr>
      <dsp:spPr>
        <a:xfrm>
          <a:off x="2122567" y="715353"/>
          <a:ext cx="142400" cy="2314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005"/>
              </a:lnTo>
              <a:lnTo>
                <a:pt x="142400" y="231400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614F16-9DF2-413A-8217-30B46F120D5C}">
      <dsp:nvSpPr>
        <dsp:cNvPr id="0" name=""/>
        <dsp:cNvSpPr/>
      </dsp:nvSpPr>
      <dsp:spPr>
        <a:xfrm>
          <a:off x="2264967" y="2673357"/>
          <a:ext cx="1305457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0" kern="1200" dirty="0">
              <a:latin typeface="Arial" panose="020B0604020202020204" pitchFamily="34" charset="0"/>
              <a:cs typeface="Arial" panose="020B0604020202020204" pitchFamily="34" charset="0"/>
            </a:rPr>
            <a:t>Búsqueda entomológica</a:t>
          </a:r>
        </a:p>
      </dsp:txBody>
      <dsp:txXfrm>
        <a:off x="2285821" y="2694211"/>
        <a:ext cx="1263749" cy="670293"/>
      </dsp:txXfrm>
    </dsp:sp>
    <dsp:sp modelId="{BA746755-E4A8-41C7-8F0D-8136C079AC77}">
      <dsp:nvSpPr>
        <dsp:cNvPr id="0" name=""/>
        <dsp:cNvSpPr/>
      </dsp:nvSpPr>
      <dsp:spPr>
        <a:xfrm>
          <a:off x="2122567" y="715353"/>
          <a:ext cx="142400" cy="3204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04007"/>
              </a:lnTo>
              <a:lnTo>
                <a:pt x="142400" y="3204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1964D0-CDD9-46C4-8260-56423FA1FB5E}">
      <dsp:nvSpPr>
        <dsp:cNvPr id="0" name=""/>
        <dsp:cNvSpPr/>
      </dsp:nvSpPr>
      <dsp:spPr>
        <a:xfrm>
          <a:off x="2264967" y="3563359"/>
          <a:ext cx="1139202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0" kern="1200" dirty="0">
              <a:latin typeface="Arial" panose="020B0604020202020204" pitchFamily="34" charset="0"/>
              <a:cs typeface="Arial" panose="020B0604020202020204" pitchFamily="34" charset="0"/>
            </a:rPr>
            <a:t>Búsqueda reactiva (localidad)</a:t>
          </a:r>
        </a:p>
      </dsp:txBody>
      <dsp:txXfrm>
        <a:off x="2285821" y="3584213"/>
        <a:ext cx="1097494" cy="670293"/>
      </dsp:txXfrm>
    </dsp:sp>
    <dsp:sp modelId="{2EB97BFC-1EC2-4C02-A9E2-28ABFFC70107}">
      <dsp:nvSpPr>
        <dsp:cNvPr id="0" name=""/>
        <dsp:cNvSpPr/>
      </dsp:nvSpPr>
      <dsp:spPr>
        <a:xfrm>
          <a:off x="3760170" y="3351"/>
          <a:ext cx="1424003" cy="7120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latin typeface="Arial" panose="020B0604020202020204" pitchFamily="34" charset="0"/>
              <a:cs typeface="Arial" panose="020B0604020202020204" pitchFamily="34" charset="0"/>
            </a:rPr>
            <a:t>Estrato 3</a:t>
          </a:r>
        </a:p>
      </dsp:txBody>
      <dsp:txXfrm>
        <a:off x="3781024" y="24205"/>
        <a:ext cx="1382295" cy="670293"/>
      </dsp:txXfrm>
    </dsp:sp>
    <dsp:sp modelId="{40EB4804-C9CC-4AC8-B49A-6A655CA8945E}">
      <dsp:nvSpPr>
        <dsp:cNvPr id="0" name=""/>
        <dsp:cNvSpPr/>
      </dsp:nvSpPr>
      <dsp:spPr>
        <a:xfrm>
          <a:off x="3902571" y="715353"/>
          <a:ext cx="142400" cy="534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001"/>
              </a:lnTo>
              <a:lnTo>
                <a:pt x="142400" y="53400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7E961B-A61C-455E-AA66-1B1BDCE77ED0}">
      <dsp:nvSpPr>
        <dsp:cNvPr id="0" name=""/>
        <dsp:cNvSpPr/>
      </dsp:nvSpPr>
      <dsp:spPr>
        <a:xfrm>
          <a:off x="4044971" y="893353"/>
          <a:ext cx="1139202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latin typeface="Arial" panose="020B0604020202020204" pitchFamily="34" charset="0"/>
              <a:cs typeface="Arial" panose="020B0604020202020204" pitchFamily="34" charset="0"/>
            </a:rPr>
            <a:t>Detección pasiva</a:t>
          </a:r>
        </a:p>
      </dsp:txBody>
      <dsp:txXfrm>
        <a:off x="4065825" y="914207"/>
        <a:ext cx="1097494" cy="670293"/>
      </dsp:txXfrm>
    </dsp:sp>
    <dsp:sp modelId="{3AD2C785-48C1-431A-BF3E-B8D951C6CFC4}">
      <dsp:nvSpPr>
        <dsp:cNvPr id="0" name=""/>
        <dsp:cNvSpPr/>
      </dsp:nvSpPr>
      <dsp:spPr>
        <a:xfrm>
          <a:off x="3902571" y="715353"/>
          <a:ext cx="142400" cy="1424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4003"/>
              </a:lnTo>
              <a:lnTo>
                <a:pt x="142400" y="14240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D9762-1258-4214-B8BD-D7AA0611755C}">
      <dsp:nvSpPr>
        <dsp:cNvPr id="0" name=""/>
        <dsp:cNvSpPr/>
      </dsp:nvSpPr>
      <dsp:spPr>
        <a:xfrm>
          <a:off x="4044971" y="1783355"/>
          <a:ext cx="1621848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latin typeface="Arial" panose="020B0604020202020204" pitchFamily="34" charset="0"/>
              <a:cs typeface="Arial" panose="020B0604020202020204" pitchFamily="34" charset="0"/>
            </a:rPr>
            <a:t>IEC para inducción de demanda</a:t>
          </a:r>
        </a:p>
      </dsp:txBody>
      <dsp:txXfrm>
        <a:off x="4065825" y="1804209"/>
        <a:ext cx="1580140" cy="670293"/>
      </dsp:txXfrm>
    </dsp:sp>
    <dsp:sp modelId="{68B2EF56-E875-4E39-ACED-48D56697ACA3}">
      <dsp:nvSpPr>
        <dsp:cNvPr id="0" name=""/>
        <dsp:cNvSpPr/>
      </dsp:nvSpPr>
      <dsp:spPr>
        <a:xfrm>
          <a:off x="3902571" y="715353"/>
          <a:ext cx="142400" cy="2314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005"/>
              </a:lnTo>
              <a:lnTo>
                <a:pt x="142400" y="231400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52B6AE-D984-4DB2-A7C7-3FE641A59EA1}">
      <dsp:nvSpPr>
        <dsp:cNvPr id="0" name=""/>
        <dsp:cNvSpPr/>
      </dsp:nvSpPr>
      <dsp:spPr>
        <a:xfrm>
          <a:off x="4044971" y="2673357"/>
          <a:ext cx="1616630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latin typeface="Arial" panose="020B0604020202020204" pitchFamily="34" charset="0"/>
              <a:cs typeface="Arial" panose="020B0604020202020204" pitchFamily="34" charset="0"/>
            </a:rPr>
            <a:t>Búsqueda proactiva</a:t>
          </a:r>
        </a:p>
      </dsp:txBody>
      <dsp:txXfrm>
        <a:off x="4065825" y="2694211"/>
        <a:ext cx="1574922" cy="670293"/>
      </dsp:txXfrm>
    </dsp:sp>
    <dsp:sp modelId="{A159C362-0DAB-4433-9C43-A84E616AF78B}">
      <dsp:nvSpPr>
        <dsp:cNvPr id="0" name=""/>
        <dsp:cNvSpPr/>
      </dsp:nvSpPr>
      <dsp:spPr>
        <a:xfrm>
          <a:off x="3902571" y="715353"/>
          <a:ext cx="142400" cy="3204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04007"/>
              </a:lnTo>
              <a:lnTo>
                <a:pt x="142400" y="3204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63792-A952-4770-A549-1F65C0F31479}">
      <dsp:nvSpPr>
        <dsp:cNvPr id="0" name=""/>
        <dsp:cNvSpPr/>
      </dsp:nvSpPr>
      <dsp:spPr>
        <a:xfrm>
          <a:off x="4044971" y="3563359"/>
          <a:ext cx="1579105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0" kern="1200" dirty="0">
              <a:latin typeface="Arial" panose="020B0604020202020204" pitchFamily="34" charset="0"/>
              <a:cs typeface="Arial" panose="020B0604020202020204" pitchFamily="34" charset="0"/>
            </a:rPr>
            <a:t>Notificación de los casos</a:t>
          </a:r>
        </a:p>
      </dsp:txBody>
      <dsp:txXfrm>
        <a:off x="4065825" y="3584213"/>
        <a:ext cx="1537397" cy="670293"/>
      </dsp:txXfrm>
    </dsp:sp>
    <dsp:sp modelId="{C698E3AA-8E66-4396-B380-9313D97982E0}">
      <dsp:nvSpPr>
        <dsp:cNvPr id="0" name=""/>
        <dsp:cNvSpPr/>
      </dsp:nvSpPr>
      <dsp:spPr>
        <a:xfrm>
          <a:off x="3902571" y="715353"/>
          <a:ext cx="142400" cy="3950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0811"/>
              </a:lnTo>
              <a:lnTo>
                <a:pt x="142400" y="395081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2FC8BC-6DAE-41FF-B8E6-DEB617947A59}">
      <dsp:nvSpPr>
        <dsp:cNvPr id="0" name=""/>
        <dsp:cNvSpPr/>
      </dsp:nvSpPr>
      <dsp:spPr>
        <a:xfrm>
          <a:off x="4044971" y="4453361"/>
          <a:ext cx="1574115" cy="425606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0" kern="1200" dirty="0">
              <a:latin typeface="Arial" panose="020B0604020202020204" pitchFamily="34" charset="0"/>
              <a:cs typeface="Arial" panose="020B0604020202020204" pitchFamily="34" charset="0"/>
            </a:rPr>
            <a:t>Búsqueda reactiva (200 m)</a:t>
          </a:r>
        </a:p>
      </dsp:txBody>
      <dsp:txXfrm>
        <a:off x="4057437" y="4465827"/>
        <a:ext cx="1549183" cy="400674"/>
      </dsp:txXfrm>
    </dsp:sp>
    <dsp:sp modelId="{FB626BF4-79F2-44BE-9ADE-39F148322FEF}">
      <dsp:nvSpPr>
        <dsp:cNvPr id="0" name=""/>
        <dsp:cNvSpPr/>
      </dsp:nvSpPr>
      <dsp:spPr>
        <a:xfrm>
          <a:off x="5738020" y="3351"/>
          <a:ext cx="1424003" cy="7120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latin typeface="Arial" panose="020B0604020202020204" pitchFamily="34" charset="0"/>
              <a:cs typeface="Arial" panose="020B0604020202020204" pitchFamily="34" charset="0"/>
            </a:rPr>
            <a:t>Estrato 4</a:t>
          </a:r>
        </a:p>
      </dsp:txBody>
      <dsp:txXfrm>
        <a:off x="5758874" y="24205"/>
        <a:ext cx="1382295" cy="670293"/>
      </dsp:txXfrm>
    </dsp:sp>
    <dsp:sp modelId="{467D6961-F4D3-4B0D-89D3-0C981BB59ADA}">
      <dsp:nvSpPr>
        <dsp:cNvPr id="0" name=""/>
        <dsp:cNvSpPr/>
      </dsp:nvSpPr>
      <dsp:spPr>
        <a:xfrm>
          <a:off x="5880420" y="715353"/>
          <a:ext cx="142400" cy="534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001"/>
              </a:lnTo>
              <a:lnTo>
                <a:pt x="142400" y="53400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26118-C4DF-45E9-A847-075E6990D5E7}">
      <dsp:nvSpPr>
        <dsp:cNvPr id="0" name=""/>
        <dsp:cNvSpPr/>
      </dsp:nvSpPr>
      <dsp:spPr>
        <a:xfrm>
          <a:off x="6022820" y="893353"/>
          <a:ext cx="1139202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latin typeface="Arial" panose="020B0604020202020204" pitchFamily="34" charset="0"/>
              <a:cs typeface="Arial" panose="020B0604020202020204" pitchFamily="34" charset="0"/>
            </a:rPr>
            <a:t>Detección pasiva</a:t>
          </a:r>
        </a:p>
      </dsp:txBody>
      <dsp:txXfrm>
        <a:off x="6043674" y="914207"/>
        <a:ext cx="1097494" cy="670293"/>
      </dsp:txXfrm>
    </dsp:sp>
    <dsp:sp modelId="{2C635B45-6D2B-4829-AEFF-734040563CFB}">
      <dsp:nvSpPr>
        <dsp:cNvPr id="0" name=""/>
        <dsp:cNvSpPr/>
      </dsp:nvSpPr>
      <dsp:spPr>
        <a:xfrm>
          <a:off x="5880420" y="715353"/>
          <a:ext cx="142400" cy="1424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4003"/>
              </a:lnTo>
              <a:lnTo>
                <a:pt x="142400" y="142400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141AA-F75A-424B-8190-1C9EA2C78080}">
      <dsp:nvSpPr>
        <dsp:cNvPr id="0" name=""/>
        <dsp:cNvSpPr/>
      </dsp:nvSpPr>
      <dsp:spPr>
        <a:xfrm>
          <a:off x="6022820" y="1783355"/>
          <a:ext cx="1426065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latin typeface="Arial" panose="020B0604020202020204" pitchFamily="34" charset="0"/>
              <a:cs typeface="Arial" panose="020B0604020202020204" pitchFamily="34" charset="0"/>
            </a:rPr>
            <a:t>IEC para inducción de demanda</a:t>
          </a:r>
        </a:p>
      </dsp:txBody>
      <dsp:txXfrm>
        <a:off x="6043674" y="1804209"/>
        <a:ext cx="1384357" cy="670293"/>
      </dsp:txXfrm>
    </dsp:sp>
    <dsp:sp modelId="{C1F31EA3-069B-434D-98D8-004CB2C0F021}">
      <dsp:nvSpPr>
        <dsp:cNvPr id="0" name=""/>
        <dsp:cNvSpPr/>
      </dsp:nvSpPr>
      <dsp:spPr>
        <a:xfrm>
          <a:off x="5880420" y="715353"/>
          <a:ext cx="142400" cy="2314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005"/>
              </a:lnTo>
              <a:lnTo>
                <a:pt x="142400" y="231400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4742F-0040-4B8D-9902-4366F1298F1D}">
      <dsp:nvSpPr>
        <dsp:cNvPr id="0" name=""/>
        <dsp:cNvSpPr/>
      </dsp:nvSpPr>
      <dsp:spPr>
        <a:xfrm>
          <a:off x="6022820" y="2673357"/>
          <a:ext cx="1139202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latin typeface="Arial" panose="020B0604020202020204" pitchFamily="34" charset="0"/>
              <a:cs typeface="Arial" panose="020B0604020202020204" pitchFamily="34" charset="0"/>
            </a:rPr>
            <a:t>Búsqueda proactiva</a:t>
          </a:r>
        </a:p>
      </dsp:txBody>
      <dsp:txXfrm>
        <a:off x="6043674" y="2694211"/>
        <a:ext cx="1097494" cy="670293"/>
      </dsp:txXfrm>
    </dsp:sp>
    <dsp:sp modelId="{A32788C9-4F07-4578-8282-CD802FB7F7E8}">
      <dsp:nvSpPr>
        <dsp:cNvPr id="0" name=""/>
        <dsp:cNvSpPr/>
      </dsp:nvSpPr>
      <dsp:spPr>
        <a:xfrm>
          <a:off x="5880420" y="715353"/>
          <a:ext cx="142400" cy="3204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04007"/>
              </a:lnTo>
              <a:lnTo>
                <a:pt x="142400" y="3204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78F53-0889-4FE9-9A17-ABFE7ACD68A0}">
      <dsp:nvSpPr>
        <dsp:cNvPr id="0" name=""/>
        <dsp:cNvSpPr/>
      </dsp:nvSpPr>
      <dsp:spPr>
        <a:xfrm>
          <a:off x="6022820" y="3563359"/>
          <a:ext cx="1395010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0" kern="1200" dirty="0">
              <a:latin typeface="Arial" panose="020B0604020202020204" pitchFamily="34" charset="0"/>
              <a:cs typeface="Arial" panose="020B0604020202020204" pitchFamily="34" charset="0"/>
            </a:rPr>
            <a:t>Notificación de los casos</a:t>
          </a:r>
        </a:p>
      </dsp:txBody>
      <dsp:txXfrm>
        <a:off x="6043674" y="3584213"/>
        <a:ext cx="1353302" cy="670293"/>
      </dsp:txXfrm>
    </dsp:sp>
    <dsp:sp modelId="{5A805643-684A-4104-98C0-49B4FC1E4916}">
      <dsp:nvSpPr>
        <dsp:cNvPr id="0" name=""/>
        <dsp:cNvSpPr/>
      </dsp:nvSpPr>
      <dsp:spPr>
        <a:xfrm>
          <a:off x="5880420" y="715353"/>
          <a:ext cx="142400" cy="4094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4009"/>
              </a:lnTo>
              <a:lnTo>
                <a:pt x="142400" y="409400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A217B-F586-43E1-9CFE-4622F1B27D10}">
      <dsp:nvSpPr>
        <dsp:cNvPr id="0" name=""/>
        <dsp:cNvSpPr/>
      </dsp:nvSpPr>
      <dsp:spPr>
        <a:xfrm>
          <a:off x="6022820" y="4453361"/>
          <a:ext cx="1139202" cy="71200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0" kern="1200" dirty="0">
              <a:latin typeface="Arial" panose="020B0604020202020204" pitchFamily="34" charset="0"/>
              <a:cs typeface="Arial" panose="020B0604020202020204" pitchFamily="34" charset="0"/>
            </a:rPr>
            <a:t>Búsqueda reactiva (febriles)</a:t>
          </a:r>
        </a:p>
      </dsp:txBody>
      <dsp:txXfrm>
        <a:off x="6043674" y="4474215"/>
        <a:ext cx="1097494" cy="670293"/>
      </dsp:txXfrm>
    </dsp:sp>
    <dsp:sp modelId="{06939129-83D5-4A3A-AAB1-B929AD6885DC}">
      <dsp:nvSpPr>
        <dsp:cNvPr id="0" name=""/>
        <dsp:cNvSpPr/>
      </dsp:nvSpPr>
      <dsp:spPr>
        <a:xfrm>
          <a:off x="7518024" y="3351"/>
          <a:ext cx="1424003" cy="7120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latin typeface="Arial" panose="020B0604020202020204" pitchFamily="34" charset="0"/>
              <a:cs typeface="Arial" panose="020B0604020202020204" pitchFamily="34" charset="0"/>
            </a:rPr>
            <a:t>Estrato 5</a:t>
          </a:r>
        </a:p>
      </dsp:txBody>
      <dsp:txXfrm>
        <a:off x="7538878" y="24205"/>
        <a:ext cx="1382295" cy="6702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5B73F-E669-46B5-8E18-76AD6BBC5E22}">
      <dsp:nvSpPr>
        <dsp:cNvPr id="0" name=""/>
        <dsp:cNvSpPr/>
      </dsp:nvSpPr>
      <dsp:spPr>
        <a:xfrm>
          <a:off x="1262998" y="-367643"/>
          <a:ext cx="5536093" cy="5536093"/>
        </a:xfrm>
        <a:prstGeom prst="circularArrow">
          <a:avLst>
            <a:gd name="adj1" fmla="val 5544"/>
            <a:gd name="adj2" fmla="val 330680"/>
            <a:gd name="adj3" fmla="val 13599561"/>
            <a:gd name="adj4" fmla="val 17494259"/>
            <a:gd name="adj5" fmla="val 575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93DB45-51FB-412B-A252-A61F272DC07A}">
      <dsp:nvSpPr>
        <dsp:cNvPr id="0" name=""/>
        <dsp:cNvSpPr/>
      </dsp:nvSpPr>
      <dsp:spPr>
        <a:xfrm>
          <a:off x="2637640" y="58978"/>
          <a:ext cx="2786807" cy="63976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" panose="020B0604020202020204" pitchFamily="34" charset="0"/>
              <a:cs typeface="Arial" panose="020B0604020202020204" pitchFamily="34" charset="0"/>
            </a:rPr>
            <a:t>Evaluación de indicadores epidemiológicos de municipios/localidades según estrato de riesgo y generación continua de tablero de control </a:t>
          </a:r>
        </a:p>
      </dsp:txBody>
      <dsp:txXfrm>
        <a:off x="2668871" y="90209"/>
        <a:ext cx="2724345" cy="577305"/>
      </dsp:txXfrm>
    </dsp:sp>
    <dsp:sp modelId="{08826433-B740-4803-835E-8EBCF37453DD}">
      <dsp:nvSpPr>
        <dsp:cNvPr id="0" name=""/>
        <dsp:cNvSpPr/>
      </dsp:nvSpPr>
      <dsp:spPr>
        <a:xfrm>
          <a:off x="4563747" y="1065869"/>
          <a:ext cx="2511794" cy="7085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" panose="020B0604020202020204" pitchFamily="34" charset="0"/>
              <a:cs typeface="Arial" panose="020B0604020202020204" pitchFamily="34" charset="0"/>
            </a:rPr>
            <a:t>Detección de situación de brotes y alertas por municipio a través de análisis de canal endémico </a:t>
          </a:r>
        </a:p>
      </dsp:txBody>
      <dsp:txXfrm>
        <a:off x="4598333" y="1100455"/>
        <a:ext cx="2442622" cy="639335"/>
      </dsp:txXfrm>
    </dsp:sp>
    <dsp:sp modelId="{3BE498C1-36AB-4943-97AB-53B39C6D36C7}">
      <dsp:nvSpPr>
        <dsp:cNvPr id="0" name=""/>
        <dsp:cNvSpPr/>
      </dsp:nvSpPr>
      <dsp:spPr>
        <a:xfrm>
          <a:off x="4222669" y="2371114"/>
          <a:ext cx="3370645" cy="130749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" panose="020B0604020202020204" pitchFamily="34" charset="0"/>
              <a:cs typeface="Arial" panose="020B0604020202020204" pitchFamily="34" charset="0"/>
            </a:rPr>
            <a:t>Brote o alerta en municipios en eliminación o en estrato de riesgo 2 y 3: realizan Sala de Análisis del Riesgo (SAR), evalúan riesgo y posibilidad de intervención inmediata (búsqueda de casos adicional y tratamiento oportuno). 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" panose="020B0604020202020204" pitchFamily="34" charset="0"/>
              <a:cs typeface="Arial" panose="020B0604020202020204" pitchFamily="34" charset="0"/>
            </a:rPr>
            <a:t>Brote o alerta en municipios de estrato de riesgo 4 o 5 deben informar a programa para realización de intervención y control vectorial oportuno. </a:t>
          </a:r>
        </a:p>
      </dsp:txBody>
      <dsp:txXfrm>
        <a:off x="4286496" y="2434941"/>
        <a:ext cx="3242991" cy="1179842"/>
      </dsp:txXfrm>
    </dsp:sp>
    <dsp:sp modelId="{8DACA975-1282-4DB0-9F67-12DE9434AADA}">
      <dsp:nvSpPr>
        <dsp:cNvPr id="0" name=""/>
        <dsp:cNvSpPr/>
      </dsp:nvSpPr>
      <dsp:spPr>
        <a:xfrm>
          <a:off x="4632545" y="4063158"/>
          <a:ext cx="2255311" cy="87322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" panose="020B0604020202020204" pitchFamily="34" charset="0"/>
              <a:cs typeface="Arial" panose="020B0604020202020204" pitchFamily="34" charset="0"/>
            </a:rPr>
            <a:t>Realización de búsquedas activas institucionales (BAI) en los municipios en situación de brote</a:t>
          </a:r>
        </a:p>
      </dsp:txBody>
      <dsp:txXfrm>
        <a:off x="4675172" y="4105785"/>
        <a:ext cx="2170057" cy="787970"/>
      </dsp:txXfrm>
    </dsp:sp>
    <dsp:sp modelId="{D99959C7-DB34-428C-9621-756725A8028B}">
      <dsp:nvSpPr>
        <dsp:cNvPr id="0" name=""/>
        <dsp:cNvSpPr/>
      </dsp:nvSpPr>
      <dsp:spPr>
        <a:xfrm>
          <a:off x="973451" y="4065939"/>
          <a:ext cx="2332993" cy="87322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" panose="020B0604020202020204" pitchFamily="34" charset="0"/>
              <a:cs typeface="Arial" panose="020B0604020202020204" pitchFamily="34" charset="0"/>
            </a:rPr>
            <a:t>Difusión de análisis de datos e intervenciones propuestas a tomadores de decisiones</a:t>
          </a:r>
        </a:p>
      </dsp:txBody>
      <dsp:txXfrm>
        <a:off x="1016078" y="4108566"/>
        <a:ext cx="2247739" cy="787970"/>
      </dsp:txXfrm>
    </dsp:sp>
    <dsp:sp modelId="{1362C9D2-2B8C-4AC5-BC25-A92280B95CC5}">
      <dsp:nvSpPr>
        <dsp:cNvPr id="0" name=""/>
        <dsp:cNvSpPr/>
      </dsp:nvSpPr>
      <dsp:spPr>
        <a:xfrm>
          <a:off x="451981" y="2586327"/>
          <a:ext cx="2299024" cy="87322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" panose="020B0604020202020204" pitchFamily="34" charset="0"/>
              <a:cs typeface="Arial" panose="020B0604020202020204" pitchFamily="34" charset="0"/>
            </a:rPr>
            <a:t>Evaluación y seguimiento al brote a través de indicadores epidemiológicos y comportamientos inusuales</a:t>
          </a:r>
        </a:p>
      </dsp:txBody>
      <dsp:txXfrm>
        <a:off x="494608" y="2628954"/>
        <a:ext cx="2213770" cy="787970"/>
      </dsp:txXfrm>
    </dsp:sp>
    <dsp:sp modelId="{04236BA6-0AA4-4284-BBF3-85791DB6B970}">
      <dsp:nvSpPr>
        <dsp:cNvPr id="0" name=""/>
        <dsp:cNvSpPr/>
      </dsp:nvSpPr>
      <dsp:spPr>
        <a:xfrm>
          <a:off x="635477" y="795805"/>
          <a:ext cx="2985309" cy="141339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" panose="020B0604020202020204" pitchFamily="34" charset="0"/>
              <a:cs typeface="Arial" panose="020B0604020202020204" pitchFamily="34" charset="0"/>
            </a:rPr>
            <a:t>Evaluación del estado del diagnóstico y tratamiento oportuno en la zona, determinación de una posible hipótesis de generación de brote en contexto de Sala de Análisis del Riesgo (SAR) para los municipios en eliminación y de estratos 2 y 3, generación de propuesta de intervención que evite un posible nuevo brote (reorganización de red de diagnóstico)</a:t>
          </a:r>
        </a:p>
      </dsp:txBody>
      <dsp:txXfrm>
        <a:off x="704473" y="864801"/>
        <a:ext cx="2847317" cy="1275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A7799F6-4DBB-436C-91EE-3C1259C729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69F51F-9B7C-4ABB-9F2F-4DD657E315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4A4E7-3CF6-4CA0-B3A6-612210556990}" type="datetimeFigureOut">
              <a:rPr lang="es-CO" smtClean="0"/>
              <a:t>27/02/21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7D1D4D-FABB-4A9D-9FE9-013294CABB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B4B25E-AC15-423E-B64C-D48E158C3B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5AF6B-052F-4B91-A1F3-5134B63A79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3227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D0DB7-47DE-4C6E-A37F-858B7E617A45}" type="datetimeFigureOut">
              <a:rPr lang="es-CO" smtClean="0"/>
              <a:t>27/02/21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889D-4262-4685-B3DB-D98E57AC9F8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849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Cada persona que diagnostique malaria o paludismo debe estar familizrizada con estas cuatro claves sobre el tratamiento de la enfermedad: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1. Conocer la edad, el peso del paciente y la especie parasitaria identificada es fundamental para tratar adecuadamente al paciente. </a:t>
            </a:r>
          </a:p>
          <a:p>
            <a:r>
              <a:rPr lang="es-CO" dirty="0"/>
              <a:t>2. Reconocer cuáles son las principales reacciones que pueden causar los medicamentos antimaláricos, con el fin de mencionárselos y explicárselos a los enfermos y a sus familiares, para que estén vigilanes ante cualquier eventualidad, estos son conocidos como signos de alma.( definir signos alarma) </a:t>
            </a:r>
            <a:endParaRPr lang="es-CO" dirty="0">
              <a:cs typeface="Calibri"/>
            </a:endParaRPr>
          </a:p>
          <a:p>
            <a:r>
              <a:rPr lang="es-CO" dirty="0"/>
              <a:t>3. Explicar al paciente y a su familia que la persona enferma solamente se cura si toma el tratamiento completo.  Si no completa el tratamiento, podrían ocurrir complicaciones y dificultades para lograr la cura definitiva.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4. Si se toma el tratamiento completo y la persona no mejora, debe acudir al centro de salud o al hospital más cercano antes de que ocurran complicaciones.</a:t>
            </a:r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4556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Cada persona que diagnostique malaria o paludismo debe estar familizrizada con estas cuatro claves sobre el tratamiento de la enfermedad: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1. Conocer la edad, el peso del paciente y la especie parasitaria identificada es fundamental para tratar adecuadamente al paciente. </a:t>
            </a:r>
          </a:p>
          <a:p>
            <a:r>
              <a:rPr lang="es-CO" dirty="0"/>
              <a:t>2. Reconocer cuáles son las principales reacciones que pueden causar los medicamentos antimaláricos, con el fin de mencionárselos y explicárselos a los enfermos y a sus familiares, para que estén vigilanes ante cualquier eventualidad, estos son conocidos como signos de alma.( definir signos alarma) </a:t>
            </a:r>
            <a:endParaRPr lang="es-CO" dirty="0">
              <a:cs typeface="Calibri"/>
            </a:endParaRPr>
          </a:p>
          <a:p>
            <a:r>
              <a:rPr lang="es-CO" dirty="0"/>
              <a:t>3. Explicar al paciente y a su familia que la persona enferma solamente se cura si toma el tratamiento completo.  Si no completa el tratamiento, podrían ocurrir complicaciones y dificultades para lograr la cura definitiva.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4. Si se toma el tratamiento completo y la persona no mejora, debe acudir al centro de salud o al hospital más cercano antes de que ocurran complicaciones.</a:t>
            </a:r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061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Cada persona que diagnostique malaria o paludismo debe estar familizrizada con estas cuatro claves sobre el tratamiento de la enfermedad: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1. Conocer la edad, el peso del paciente y la especie parasitaria identificada es fundamental para tratar adecuadamente al paciente. </a:t>
            </a:r>
          </a:p>
          <a:p>
            <a:r>
              <a:rPr lang="es-CO" dirty="0"/>
              <a:t>2. Reconocer cuáles son las principales reacciones que pueden causar los medicamentos antimaláricos, con el fin de mencionárselos y explicárselos a los enfermos y a sus familiares, para que estén vigilanes ante cualquier eventualidad, estos son conocidos como signos de alma.( definir signos alarma) </a:t>
            </a:r>
            <a:endParaRPr lang="es-CO" dirty="0">
              <a:cs typeface="Calibri"/>
            </a:endParaRPr>
          </a:p>
          <a:p>
            <a:r>
              <a:rPr lang="es-CO" dirty="0"/>
              <a:t>3. Explicar al paciente y a su familia que la persona enferma solamente se cura si toma el tratamiento completo.  Si no completa el tratamiento, podrían ocurrir complicaciones y dificultades para lograr la cura definitiva.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4. Si se toma el tratamiento completo y la persona no mejora, debe acudir al centro de salud o al hospital más cercano antes de que ocurran complicaciones.</a:t>
            </a:r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0591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Cada persona que diagnostique malaria o paludismo debe estar familizrizada con estas cuatro claves sobre el tratamiento de la enfermedad: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1. Conocer la edad, el peso del paciente y la especie parasitaria identificada es fundamental para tratar adecuadamente al paciente. </a:t>
            </a:r>
          </a:p>
          <a:p>
            <a:r>
              <a:rPr lang="es-CO" dirty="0"/>
              <a:t>2. Reconocer cuáles son las principales reacciones que pueden causar los medicamentos antimaláricos, con el fin de mencionárselos y explicárselos a los enfermos y a sus familiares, para que estén vigilanes ante cualquier eventualidad, estos son conocidos como signos de alma.( definir signos alarma) </a:t>
            </a:r>
            <a:endParaRPr lang="es-CO" dirty="0">
              <a:cs typeface="Calibri"/>
            </a:endParaRPr>
          </a:p>
          <a:p>
            <a:r>
              <a:rPr lang="es-CO" dirty="0"/>
              <a:t>3. Explicar al paciente y a su familia que la persona enferma solamente se cura si toma el tratamiento completo.  Si no completa el tratamiento, podrían ocurrir complicaciones y dificultades para lograr la cura definitiva.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4. Si se toma el tratamiento completo y la persona no mejora, debe acudir al centro de salud o al hospital más cercano antes de que ocurran complicaciones.</a:t>
            </a:r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1667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889D-4262-4685-B3DB-D98E57AC9F81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826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F0C84-E809-49AF-94E9-AB7FC5465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B652B9-1B79-4E24-8A10-6A5A735DF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07E737-41F3-47FB-BFDB-49A25A86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27/02/21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19A42C-90DB-4DB3-8D1B-8FA40EEA9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B398F5-3E2C-43B6-883F-B9B9620D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333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1382F-E2CA-46BD-A633-27A2EFF9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A715D8-DA02-47C6-B287-FE039C801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EFB50D-7252-48F9-9A4C-EC2CA6F10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1D59EA-5593-4532-8B3D-B487689C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27/02/21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E38109-1D45-4CCB-A36B-7F635163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DA3C21-2E5C-4A4A-92ED-D4709A21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506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5C790-0A1B-4087-A20E-477479910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3861D0E-88D0-42E4-B5DB-9981DA404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0C8F-2A68-4496-A1F3-26D5A125D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5ACACD-38E5-43D6-92BE-1F7E6054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27/02/21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9F4DB5-A4F4-4EE1-A5AE-60202E03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137979-6597-4ADE-A965-3B5BFF395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076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49C32-E8E1-4DD7-A21D-4ED93DCE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B72510-E4A7-4280-BF48-D625911AC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EB7243-1446-4F60-B00E-0DF3055F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27/02/21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0D9E14-F5BC-492B-8789-5156AD2A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ACC216-6DB6-4175-B9A1-5CF09E10E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611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158CA6-43D4-4FA8-A839-BADDC1EB43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B9659B-342C-4F97-9F64-307A18A3F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575EB7-5F17-44AB-9070-DFEC0F5C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27/02/21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357F72-BAFF-4D5A-9683-0841F7BC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AE0ACC-C90D-4E6B-B563-22DFB5E4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00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ci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CE365-2412-40EC-A1F3-CF3447C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56"/>
            <a:ext cx="10515600" cy="13794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63BDAB-2BFA-454D-A372-B2C86A22B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37361"/>
            <a:ext cx="5057775" cy="389636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C969070-458B-42D7-AA01-A0381C599718}"/>
              </a:ext>
            </a:extLst>
          </p:cNvPr>
          <p:cNvGrpSpPr/>
          <p:nvPr userDrawn="1"/>
        </p:nvGrpSpPr>
        <p:grpSpPr>
          <a:xfrm>
            <a:off x="0" y="5512721"/>
            <a:ext cx="12255079" cy="1369913"/>
            <a:chOff x="-1" y="3154082"/>
            <a:chExt cx="12255079" cy="1369913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1653096-9640-4770-B96C-9B2E09060DC3}"/>
                </a:ext>
              </a:extLst>
            </p:cNvPr>
            <p:cNvSpPr/>
            <p:nvPr userDrawn="1"/>
          </p:nvSpPr>
          <p:spPr>
            <a:xfrm>
              <a:off x="0" y="4351985"/>
              <a:ext cx="11174730" cy="13992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896EFCA-70AC-45A1-9107-9B47E26A2B06}"/>
                </a:ext>
              </a:extLst>
            </p:cNvPr>
            <p:cNvSpPr/>
            <p:nvPr userDrawn="1"/>
          </p:nvSpPr>
          <p:spPr>
            <a:xfrm>
              <a:off x="6081078" y="4329022"/>
              <a:ext cx="1038225" cy="194973"/>
            </a:xfrm>
            <a:prstGeom prst="rect">
              <a:avLst/>
            </a:prstGeom>
            <a:solidFill>
              <a:srgbClr val="F07E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FA464BE-AB47-4D90-8738-B42819A02266}"/>
                </a:ext>
              </a:extLst>
            </p:cNvPr>
            <p:cNvSpPr/>
            <p:nvPr userDrawn="1"/>
          </p:nvSpPr>
          <p:spPr>
            <a:xfrm>
              <a:off x="7092633" y="4338131"/>
              <a:ext cx="1011555" cy="161230"/>
            </a:xfrm>
            <a:prstGeom prst="rect">
              <a:avLst/>
            </a:prstGeom>
            <a:solidFill>
              <a:srgbClr val="00C1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42046EB-7B5B-4253-BDF7-7889186C88C8}"/>
                </a:ext>
              </a:extLst>
            </p:cNvPr>
            <p:cNvSpPr/>
            <p:nvPr userDrawn="1"/>
          </p:nvSpPr>
          <p:spPr>
            <a:xfrm>
              <a:off x="8104189" y="4338131"/>
              <a:ext cx="1010064" cy="161230"/>
            </a:xfrm>
            <a:prstGeom prst="rect">
              <a:avLst/>
            </a:prstGeom>
            <a:solidFill>
              <a:srgbClr val="FF01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544E7692-0932-47E9-87B5-6E7C2DD6579A}"/>
                </a:ext>
              </a:extLst>
            </p:cNvPr>
            <p:cNvSpPr/>
            <p:nvPr userDrawn="1"/>
          </p:nvSpPr>
          <p:spPr>
            <a:xfrm>
              <a:off x="9114254" y="4338131"/>
              <a:ext cx="1022251" cy="161230"/>
            </a:xfrm>
            <a:prstGeom prst="rect">
              <a:avLst/>
            </a:prstGeom>
            <a:solidFill>
              <a:srgbClr val="005C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8A538B76-0616-437A-A678-02D0B7FA7533}"/>
                </a:ext>
              </a:extLst>
            </p:cNvPr>
            <p:cNvSpPr/>
            <p:nvPr userDrawn="1"/>
          </p:nvSpPr>
          <p:spPr>
            <a:xfrm>
              <a:off x="10133750" y="4338131"/>
              <a:ext cx="1022251" cy="161230"/>
            </a:xfrm>
            <a:prstGeom prst="rect">
              <a:avLst/>
            </a:prstGeom>
            <a:solidFill>
              <a:srgbClr val="7AC4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7581518E-F81E-4FC1-B348-4B3B93289A18}"/>
                </a:ext>
              </a:extLst>
            </p:cNvPr>
            <p:cNvSpPr/>
            <p:nvPr userDrawn="1"/>
          </p:nvSpPr>
          <p:spPr>
            <a:xfrm>
              <a:off x="11153775" y="4338131"/>
              <a:ext cx="1038225" cy="161230"/>
            </a:xfrm>
            <a:prstGeom prst="rect">
              <a:avLst/>
            </a:prstGeom>
            <a:solidFill>
              <a:srgbClr val="A326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4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2AC8598-3C3C-45CA-94FB-994D0F17A8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615975"/>
              <a:ext cx="3054887" cy="643134"/>
            </a:xfrm>
            <a:prstGeom prst="rect">
              <a:avLst/>
            </a:prstGeom>
          </p:spPr>
        </p:pic>
        <p:pic>
          <p:nvPicPr>
            <p:cNvPr id="15" name="Imagen 14" descr="Imagen que contiene señal&#10;&#10;Descripción generada automáticamente">
              <a:extLst>
                <a:ext uri="{FF2B5EF4-FFF2-40B4-BE49-F238E27FC236}">
                  <a16:creationId xmlns:a16="http://schemas.microsoft.com/office/drawing/2014/main" id="{5980E6A9-C5B3-47CE-BA65-7BF7298819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80" r="14596" b="54316"/>
            <a:stretch/>
          </p:blipFill>
          <p:spPr>
            <a:xfrm>
              <a:off x="4940657" y="3651097"/>
              <a:ext cx="1810259" cy="631705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84D9C3B2-804D-44B3-8681-5387BC4D36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68857" y="3706338"/>
              <a:ext cx="2286154" cy="561512"/>
            </a:xfrm>
            <a:prstGeom prst="rect">
              <a:avLst/>
            </a:prstGeom>
          </p:spPr>
        </p:pic>
        <p:pic>
          <p:nvPicPr>
            <p:cNvPr id="3" name="Imagen 2" descr="Imagen que contiene dibujo, señal&#10;&#10;Descripción generada automáticamente">
              <a:extLst>
                <a:ext uri="{FF2B5EF4-FFF2-40B4-BE49-F238E27FC236}">
                  <a16:creationId xmlns:a16="http://schemas.microsoft.com/office/drawing/2014/main" id="{F52D2E9B-A559-4F11-8A82-C2347A87AA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4239" y="3154082"/>
              <a:ext cx="1210839" cy="1210839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5E97AA1B-D1C5-40D5-B3EB-59D6EEEF3C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27" y="5983610"/>
            <a:ext cx="1470326" cy="6407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BA0ABD-97CC-409F-AE59-574F0C21C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9" t="27243" b="10860"/>
          <a:stretch/>
        </p:blipFill>
        <p:spPr>
          <a:xfrm>
            <a:off x="9305035" y="5951553"/>
            <a:ext cx="1714806" cy="7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2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bierno">
    <p:bg>
      <p:bgPr>
        <a:solidFill>
          <a:srgbClr val="2D6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293107A0-4F8A-4FD8-9A8C-E41432C348FF}"/>
              </a:ext>
            </a:extLst>
          </p:cNvPr>
          <p:cNvSpPr/>
          <p:nvPr userDrawn="1"/>
        </p:nvSpPr>
        <p:spPr>
          <a:xfrm>
            <a:off x="8643756" y="0"/>
            <a:ext cx="355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6;p2">
            <a:extLst>
              <a:ext uri="{FF2B5EF4-FFF2-40B4-BE49-F238E27FC236}">
                <a16:creationId xmlns:a16="http://schemas.microsoft.com/office/drawing/2014/main" id="{22AB24FA-EFA3-4744-9704-A752234FE6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310438" y="3104560"/>
            <a:ext cx="5281673" cy="1112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83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t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775D5E98-393A-754A-A6D7-F1CEDC38FA74}"/>
              </a:ext>
            </a:extLst>
          </p:cNvPr>
          <p:cNvGrpSpPr/>
          <p:nvPr userDrawn="1"/>
        </p:nvGrpSpPr>
        <p:grpSpPr>
          <a:xfrm>
            <a:off x="3244541" y="5401733"/>
            <a:ext cx="8930526" cy="1208919"/>
            <a:chOff x="3244541" y="5401733"/>
            <a:chExt cx="8930526" cy="120891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709DFA4-1C08-4723-B861-1B2849E627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3108" y="6007238"/>
              <a:ext cx="2269457" cy="583237"/>
            </a:xfrm>
            <a:prstGeom prst="rect">
              <a:avLst/>
            </a:prstGeom>
          </p:spPr>
        </p:pic>
        <p:pic>
          <p:nvPicPr>
            <p:cNvPr id="10" name="Imagen 9" descr="Texto&#10;&#10;Descripción generada automáticamente">
              <a:extLst>
                <a:ext uri="{FF2B5EF4-FFF2-40B4-BE49-F238E27FC236}">
                  <a16:creationId xmlns:a16="http://schemas.microsoft.com/office/drawing/2014/main" id="{19ABA31F-D6F7-4193-AFBB-EAF4030109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9477" y="5996792"/>
              <a:ext cx="1412674" cy="589125"/>
            </a:xfrm>
            <a:prstGeom prst="rect">
              <a:avLst/>
            </a:prstGeom>
          </p:spPr>
        </p:pic>
        <p:pic>
          <p:nvPicPr>
            <p:cNvPr id="11" name="Imagen 10" descr="Imagen que contiene botella, exterior, firmar, alimentos&#10;&#10;Descripción generada automáticamente">
              <a:extLst>
                <a:ext uri="{FF2B5EF4-FFF2-40B4-BE49-F238E27FC236}">
                  <a16:creationId xmlns:a16="http://schemas.microsoft.com/office/drawing/2014/main" id="{88303E18-F13B-4CBB-AA27-2D161E362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966" y="6011796"/>
              <a:ext cx="1398553" cy="583237"/>
            </a:xfrm>
            <a:prstGeom prst="rect">
              <a:avLst/>
            </a:prstGeom>
          </p:spPr>
        </p:pic>
        <p:pic>
          <p:nvPicPr>
            <p:cNvPr id="12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781E006B-7640-4CC4-9973-3314C0BB8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187297" y="6011798"/>
              <a:ext cx="1561711" cy="529762"/>
            </a:xfrm>
            <a:prstGeom prst="rect">
              <a:avLst/>
            </a:prstGeom>
          </p:spPr>
        </p:pic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E7D33FEF-266B-4EA9-918A-75B38441C681}"/>
                </a:ext>
              </a:extLst>
            </p:cNvPr>
            <p:cNvCxnSpPr/>
            <p:nvPr/>
          </p:nvCxnSpPr>
          <p:spPr>
            <a:xfrm>
              <a:off x="5046133" y="5401733"/>
              <a:ext cx="7128934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n 13" descr="Un dibujo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9E154D5E-A0EE-491C-B4FB-9F4BFCF4C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4541" y="5932925"/>
              <a:ext cx="1841798" cy="677727"/>
            </a:xfrm>
            <a:prstGeom prst="rect">
              <a:avLst/>
            </a:prstGeom>
          </p:spPr>
        </p:pic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79098EB-558C-4FE5-BB9F-0D850AFC9D89}"/>
              </a:ext>
            </a:extLst>
          </p:cNvPr>
          <p:cNvSpPr/>
          <p:nvPr userDrawn="1"/>
        </p:nvSpPr>
        <p:spPr>
          <a:xfrm>
            <a:off x="5046132" y="3221504"/>
            <a:ext cx="6841067" cy="19691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552B4EB-5209-49BD-8D46-42836837A1B4}"/>
              </a:ext>
            </a:extLst>
          </p:cNvPr>
          <p:cNvSpPr/>
          <p:nvPr userDrawn="1"/>
        </p:nvSpPr>
        <p:spPr>
          <a:xfrm>
            <a:off x="4966729" y="3811355"/>
            <a:ext cx="186267" cy="914400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pic>
        <p:nvPicPr>
          <p:cNvPr id="19" name="Google Shape;16;p2">
            <a:extLst>
              <a:ext uri="{FF2B5EF4-FFF2-40B4-BE49-F238E27FC236}">
                <a16:creationId xmlns:a16="http://schemas.microsoft.com/office/drawing/2014/main" id="{5CDBC152-D80A-4A34-90F2-A4B60CBABD87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0" y="735559"/>
            <a:ext cx="3216275" cy="67731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2E944AEB-7A52-4E2C-91A9-B206B526FA2E}"/>
              </a:ext>
            </a:extLst>
          </p:cNvPr>
          <p:cNvSpPr>
            <a:spLocks noGrp="1"/>
          </p:cNvSpPr>
          <p:nvPr userDrawn="1">
            <p:ph type="body" sz="half" idx="2"/>
          </p:nvPr>
        </p:nvSpPr>
        <p:spPr>
          <a:xfrm>
            <a:off x="5206363" y="3412938"/>
            <a:ext cx="6458768" cy="914401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AEFFD712-03C0-4D49-BA3E-A50DEFC90651}"/>
              </a:ext>
            </a:extLst>
          </p:cNvPr>
          <p:cNvSpPr>
            <a:spLocks noGrp="1"/>
          </p:cNvSpPr>
          <p:nvPr userDrawn="1">
            <p:ph type="body" sz="half" idx="10"/>
          </p:nvPr>
        </p:nvSpPr>
        <p:spPr>
          <a:xfrm>
            <a:off x="5206363" y="4413342"/>
            <a:ext cx="6458768" cy="655048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0663E9-E0C2-094A-9082-FEB7D3FBB58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76" y="761898"/>
            <a:ext cx="1546912" cy="6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3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7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71403415-1898-428B-AF7D-35ADCEF925A2}"/>
              </a:ext>
            </a:extLst>
          </p:cNvPr>
          <p:cNvSpPr txBox="1"/>
          <p:nvPr userDrawn="1"/>
        </p:nvSpPr>
        <p:spPr>
          <a:xfrm>
            <a:off x="1198902" y="655645"/>
            <a:ext cx="10079835" cy="707886"/>
          </a:xfrm>
          <a:prstGeom prst="rect">
            <a:avLst/>
          </a:prstGeom>
          <a:solidFill>
            <a:srgbClr val="12367E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C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7C87B4F-CF46-43F5-8167-67CD3937E845}"/>
              </a:ext>
            </a:extLst>
          </p:cNvPr>
          <p:cNvCxnSpPr>
            <a:cxnSpLocks/>
          </p:cNvCxnSpPr>
          <p:nvPr userDrawn="1"/>
        </p:nvCxnSpPr>
        <p:spPr>
          <a:xfrm>
            <a:off x="913263" y="-86759"/>
            <a:ext cx="0" cy="1424492"/>
          </a:xfrm>
          <a:prstGeom prst="line">
            <a:avLst/>
          </a:prstGeom>
          <a:ln w="28575">
            <a:solidFill>
              <a:srgbClr val="123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">
            <a:extLst>
              <a:ext uri="{FF2B5EF4-FFF2-40B4-BE49-F238E27FC236}">
                <a16:creationId xmlns:a16="http://schemas.microsoft.com/office/drawing/2014/main" id="{B8726A4C-6B50-4E0E-B6C1-26D67644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901" y="655645"/>
            <a:ext cx="9970841" cy="707886"/>
          </a:xfr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DE8AA457-C592-42F5-BA89-42A246B3E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2463" y="1678577"/>
            <a:ext cx="10147074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2922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B5388A45-3D24-43BA-A3DA-9DE6C7AC6AE5}"/>
              </a:ext>
            </a:extLst>
          </p:cNvPr>
          <p:cNvSpPr txBox="1"/>
          <p:nvPr userDrawn="1"/>
        </p:nvSpPr>
        <p:spPr>
          <a:xfrm>
            <a:off x="1198903" y="655645"/>
            <a:ext cx="10058956" cy="707886"/>
          </a:xfrm>
          <a:prstGeom prst="rect">
            <a:avLst/>
          </a:prstGeom>
          <a:solidFill>
            <a:srgbClr val="6B9B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C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51FE99B-CA13-4A7F-8603-88F1DABCA952}"/>
              </a:ext>
            </a:extLst>
          </p:cNvPr>
          <p:cNvCxnSpPr>
            <a:cxnSpLocks/>
          </p:cNvCxnSpPr>
          <p:nvPr userDrawn="1"/>
        </p:nvCxnSpPr>
        <p:spPr>
          <a:xfrm>
            <a:off x="913263" y="-86759"/>
            <a:ext cx="0" cy="1424492"/>
          </a:xfrm>
          <a:prstGeom prst="line">
            <a:avLst/>
          </a:prstGeom>
          <a:ln w="28575">
            <a:solidFill>
              <a:srgbClr val="6B9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ítulo 1">
            <a:extLst>
              <a:ext uri="{FF2B5EF4-FFF2-40B4-BE49-F238E27FC236}">
                <a16:creationId xmlns:a16="http://schemas.microsoft.com/office/drawing/2014/main" id="{AE1B94CA-DA28-4D68-A2D9-9CBDCA69B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901" y="655645"/>
            <a:ext cx="9970841" cy="707886"/>
          </a:xfr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9DD1FB4F-54DF-4C13-8CB8-F7E216E9F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0784" y="1652451"/>
            <a:ext cx="10147074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0468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F9AD065-F0C5-454A-95D3-F525CA1ACADD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C38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460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BBCA2F6-DC6D-437B-A0F0-C42B2F73803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6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261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142D1F8-AAA8-4646-98AA-F20CF35737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08" y="6007238"/>
            <a:ext cx="2269457" cy="583237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61290B06-F250-4801-9346-C4840AE2B1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77" y="5996792"/>
            <a:ext cx="1412674" cy="589125"/>
          </a:xfrm>
          <a:prstGeom prst="rect">
            <a:avLst/>
          </a:prstGeom>
        </p:spPr>
      </p:pic>
      <p:pic>
        <p:nvPicPr>
          <p:cNvPr id="9" name="Imagen 8" descr="Imagen que contiene botella, exterior, firmar, alimentos&#10;&#10;Descripción generada automáticamente">
            <a:extLst>
              <a:ext uri="{FF2B5EF4-FFF2-40B4-BE49-F238E27FC236}">
                <a16:creationId xmlns:a16="http://schemas.microsoft.com/office/drawing/2014/main" id="{DC60DEDE-5DDD-488E-A32B-12D38DC1D4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6" y="6011796"/>
            <a:ext cx="1398553" cy="583237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2AD186EB-2420-4246-B367-0DA27D6116B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87297" y="6011798"/>
            <a:ext cx="1561711" cy="529762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8533C7F-A98A-450B-934C-817F06CC7D3E}"/>
              </a:ext>
            </a:extLst>
          </p:cNvPr>
          <p:cNvCxnSpPr/>
          <p:nvPr/>
        </p:nvCxnSpPr>
        <p:spPr>
          <a:xfrm>
            <a:off x="5046133" y="5401733"/>
            <a:ext cx="7128934" cy="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Un 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87245C6-D3D6-4224-9AFB-155AE5892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4541" y="5932925"/>
            <a:ext cx="1841798" cy="677727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BE2E2DE-772B-4421-88F6-364781396AC9}"/>
              </a:ext>
            </a:extLst>
          </p:cNvPr>
          <p:cNvCxnSpPr/>
          <p:nvPr userDrawn="1"/>
        </p:nvCxnSpPr>
        <p:spPr>
          <a:xfrm>
            <a:off x="694267" y="5647268"/>
            <a:ext cx="1095586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oogle Shape;16;p2">
            <a:extLst>
              <a:ext uri="{FF2B5EF4-FFF2-40B4-BE49-F238E27FC236}">
                <a16:creationId xmlns:a16="http://schemas.microsoft.com/office/drawing/2014/main" id="{0144C0D6-6E84-45DF-8EE4-5C6907132D7C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0" y="735559"/>
            <a:ext cx="3216275" cy="67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9189CC2-EF72-6A4D-9226-176AFF3752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76" y="761898"/>
            <a:ext cx="1546912" cy="6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7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45CBB1C-C55B-41B6-8901-3EF993B3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00B690-300F-4528-A6E4-FAD216DC6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E736E7-EEBB-4C22-B1B8-3A28D5D20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058F9-45D2-4FCC-938E-E950CF0AEF9D}" type="datetimeFigureOut">
              <a:rPr lang="es-CO" smtClean="0"/>
              <a:t>27/02/21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32FB21-BFF9-424A-94AE-BC13E23CA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D37A9F-FC92-41E9-A8C8-BC7D30D1F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552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63" r:id="rId6"/>
    <p:sldLayoutId id="2147483662" r:id="rId7"/>
    <p:sldLayoutId id="2147483653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6.xml"/><Relationship Id="rId7" Type="http://schemas.openxmlformats.org/officeDocument/2006/relationships/diagramData" Target="../diagrams/data1.xml"/><Relationship Id="rId12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svg"/><Relationship Id="rId11" Type="http://schemas.microsoft.com/office/2007/relationships/diagramDrawing" Target="../diagrams/drawing1.xml"/><Relationship Id="rId5" Type="http://schemas.openxmlformats.org/officeDocument/2006/relationships/image" Target="../media/image18.pn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1.xml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D3099E-CF4A-47DE-B965-BBEB62CB4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"/>
    </mc:Choice>
    <mc:Fallback xmlns="">
      <p:transition spd="slow" advTm="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8F6AAF1-E83E-4F42-8481-BA94BC0E7A12}"/>
              </a:ext>
            </a:extLst>
          </p:cNvPr>
          <p:cNvSpPr txBox="1"/>
          <p:nvPr/>
        </p:nvSpPr>
        <p:spPr>
          <a:xfrm>
            <a:off x="5435894" y="3522944"/>
            <a:ext cx="6146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de conceptos básicos de la estrategia de eliminación de la malaria</a:t>
            </a:r>
            <a:endParaRPr lang="es-CO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17AFC5-F70A-4445-BC3A-483163E59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"/>
    </mc:Choice>
    <mc:Fallback xmlns="">
      <p:transition spd="slow" advTm="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8F6AAF1-E83E-4F42-8481-BA94BC0E7A12}"/>
              </a:ext>
            </a:extLst>
          </p:cNvPr>
          <p:cNvSpPr txBox="1"/>
          <p:nvPr/>
        </p:nvSpPr>
        <p:spPr>
          <a:xfrm>
            <a:off x="482600" y="2045462"/>
            <a:ext cx="1026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Modulo 2: </a:t>
            </a:r>
            <a:r>
              <a:rPr lang="es-C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epidemiológica de la malaria </a:t>
            </a:r>
            <a:endParaRPr lang="es-CO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F189BB-582B-184F-8252-90FD8663272A}"/>
              </a:ext>
            </a:extLst>
          </p:cNvPr>
          <p:cNvSpPr txBox="1"/>
          <p:nvPr/>
        </p:nvSpPr>
        <p:spPr>
          <a:xfrm>
            <a:off x="5549567" y="3659664"/>
            <a:ext cx="57638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 Aprendizaje </a:t>
            </a:r>
          </a:p>
          <a:p>
            <a:pPr algn="just"/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aspectos fundamentales de la vigilancia epidemiológica de la malaria de acuerdo con los protocolos vigentes para el manejo del evento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46711E-7271-4CDA-9242-2690E8A45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2"/>
    </mc:Choice>
    <mc:Fallback xmlns="">
      <p:transition spd="slow" advTm="14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8BB88AA-89D0-4A0A-A1A0-C0C83A9D4DAF}"/>
              </a:ext>
            </a:extLst>
          </p:cNvPr>
          <p:cNvSpPr txBox="1"/>
          <p:nvPr/>
        </p:nvSpPr>
        <p:spPr>
          <a:xfrm>
            <a:off x="757770" y="2459503"/>
            <a:ext cx="2751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</a:t>
            </a: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42A4D71-2E9B-41FC-AF8C-2078E2DA96D7}"/>
              </a:ext>
            </a:extLst>
          </p:cNvPr>
          <p:cNvSpPr txBox="1"/>
          <p:nvPr/>
        </p:nvSpPr>
        <p:spPr>
          <a:xfrm>
            <a:off x="3881966" y="3136612"/>
            <a:ext cx="764501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de vigilancia en salud pública (vsp) en contexto de eliminación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4507CA3-D954-4BDB-83F3-EBBAC08A5BE1}"/>
              </a:ext>
            </a:extLst>
          </p:cNvPr>
          <p:cNvCxnSpPr>
            <a:cxnSpLocks/>
          </p:cNvCxnSpPr>
          <p:nvPr/>
        </p:nvCxnSpPr>
        <p:spPr>
          <a:xfrm>
            <a:off x="3695700" y="-152398"/>
            <a:ext cx="0" cy="4291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78E3DF-AAD8-4267-AF30-8E7FA0087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6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0"/>
    </mc:Choice>
    <mc:Fallback xmlns="">
      <p:transition spd="slow" advTm="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Actividades primordiales de vsp en contexto de eliminación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BF8DD3F4-1304-4B2A-B274-F603934891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0522" y="3949255"/>
            <a:ext cx="735543" cy="735543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A705EAE-CED6-47EA-AC54-984FD4959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542794"/>
              </p:ext>
            </p:extLst>
          </p:nvPr>
        </p:nvGraphicFramePr>
        <p:xfrm>
          <a:off x="2032000" y="1541552"/>
          <a:ext cx="8128000" cy="4719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3FB8FB4-7A7D-4D16-84C6-83BAA470E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38"/>
    </mc:Choice>
    <mc:Fallback xmlns="">
      <p:transition spd="slow" advTm="66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325" x="2501900" y="4621213"/>
          <p14:tracePt t="23332" x="2428875" y="4556125"/>
          <p14:tracePt t="23340" x="2365375" y="4483100"/>
          <p14:tracePt t="23347" x="2301875" y="4410075"/>
          <p14:tracePt t="23354" x="2236788" y="4300538"/>
          <p14:tracePt t="23361" x="2182813" y="4210050"/>
          <p14:tracePt t="23368" x="2146300" y="4127500"/>
          <p14:tracePt t="23376" x="2090738" y="4008438"/>
          <p14:tracePt t="23382" x="2063750" y="3944938"/>
          <p14:tracePt t="23389" x="2046288" y="3862388"/>
          <p14:tracePt t="23396" x="2036763" y="3798888"/>
          <p14:tracePt t="23403" x="2027238" y="3679825"/>
          <p14:tracePt t="23411" x="2027238" y="3560763"/>
          <p14:tracePt t="23418" x="2027238" y="3479800"/>
          <p14:tracePt t="23425" x="2027238" y="3333750"/>
          <p14:tracePt t="23432" x="2036763" y="3260725"/>
          <p14:tracePt t="23439" x="2063750" y="3095625"/>
          <p14:tracePt t="23447" x="2100263" y="3041650"/>
          <p14:tracePt t="23454" x="2136775" y="2886075"/>
          <p14:tracePt t="23461" x="2155825" y="2830513"/>
          <p14:tracePt t="23468" x="2236788" y="2674938"/>
          <p14:tracePt t="23476" x="2255838" y="2647950"/>
          <p14:tracePt t="23482" x="2301875" y="2584450"/>
          <p14:tracePt t="23491" x="2346325" y="2538413"/>
          <p14:tracePt t="23497" x="2392363" y="2465388"/>
          <p14:tracePt t="23504" x="2484438" y="2382838"/>
          <p14:tracePt t="23511" x="2566988" y="2309813"/>
          <p14:tracePt t="23518" x="2640013" y="2273300"/>
          <p14:tracePt t="23526" x="2720975" y="2209800"/>
          <p14:tracePt t="23533" x="2849563" y="2155825"/>
          <p14:tracePt t="23540" x="2968625" y="2119313"/>
          <p14:tracePt t="23547" x="3086100" y="2063750"/>
          <p14:tracePt t="23554" x="3232150" y="2036763"/>
          <p14:tracePt t="23562" x="3387725" y="2009775"/>
          <p14:tracePt t="23568" x="3506788" y="1981200"/>
          <p14:tracePt t="23576" x="3698875" y="1917700"/>
          <p14:tracePt t="23583" x="3762375" y="1917700"/>
          <p14:tracePt t="23590" x="3908425" y="1917700"/>
          <p14:tracePt t="23597" x="4054475" y="1908175"/>
          <p14:tracePt t="23604" x="4110038" y="1908175"/>
          <p14:tracePt t="23612" x="4310063" y="1908175"/>
          <p14:tracePt t="23619" x="4346575" y="1908175"/>
          <p14:tracePt t="23626" x="4465638" y="1935163"/>
          <p14:tracePt t="23633" x="4548188" y="1963738"/>
          <p14:tracePt t="23640" x="4657725" y="2000250"/>
          <p14:tracePt t="23647" x="4740275" y="2036763"/>
          <p14:tracePt t="23654" x="4867275" y="2119313"/>
          <p14:tracePt t="23662" x="4949825" y="2155825"/>
          <p14:tracePt t="23669" x="5022850" y="2200275"/>
          <p14:tracePt t="23676" x="5151438" y="2273300"/>
          <p14:tracePt t="23683" x="5241925" y="2338388"/>
          <p14:tracePt t="23691" x="5360988" y="2401888"/>
          <p14:tracePt t="23698" x="5414963" y="2438400"/>
          <p14:tracePt t="23705" x="5507038" y="2492375"/>
          <p14:tracePt t="23712" x="5597525" y="2557463"/>
          <p14:tracePt t="23719" x="5662613" y="2630488"/>
          <p14:tracePt t="23726" x="5735638" y="2693988"/>
          <p14:tracePt t="23733" x="5799138" y="2767013"/>
          <p14:tracePt t="23740" x="5872163" y="2820988"/>
          <p14:tracePt t="23748" x="5918200" y="2867025"/>
          <p14:tracePt t="23755" x="5972175" y="2894013"/>
          <p14:tracePt t="23762" x="6018213" y="2922588"/>
          <p14:tracePt t="23769" x="6037263" y="2930525"/>
          <p14:tracePt t="23776" x="6064250" y="2949575"/>
          <p14:tracePt t="23783" x="6081713" y="2968625"/>
          <p14:tracePt t="23791" x="6100763" y="2986088"/>
          <p14:tracePt t="23798" x="6100763" y="2995613"/>
          <p14:tracePt t="23805" x="6110288" y="3013075"/>
          <p14:tracePt t="23812" x="6118225" y="3041650"/>
          <p14:tracePt t="23819" x="6118225" y="3068638"/>
          <p14:tracePt t="23827" x="6118225" y="3095625"/>
          <p14:tracePt t="23834" x="6118225" y="3132138"/>
          <p14:tracePt t="23841" x="6118225" y="3159125"/>
          <p14:tracePt t="23848" x="6110288" y="3205163"/>
          <p14:tracePt t="23855" x="6100763" y="3241675"/>
          <p14:tracePt t="23863" x="6091238" y="3260725"/>
          <p14:tracePt t="23871" x="6081713" y="3278188"/>
          <p14:tracePt t="23877" x="6073775" y="3287713"/>
          <p14:tracePt t="23891" x="6073775" y="3297238"/>
          <p14:tracePt t="23913" x="6054725" y="3297238"/>
          <p14:tracePt t="23920" x="6037263" y="3278188"/>
          <p14:tracePt t="23927" x="6018213" y="3251200"/>
          <p14:tracePt t="23934" x="5972175" y="3187700"/>
          <p14:tracePt t="23941" x="5927725" y="3114675"/>
          <p14:tracePt t="23948" x="5899150" y="3059113"/>
          <p14:tracePt t="23955" x="5881688" y="2986088"/>
          <p14:tracePt t="23963" x="5862638" y="2903538"/>
          <p14:tracePt t="23970" x="5854700" y="2784475"/>
          <p14:tracePt t="23977" x="5854700" y="2711450"/>
          <p14:tracePt t="23984" x="5854700" y="2647950"/>
          <p14:tracePt t="23992" x="5854700" y="2565400"/>
          <p14:tracePt t="23999" x="5872163" y="2484438"/>
          <p14:tracePt t="24006" x="5891213" y="2411413"/>
          <p14:tracePt t="24013" x="5918200" y="2319338"/>
          <p14:tracePt t="24020" x="5935663" y="2265363"/>
          <p14:tracePt t="24027" x="5972175" y="2192338"/>
          <p14:tracePt t="24034" x="6000750" y="2155825"/>
          <p14:tracePt t="24042" x="6018213" y="2100263"/>
          <p14:tracePt t="24049" x="6027738" y="2082800"/>
          <p14:tracePt t="24056" x="6064250" y="2063750"/>
          <p14:tracePt t="24063" x="6091238" y="2046288"/>
          <p14:tracePt t="24070" x="6110288" y="2017713"/>
          <p14:tracePt t="24077" x="6164263" y="1990725"/>
          <p14:tracePt t="24084" x="6191250" y="1973263"/>
          <p14:tracePt t="24092" x="6210300" y="1963738"/>
          <p14:tracePt t="24099" x="6237288" y="1954213"/>
          <p14:tracePt t="24106" x="6273800" y="1944688"/>
          <p14:tracePt t="24113" x="6300788" y="1935163"/>
          <p14:tracePt t="24121" x="6329363" y="1935163"/>
          <p14:tracePt t="24128" x="6373813" y="1935163"/>
          <p14:tracePt t="24135" x="6410325" y="1935163"/>
          <p14:tracePt t="24142" x="6465888" y="1963738"/>
          <p14:tracePt t="24149" x="6529388" y="1981200"/>
          <p14:tracePt t="24157" x="6565900" y="1990725"/>
          <p14:tracePt t="24164" x="6621463" y="2054225"/>
          <p14:tracePt t="24170" x="6684963" y="2090738"/>
          <p14:tracePt t="24178" x="6721475" y="2119313"/>
          <p14:tracePt t="24185" x="6784975" y="2173288"/>
          <p14:tracePt t="24192" x="6831013" y="2209800"/>
          <p14:tracePt t="24199" x="6850063" y="2282825"/>
          <p14:tracePt t="24207" x="6913563" y="2328863"/>
          <p14:tracePt t="24214" x="6959600" y="2365375"/>
          <p14:tracePt t="24224" x="6986588" y="2411413"/>
          <p14:tracePt t="24228" x="7050088" y="2484438"/>
          <p14:tracePt t="24235" x="7069138" y="2520950"/>
          <p14:tracePt t="24242" x="7142163" y="2657475"/>
          <p14:tracePt t="24249" x="7150100" y="2684463"/>
          <p14:tracePt t="24257" x="7159625" y="2740025"/>
          <p14:tracePt t="24264" x="7169150" y="2803525"/>
          <p14:tracePt t="24271" x="7178675" y="2830513"/>
          <p14:tracePt t="24278" x="7186613" y="2867025"/>
          <p14:tracePt t="24285" x="7186613" y="2922588"/>
          <p14:tracePt t="24293" x="7186613" y="2959100"/>
          <p14:tracePt t="24300" x="7186613" y="2986088"/>
          <p14:tracePt t="24307" x="7186613" y="3013075"/>
          <p14:tracePt t="24314" x="7169150" y="3078163"/>
          <p14:tracePt t="24321" x="7150100" y="3105150"/>
          <p14:tracePt t="24328" x="7105650" y="3132138"/>
          <p14:tracePt t="24335" x="7059613" y="3214688"/>
          <p14:tracePt t="24343" x="6967538" y="3260725"/>
          <p14:tracePt t="24350" x="6913563" y="3287713"/>
          <p14:tracePt t="24357" x="6840538" y="3324225"/>
          <p14:tracePt t="24364" x="6767513" y="3341688"/>
          <p14:tracePt t="24371" x="6721475" y="3341688"/>
          <p14:tracePt t="24379" x="6630988" y="3341688"/>
          <p14:tracePt t="24386" x="6557963" y="3314700"/>
          <p14:tracePt t="24393" x="6521450" y="3287713"/>
          <p14:tracePt t="24400" x="6446838" y="3232150"/>
          <p14:tracePt t="24407" x="6373813" y="3214688"/>
          <p14:tracePt t="24414" x="6329363" y="3151188"/>
          <p14:tracePt t="24422" x="6283325" y="3122613"/>
          <p14:tracePt t="24429" x="6256338" y="3078163"/>
          <p14:tracePt t="24436" x="6219825" y="3022600"/>
          <p14:tracePt t="24443" x="6173788" y="2986088"/>
          <p14:tracePt t="24450" x="6137275" y="2930525"/>
          <p14:tracePt t="24458" x="6081713" y="2867025"/>
          <p14:tracePt t="24465" x="6037263" y="2784475"/>
          <p14:tracePt t="24472" x="6000750" y="2711450"/>
          <p14:tracePt t="24479" x="5954713" y="2620963"/>
          <p14:tracePt t="24486" x="5927725" y="2528888"/>
          <p14:tracePt t="24493" x="5908675" y="2465388"/>
          <p14:tracePt t="24500" x="5891213" y="2374900"/>
          <p14:tracePt t="24508" x="5881688" y="2292350"/>
          <p14:tracePt t="24515" x="5872163" y="2236788"/>
          <p14:tracePt t="24522" x="5872163" y="2173288"/>
          <p14:tracePt t="24529" x="5872163" y="2136775"/>
          <p14:tracePt t="24536" x="5881688" y="2082800"/>
          <p14:tracePt t="24543" x="5891213" y="2054225"/>
          <p14:tracePt t="24551" x="5891213" y="2036763"/>
          <p14:tracePt t="24558" x="5908675" y="2009775"/>
          <p14:tracePt t="24565" x="5927725" y="1954213"/>
          <p14:tracePt t="24572" x="5954713" y="1927225"/>
          <p14:tracePt t="24579" x="5981700" y="1871663"/>
          <p14:tracePt t="24586" x="6027738" y="1844675"/>
          <p14:tracePt t="24594" x="6064250" y="1798638"/>
          <p14:tracePt t="24601" x="6118225" y="1735138"/>
          <p14:tracePt t="24608" x="6146800" y="1708150"/>
          <p14:tracePt t="24615" x="6191250" y="1662113"/>
          <p14:tracePt t="24622" x="6219825" y="1643063"/>
          <p14:tracePt t="24630" x="6237288" y="1625600"/>
          <p14:tracePt t="24637" x="6264275" y="1616075"/>
          <p14:tracePt t="24644" x="6273800" y="1606550"/>
          <p14:tracePt t="24651" x="6292850" y="1598613"/>
          <p14:tracePt t="24658" x="6310313" y="1598613"/>
          <p14:tracePt t="24665" x="6365875" y="1570038"/>
          <p14:tracePt t="24672" x="6392863" y="1570038"/>
          <p14:tracePt t="24680" x="6419850" y="1570038"/>
          <p14:tracePt t="24687" x="6456363" y="1570038"/>
          <p14:tracePt t="24694" x="6475413" y="1570038"/>
          <p14:tracePt t="24701" x="6511925" y="1570038"/>
          <p14:tracePt t="24709" x="6557963" y="1579563"/>
          <p14:tracePt t="24716" x="6584950" y="1589088"/>
          <p14:tracePt t="24723" x="6611938" y="1606550"/>
          <p14:tracePt t="24730" x="6648450" y="1635125"/>
          <p14:tracePt t="24737" x="6675438" y="1662113"/>
          <p14:tracePt t="24744" x="6694488" y="1698625"/>
          <p14:tracePt t="24751" x="6731000" y="1752600"/>
          <p14:tracePt t="24759" x="6748463" y="1798638"/>
          <p14:tracePt t="24766" x="6777038" y="1854200"/>
          <p14:tracePt t="24773" x="6794500" y="1890713"/>
          <p14:tracePt t="24780" x="6821488" y="1963738"/>
          <p14:tracePt t="24787" x="6840538" y="2036763"/>
          <p14:tracePt t="24795" x="6850063" y="2063750"/>
          <p14:tracePt t="24801" x="6858000" y="2127250"/>
          <p14:tracePt t="24809" x="6867525" y="2155825"/>
          <p14:tracePt t="24816" x="6867525" y="2182813"/>
          <p14:tracePt t="24824" x="6867525" y="2219325"/>
          <p14:tracePt t="24830" x="6867525" y="2246313"/>
          <p14:tracePt t="24837" x="6867525" y="2255838"/>
          <p14:tracePt t="24845" x="6867525" y="2282825"/>
          <p14:tracePt t="24852" x="6867525" y="2309813"/>
          <p14:tracePt t="24859" x="6850063" y="2338388"/>
          <p14:tracePt t="24866" x="6821488" y="2365375"/>
          <p14:tracePt t="24874" x="6804025" y="2411413"/>
          <p14:tracePt t="24881" x="6777038" y="2438400"/>
          <p14:tracePt t="24888" x="6731000" y="2474913"/>
          <p14:tracePt t="24895" x="6675438" y="2528888"/>
          <p14:tracePt t="24902" x="6648450" y="2547938"/>
          <p14:tracePt t="24909" x="6602413" y="2584450"/>
          <p14:tracePt t="24916" x="6548438" y="2601913"/>
          <p14:tracePt t="24924" x="6511925" y="2620963"/>
          <p14:tracePt t="24931" x="6483350" y="2630488"/>
          <p14:tracePt t="24938" x="6419850" y="2630488"/>
          <p14:tracePt t="24945" x="6356350" y="2630488"/>
          <p14:tracePt t="24952" x="6310313" y="2630488"/>
          <p14:tracePt t="24959" x="6246813" y="2611438"/>
          <p14:tracePt t="24966" x="6200775" y="2601913"/>
          <p14:tracePt t="24974" x="6183313" y="2601913"/>
          <p14:tracePt t="24981" x="6154738" y="2593975"/>
          <p14:tracePt t="24988" x="6110288" y="2593975"/>
          <p14:tracePt t="24995" x="6091238" y="2593975"/>
          <p14:tracePt t="25002" x="6073775" y="2584450"/>
          <p14:tracePt t="25010" x="6054725" y="2574925"/>
          <p14:tracePt t="25017" x="6045200" y="2574925"/>
          <p14:tracePt t="25024" x="6018213" y="2557463"/>
          <p14:tracePt t="25031" x="6018213" y="2538413"/>
          <p14:tracePt t="25041" x="6000750" y="2511425"/>
          <p14:tracePt t="25045" x="5991225" y="2492375"/>
          <p14:tracePt t="25052" x="5981700" y="2474913"/>
          <p14:tracePt t="25060" x="5972175" y="2465388"/>
          <p14:tracePt t="25067" x="5964238" y="2438400"/>
          <p14:tracePt t="25074" x="5945188" y="2411413"/>
          <p14:tracePt t="25081" x="5935663" y="2392363"/>
          <p14:tracePt t="25088" x="5927725" y="2374900"/>
          <p14:tracePt t="25095" x="5927725" y="2338388"/>
          <p14:tracePt t="25102" x="5927725" y="2319338"/>
          <p14:tracePt t="25110" x="5927725" y="2292350"/>
          <p14:tracePt t="25117" x="5927725" y="2265363"/>
          <p14:tracePt t="25124" x="5927725" y="2228850"/>
          <p14:tracePt t="25131" x="5927725" y="2219325"/>
          <p14:tracePt t="25138" x="5927725" y="2209800"/>
          <p14:tracePt t="25146" x="5927725" y="2192338"/>
          <p14:tracePt t="25153" x="5927725" y="2182813"/>
          <p14:tracePt t="25160" x="5945188" y="2163763"/>
          <p14:tracePt t="25167" x="5954713" y="2146300"/>
          <p14:tracePt t="25174" x="5972175" y="2119313"/>
          <p14:tracePt t="25181" x="6000750" y="2100263"/>
          <p14:tracePt t="25188" x="6018213" y="2090738"/>
          <p14:tracePt t="25196" x="6064250" y="2063750"/>
          <p14:tracePt t="25203" x="6073775" y="2046288"/>
          <p14:tracePt t="25210" x="6100763" y="2036763"/>
          <p14:tracePt t="25218" x="6146800" y="2027238"/>
          <p14:tracePt t="25225" x="6154738" y="2027238"/>
          <p14:tracePt t="25232" x="6191250" y="2017713"/>
          <p14:tracePt t="25239" x="6227763" y="2017713"/>
          <p14:tracePt t="25246" x="6256338" y="2017713"/>
          <p14:tracePt t="25253" x="6292850" y="2017713"/>
          <p14:tracePt t="25260" x="6337300" y="2027238"/>
          <p14:tracePt t="25267" x="6373813" y="2046288"/>
          <p14:tracePt t="25275" x="6429375" y="2063750"/>
          <p14:tracePt t="25282" x="6475413" y="2109788"/>
          <p14:tracePt t="25289" x="6502400" y="2127250"/>
          <p14:tracePt t="25296" x="6557963" y="2163763"/>
          <p14:tracePt t="25303" x="6602413" y="2209800"/>
          <p14:tracePt t="25310" x="6638925" y="2228850"/>
          <p14:tracePt t="25318" x="6657975" y="2246313"/>
          <p14:tracePt t="25325" x="6675438" y="2273300"/>
          <p14:tracePt t="25332" x="6694488" y="2309813"/>
          <p14:tracePt t="25339" x="6721475" y="2328863"/>
          <p14:tracePt t="25346" x="6731000" y="2346325"/>
          <p14:tracePt t="25353" x="6740525" y="2374900"/>
          <p14:tracePt t="25361" x="6757988" y="2401888"/>
          <p14:tracePt t="25368" x="6757988" y="2411413"/>
          <p14:tracePt t="25375" x="6767513" y="2419350"/>
          <p14:tracePt t="25382" x="6777038" y="2438400"/>
          <p14:tracePt t="25389" x="6784975" y="2455863"/>
          <p14:tracePt t="25397" x="6784975" y="2465388"/>
          <p14:tracePt t="25403" x="6784975" y="2474913"/>
          <p14:tracePt t="25411" x="6794500" y="2492375"/>
          <p14:tracePt t="25418" x="6794500" y="2501900"/>
          <p14:tracePt t="25425" x="6794500" y="2520950"/>
          <p14:tracePt t="25432" x="6794500" y="2528888"/>
          <p14:tracePt t="25439" x="6794500" y="2538413"/>
          <p14:tracePt t="25447" x="6794500" y="2565400"/>
          <p14:tracePt t="25454" x="6784975" y="2593975"/>
          <p14:tracePt t="25461" x="6777038" y="2620963"/>
          <p14:tracePt t="25468" x="6757988" y="2647950"/>
          <p14:tracePt t="25475" x="6740525" y="2674938"/>
          <p14:tracePt t="25482" x="6711950" y="2703513"/>
          <p14:tracePt t="25490" x="6675438" y="2747963"/>
          <p14:tracePt t="25497" x="6648450" y="2767013"/>
          <p14:tracePt t="25504" x="6611938" y="2794000"/>
          <p14:tracePt t="25511" x="6584950" y="2813050"/>
          <p14:tracePt t="25518" x="6529388" y="2840038"/>
          <p14:tracePt t="25526" x="6492875" y="2857500"/>
          <p14:tracePt t="25533" x="6465888" y="2867025"/>
          <p14:tracePt t="25540" x="6438900" y="2876550"/>
          <p14:tracePt t="25547" x="6402388" y="2876550"/>
          <p14:tracePt t="25554" x="6373813" y="2876550"/>
          <p14:tracePt t="25561" x="6346825" y="2876550"/>
          <p14:tracePt t="25568" x="6310313" y="2876550"/>
          <p14:tracePt t="25576" x="6283325" y="2876550"/>
          <p14:tracePt t="25583" x="6256338" y="2876550"/>
          <p14:tracePt t="25590" x="6219825" y="2876550"/>
          <p14:tracePt t="25597" x="6200775" y="2876550"/>
          <p14:tracePt t="25604" x="6191250" y="2867025"/>
          <p14:tracePt t="25612" x="6146800" y="2857500"/>
          <p14:tracePt t="25619" x="6137275" y="2857500"/>
          <p14:tracePt t="25626" x="6110288" y="2840038"/>
          <p14:tracePt t="25633" x="6091238" y="2830513"/>
          <p14:tracePt t="25640" x="6064250" y="2813050"/>
          <p14:tracePt t="25647" x="6045200" y="2794000"/>
          <p14:tracePt t="25654" x="6027738" y="2767013"/>
          <p14:tracePt t="25662" x="6008688" y="2747963"/>
          <p14:tracePt t="25669" x="5991225" y="2730500"/>
          <p14:tracePt t="25676" x="5972175" y="2711450"/>
          <p14:tracePt t="25683" x="5964238" y="2693988"/>
          <p14:tracePt t="25691" x="5945188" y="2684463"/>
          <p14:tracePt t="25698" x="5945188" y="2674938"/>
          <p14:tracePt t="25705" x="5935663" y="2657475"/>
          <p14:tracePt t="25712" x="5899150" y="2601913"/>
          <p14:tracePt t="25719" x="5881688" y="2593975"/>
          <p14:tracePt t="25741" x="5881688" y="2565400"/>
          <p14:tracePt t="25748" x="5881688" y="2528888"/>
          <p14:tracePt t="25755" x="5881688" y="2492375"/>
          <p14:tracePt t="25762" x="5881688" y="2465388"/>
          <p14:tracePt t="25776" x="5881688" y="2438400"/>
          <p14:tracePt t="25784" x="5881688" y="2428875"/>
          <p14:tracePt t="25791" x="5881688" y="2419350"/>
          <p14:tracePt t="25798" x="5881688" y="2401888"/>
          <p14:tracePt t="25805" x="5891213" y="2392363"/>
          <p14:tracePt t="25812" x="5899150" y="2382838"/>
          <p14:tracePt t="25827" x="5918200" y="2365375"/>
          <p14:tracePt t="25834" x="5945188" y="2338388"/>
          <p14:tracePt t="25841" x="5964238" y="2319338"/>
          <p14:tracePt t="25848" x="6000750" y="2292350"/>
          <p14:tracePt t="25855" x="6027738" y="2273300"/>
          <p14:tracePt t="25863" x="6054725" y="2265363"/>
          <p14:tracePt t="25870" x="6100763" y="2246313"/>
          <p14:tracePt t="25877" x="6127750" y="2236788"/>
          <p14:tracePt t="25884" x="6154738" y="2228850"/>
          <p14:tracePt t="25891" x="6183313" y="2209800"/>
          <p14:tracePt t="25898" x="6210300" y="2200275"/>
          <p14:tracePt t="25905" x="6246813" y="2200275"/>
          <p14:tracePt t="25913" x="6273800" y="2200275"/>
          <p14:tracePt t="25920" x="6292850" y="2200275"/>
          <p14:tracePt t="25927" x="6329363" y="2200275"/>
          <p14:tracePt t="25934" x="6356350" y="2200275"/>
          <p14:tracePt t="25941" x="6402388" y="2219325"/>
          <p14:tracePt t="25948" x="6429375" y="2228850"/>
          <p14:tracePt t="25955" x="6465888" y="2236788"/>
          <p14:tracePt t="25963" x="6492875" y="2246313"/>
          <p14:tracePt t="25970" x="6521450" y="2255838"/>
          <p14:tracePt t="25977" x="6548438" y="2273300"/>
          <p14:tracePt t="25984" x="6584950" y="2292350"/>
          <p14:tracePt t="25992" x="6602413" y="2309813"/>
          <p14:tracePt t="25999" x="6638925" y="2328863"/>
          <p14:tracePt t="26006" x="6648450" y="2346325"/>
          <p14:tracePt t="26013" x="6667500" y="2365375"/>
          <p14:tracePt t="26020" x="6684963" y="2382838"/>
          <p14:tracePt t="26027" x="6704013" y="2411413"/>
          <p14:tracePt t="26034" x="6731000" y="2428875"/>
          <p14:tracePt t="26042" x="6740525" y="2447925"/>
          <p14:tracePt t="26049" x="6757988" y="2465388"/>
          <p14:tracePt t="26056" x="6777038" y="2501900"/>
          <p14:tracePt t="26063" x="6784975" y="2528888"/>
          <p14:tracePt t="26070" x="6794500" y="2557463"/>
          <p14:tracePt t="26077" x="6813550" y="2574925"/>
          <p14:tracePt t="26084" x="6821488" y="2601913"/>
          <p14:tracePt t="26092" x="6831013" y="2620963"/>
          <p14:tracePt t="26099" x="6840538" y="2638425"/>
          <p14:tracePt t="26113" x="6840538" y="2647950"/>
          <p14:tracePt t="26121" x="6840538" y="2674938"/>
          <p14:tracePt t="26128" x="6840538" y="2693988"/>
          <p14:tracePt t="26135" x="6831013" y="2720975"/>
          <p14:tracePt t="26142" x="6804025" y="2747963"/>
          <p14:tracePt t="26149" x="6767513" y="2784475"/>
          <p14:tracePt t="26156" x="6740525" y="2803525"/>
          <p14:tracePt t="26164" x="6704013" y="2830513"/>
          <p14:tracePt t="26171" x="6684963" y="2840038"/>
          <p14:tracePt t="26178" x="6667500" y="2857500"/>
          <p14:tracePt t="26185" x="6657975" y="2867025"/>
          <p14:tracePt t="26199" x="6648450" y="2867025"/>
          <p14:tracePt t="26208" x="6638925" y="2867025"/>
          <p14:tracePt t="26214" x="6621463" y="2867025"/>
          <p14:tracePt t="26221" x="6611938" y="2867025"/>
          <p14:tracePt t="26228" x="6594475" y="2867025"/>
          <p14:tracePt t="26235" x="6565900" y="2867025"/>
          <p14:tracePt t="26242" x="6529388" y="2867025"/>
          <p14:tracePt t="26249" x="6521450" y="2867025"/>
          <p14:tracePt t="26257" x="6511925" y="2867025"/>
          <p14:tracePt t="26264" x="6502400" y="2867025"/>
          <p14:tracePt t="26271" x="6483350" y="2867025"/>
          <p14:tracePt t="26285" x="6465888" y="2867025"/>
          <p14:tracePt t="26292" x="6456363" y="2867025"/>
          <p14:tracePt t="26299" x="6446838" y="2867025"/>
          <p14:tracePt t="26422" x="6438900" y="2867025"/>
          <p14:tracePt t="26443" x="6429375" y="2876550"/>
          <p14:tracePt t="27440" x="6419850" y="2876550"/>
          <p14:tracePt t="27447" x="6392863" y="2876550"/>
          <p14:tracePt t="27461" x="6356350" y="2876550"/>
          <p14:tracePt t="27468" x="6346825" y="2876550"/>
          <p14:tracePt t="27475" x="6329363" y="2876550"/>
          <p14:tracePt t="27483" x="6319838" y="2876550"/>
          <p14:tracePt t="27489" x="6300788" y="2876550"/>
          <p14:tracePt t="27497" x="6273800" y="2876550"/>
          <p14:tracePt t="27504" x="6256338" y="2876550"/>
          <p14:tracePt t="27511" x="6237288" y="2876550"/>
          <p14:tracePt t="27518" x="6227763" y="2876550"/>
          <p14:tracePt t="27525" x="6191250" y="2867025"/>
          <p14:tracePt t="27532" x="6173788" y="2867025"/>
          <p14:tracePt t="27540" x="6154738" y="2867025"/>
          <p14:tracePt t="27547" x="6127750" y="2849563"/>
          <p14:tracePt t="27554" x="6100763" y="2840038"/>
          <p14:tracePt t="27561" x="6073775" y="2830513"/>
          <p14:tracePt t="27568" x="6045200" y="2820988"/>
          <p14:tracePt t="27576" x="6008688" y="2813050"/>
          <p14:tracePt t="27583" x="5981700" y="2803525"/>
          <p14:tracePt t="27591" x="5954713" y="2784475"/>
          <p14:tracePt t="27597" x="5881688" y="2747963"/>
          <p14:tracePt t="27604" x="5854700" y="2740025"/>
          <p14:tracePt t="27611" x="5818188" y="2711450"/>
          <p14:tracePt t="27618" x="5745163" y="2667000"/>
          <p14:tracePt t="27626" x="5699125" y="2620963"/>
          <p14:tracePt t="27633" x="5653088" y="2574925"/>
          <p14:tracePt t="27640" x="5616575" y="2528888"/>
          <p14:tracePt t="27647" x="5561013" y="2484438"/>
          <p14:tracePt t="27654" x="5516563" y="2438400"/>
          <p14:tracePt t="27662" x="5451475" y="2365375"/>
          <p14:tracePt t="27669" x="5424488" y="2319338"/>
          <p14:tracePt t="27676" x="5397500" y="2265363"/>
          <p14:tracePt t="27683" x="5351463" y="2219325"/>
          <p14:tracePt t="27690" x="5334000" y="2163763"/>
          <p14:tracePt t="27698" x="5324475" y="2136775"/>
          <p14:tracePt t="27704" x="5314950" y="2109788"/>
          <p14:tracePt t="27712" x="5297488" y="2063750"/>
          <p14:tracePt t="27719" x="5287963" y="2046288"/>
          <p14:tracePt t="27727" x="5278438" y="2027238"/>
          <p14:tracePt t="27734" x="5278438" y="2017713"/>
          <p14:tracePt t="27741" x="5278438" y="2000250"/>
          <p14:tracePt t="27748" x="5278438" y="1981200"/>
          <p14:tracePt t="27755" x="5278438" y="1963738"/>
          <p14:tracePt t="27776" x="5278438" y="1954213"/>
          <p14:tracePt t="27783" x="5278438" y="1944688"/>
          <p14:tracePt t="27798" x="5287963" y="1927225"/>
          <p14:tracePt t="27805" x="5314950" y="1881188"/>
          <p14:tracePt t="27812" x="5341938" y="1862138"/>
          <p14:tracePt t="27819" x="5378450" y="1844675"/>
          <p14:tracePt t="27827" x="5407025" y="1825625"/>
          <p14:tracePt t="27834" x="5434013" y="1798638"/>
          <p14:tracePt t="27841" x="5497513" y="1771650"/>
          <p14:tracePt t="27848" x="5534025" y="1762125"/>
          <p14:tracePt t="27855" x="5589588" y="1752600"/>
          <p14:tracePt t="27862" x="5626100" y="1744663"/>
          <p14:tracePt t="27869" x="5670550" y="1744663"/>
          <p14:tracePt t="27877" x="5708650" y="1744663"/>
          <p14:tracePt t="27884" x="5772150" y="1744663"/>
          <p14:tracePt t="27891" x="5818188" y="1752600"/>
          <p14:tracePt t="27898" x="5862638" y="1771650"/>
          <p14:tracePt t="27905" x="5908675" y="1789113"/>
          <p14:tracePt t="27913" x="5945188" y="1798638"/>
          <p14:tracePt t="27920" x="6000750" y="1835150"/>
          <p14:tracePt t="27927" x="6037263" y="1844675"/>
          <p14:tracePt t="27934" x="6110288" y="1862138"/>
          <p14:tracePt t="27941" x="6137275" y="1871663"/>
          <p14:tracePt t="27948" x="6191250" y="1898650"/>
          <p14:tracePt t="27955" x="6237288" y="1927225"/>
          <p14:tracePt t="27963" x="6264275" y="1935163"/>
          <p14:tracePt t="27970" x="6300788" y="1944688"/>
          <p14:tracePt t="27977" x="6329363" y="1963738"/>
          <p14:tracePt t="27984" x="6346825" y="1973263"/>
          <p14:tracePt t="27992" x="6383338" y="1990725"/>
          <p14:tracePt t="27999" x="6392863" y="2017713"/>
          <p14:tracePt t="28005" x="6410325" y="2036763"/>
          <p14:tracePt t="28013" x="6419850" y="2054225"/>
          <p14:tracePt t="28020" x="6438900" y="2073275"/>
          <p14:tracePt t="28027" x="6446838" y="2090738"/>
          <p14:tracePt t="28034" x="6465888" y="2119313"/>
          <p14:tracePt t="28049" x="6465888" y="2127250"/>
          <p14:tracePt t="28056" x="6475413" y="2146300"/>
          <p14:tracePt t="28063" x="6483350" y="2163763"/>
          <p14:tracePt t="28070" x="6483350" y="2173288"/>
          <p14:tracePt t="28084" x="6492875" y="2200275"/>
          <p14:tracePt t="28092" x="6492875" y="2209800"/>
          <p14:tracePt t="28106" x="6492875" y="2219325"/>
          <p14:tracePt t="28113" x="6492875" y="2228850"/>
          <p14:tracePt t="28120" x="6492875" y="2246313"/>
          <p14:tracePt t="28128" x="6492875" y="2255838"/>
          <p14:tracePt t="28135" x="6492875" y="2282825"/>
          <p14:tracePt t="28142" x="6492875" y="2301875"/>
          <p14:tracePt t="28149" x="6492875" y="2328863"/>
          <p14:tracePt t="28156" x="6475413" y="2365375"/>
          <p14:tracePt t="28164" x="6446838" y="2392363"/>
          <p14:tracePt t="28170" x="6429375" y="2419350"/>
          <p14:tracePt t="28178" x="6419850" y="2438400"/>
          <p14:tracePt t="28185" x="6402388" y="2484438"/>
          <p14:tracePt t="28192" x="6383338" y="2492375"/>
          <p14:tracePt t="28199" x="6356350" y="2528888"/>
          <p14:tracePt t="28207" x="6329363" y="2565400"/>
          <p14:tracePt t="28213" x="6310313" y="2584450"/>
          <p14:tracePt t="28220" x="6310313" y="2593975"/>
          <p14:tracePt t="28228" x="6292850" y="2601913"/>
          <p14:tracePt t="28235" x="6264275" y="2620963"/>
          <p14:tracePt t="28242" x="6246813" y="2657475"/>
          <p14:tracePt t="28249" x="6219825" y="2667000"/>
          <p14:tracePt t="28257" x="6200775" y="2667000"/>
          <p14:tracePt t="28264" x="6173788" y="2674938"/>
          <p14:tracePt t="28271" x="6154738" y="2674938"/>
          <p14:tracePt t="28278" x="6137275" y="2674938"/>
          <p14:tracePt t="28285" x="6110288" y="2674938"/>
          <p14:tracePt t="28292" x="6073775" y="2674938"/>
          <p14:tracePt t="28299" x="6045200" y="2674938"/>
          <p14:tracePt t="28307" x="6027738" y="2674938"/>
          <p14:tracePt t="28314" x="5991225" y="2674938"/>
          <p14:tracePt t="28321" x="5972175" y="2674938"/>
          <p14:tracePt t="28328" x="5945188" y="2674938"/>
          <p14:tracePt t="28335" x="5908675" y="2674938"/>
          <p14:tracePt t="28343" x="5881688" y="2667000"/>
          <p14:tracePt t="28350" x="5854700" y="2667000"/>
          <p14:tracePt t="28357" x="5818188" y="2667000"/>
          <p14:tracePt t="28364" x="5789613" y="2667000"/>
          <p14:tracePt t="28371" x="5762625" y="2667000"/>
          <p14:tracePt t="28378" x="5726113" y="2647950"/>
          <p14:tracePt t="28393" x="5708650" y="2638425"/>
          <p14:tracePt t="28400" x="5699125" y="2638425"/>
          <p14:tracePt t="28407" x="5689600" y="2638425"/>
          <p14:tracePt t="28421" x="5680075" y="2638425"/>
          <p14:tracePt t="28429" x="5670550" y="2638425"/>
          <p14:tracePt t="28436" x="5653088" y="2638425"/>
          <p14:tracePt t="28479" x="5653088" y="2630488"/>
          <p14:tracePt t="28486" x="5653088" y="2620963"/>
          <p14:tracePt t="28507" x="5662613" y="2601913"/>
          <p14:tracePt t="28515" x="5680075" y="2593975"/>
          <p14:tracePt t="28522" x="5689600" y="2574925"/>
          <p14:tracePt t="28529" x="5708650" y="2520950"/>
          <p14:tracePt t="28536" x="5716588" y="2501900"/>
          <p14:tracePt t="28543" x="5726113" y="2492375"/>
          <p14:tracePt t="28550" x="5735638" y="2484438"/>
          <p14:tracePt t="28558" x="5753100" y="2465388"/>
          <p14:tracePt t="28565" x="5753100" y="2455863"/>
          <p14:tracePt t="28572" x="5762625" y="2438400"/>
          <p14:tracePt t="28579" x="5772150" y="2438400"/>
          <p14:tracePt t="28586" x="5781675" y="2419350"/>
          <p14:tracePt t="28594" x="5789613" y="2401888"/>
          <p14:tracePt t="28600" x="5808663" y="2374900"/>
          <p14:tracePt t="28608" x="5835650" y="2355850"/>
          <p14:tracePt t="28615" x="5845175" y="2338388"/>
          <p14:tracePt t="28622" x="5862638" y="2319338"/>
          <p14:tracePt t="28629" x="5872163" y="2292350"/>
          <p14:tracePt t="28636" x="5881688" y="2273300"/>
          <p14:tracePt t="28644" x="5891213" y="2265363"/>
          <p14:tracePt t="28651" x="5891213" y="2255838"/>
          <p14:tracePt t="28658" x="5899150" y="2236788"/>
          <p14:tracePt t="28672" x="5899150" y="2228850"/>
          <p14:tracePt t="28687" x="5899150" y="2209800"/>
          <p14:tracePt t="28737" x="5899150" y="2200275"/>
          <p14:tracePt t="28765" x="5899150" y="2192338"/>
          <p14:tracePt t="28773" x="5872163" y="2146300"/>
          <p14:tracePt t="28780" x="5845175" y="2090738"/>
          <p14:tracePt t="28787" x="5818188" y="2073275"/>
          <p14:tracePt t="28794" x="5781675" y="2054225"/>
          <p14:tracePt t="28801" x="5762625" y="2046288"/>
          <p14:tracePt t="28809" x="5745163" y="2036763"/>
          <p14:tracePt t="28816" x="5716588" y="2027238"/>
          <p14:tracePt t="28823" x="5699125" y="2027238"/>
          <p14:tracePt t="28830" x="5689600" y="2027238"/>
          <p14:tracePt t="28837" x="5680075" y="2027238"/>
          <p14:tracePt t="28851" x="5662613" y="2027238"/>
          <p14:tracePt t="28859" x="5643563" y="2027238"/>
          <p14:tracePt t="28873" x="5634038" y="2027238"/>
          <p14:tracePt t="28880" x="5626100" y="2027238"/>
          <p14:tracePt t="28887" x="5616575" y="2027238"/>
          <p14:tracePt t="28916" x="5607050" y="2027238"/>
          <p14:tracePt t="28974" x="5597525" y="2036763"/>
          <p14:tracePt t="29059" x="5607050" y="2046288"/>
          <p14:tracePt t="29066" x="5626100" y="2054225"/>
          <p14:tracePt t="29074" x="5634038" y="2063750"/>
          <p14:tracePt t="29081" x="5662613" y="2073275"/>
          <p14:tracePt t="29088" x="5680075" y="2090738"/>
          <p14:tracePt t="29095" x="5699125" y="2119313"/>
          <p14:tracePt t="29102" x="5716588" y="2136775"/>
          <p14:tracePt t="29110" x="5753100" y="2155825"/>
          <p14:tracePt t="29117" x="5772150" y="2173288"/>
          <p14:tracePt t="29124" x="5789613" y="2200275"/>
          <p14:tracePt t="29131" x="5826125" y="2228850"/>
          <p14:tracePt t="29138" x="5854700" y="2246313"/>
          <p14:tracePt t="29146" x="5872163" y="2273300"/>
          <p14:tracePt t="29152" x="5891213" y="2301875"/>
          <p14:tracePt t="29160" x="5908675" y="2319338"/>
          <p14:tracePt t="29167" x="5935663" y="2338388"/>
          <p14:tracePt t="29175" x="5935663" y="2355850"/>
          <p14:tracePt t="29182" x="5954713" y="2374900"/>
          <p14:tracePt t="29188" x="5972175" y="2401888"/>
          <p14:tracePt t="29196" x="5981700" y="2411413"/>
          <p14:tracePt t="29203" x="6000750" y="2419350"/>
          <p14:tracePt t="29210" x="6018213" y="2438400"/>
          <p14:tracePt t="29217" x="6037263" y="2447925"/>
          <p14:tracePt t="29224" x="6045200" y="2455863"/>
          <p14:tracePt t="29231" x="6054725" y="2474913"/>
          <p14:tracePt t="29246" x="6064250" y="2484438"/>
          <p14:tracePt t="29253" x="6073775" y="2492375"/>
          <p14:tracePt t="29261" x="6081713" y="2501900"/>
          <p14:tracePt t="29268" x="6091238" y="2501900"/>
          <p14:tracePt t="29282" x="6100763" y="2501900"/>
          <p14:tracePt t="29289" x="6110288" y="2501900"/>
          <p14:tracePt t="29296" x="6118225" y="2501900"/>
          <p14:tracePt t="29310" x="6137275" y="2501900"/>
          <p14:tracePt t="29317" x="6146800" y="2501900"/>
          <p14:tracePt t="29325" x="6154738" y="2501900"/>
          <p14:tracePt t="29339" x="6164263" y="2501900"/>
          <p14:tracePt t="29346" x="6173788" y="2501900"/>
          <p14:tracePt t="29353" x="6183313" y="2501900"/>
          <p14:tracePt t="29375" x="6191250" y="2501900"/>
          <p14:tracePt t="29382" x="6200775" y="2501900"/>
          <p14:tracePt t="29396" x="6210300" y="2501900"/>
          <p14:tracePt t="29403" x="6219825" y="2501900"/>
          <p14:tracePt t="29454" x="6219825" y="2492375"/>
          <p14:tracePt t="29461" x="6219825" y="2484438"/>
          <p14:tracePt t="29489" x="6219825" y="2465388"/>
          <p14:tracePt t="29497" x="6219825" y="2455863"/>
          <p14:tracePt t="29511" x="6219825" y="2447925"/>
          <p14:tracePt t="29532" x="6219825" y="2438400"/>
          <p14:tracePt t="29568" x="6210300" y="2438400"/>
          <p14:tracePt t="29576" x="6200775" y="2438400"/>
          <p14:tracePt t="29583" x="6191250" y="2428875"/>
          <p14:tracePt t="29590" x="6146800" y="2411413"/>
          <p14:tracePt t="29597" x="6091238" y="2374900"/>
          <p14:tracePt t="29604" x="6064250" y="2355850"/>
          <p14:tracePt t="29611" x="6000750" y="2346325"/>
          <p14:tracePt t="29618" x="5972175" y="2338388"/>
          <p14:tracePt t="29626" x="5908675" y="2319338"/>
          <p14:tracePt t="29633" x="5854700" y="2301875"/>
          <p14:tracePt t="29640" x="5781675" y="2292350"/>
          <p14:tracePt t="29647" x="5708650" y="2255838"/>
          <p14:tracePt t="29654" x="5662613" y="2246313"/>
          <p14:tracePt t="29661" x="5589588" y="2236788"/>
          <p14:tracePt t="29668" x="5561013" y="2228850"/>
          <p14:tracePt t="29676" x="5534025" y="2219325"/>
          <p14:tracePt t="29683" x="5497513" y="2209800"/>
          <p14:tracePt t="29690" x="5480050" y="2200275"/>
          <p14:tracePt t="29697" x="5451475" y="2192338"/>
          <p14:tracePt t="29704" x="5434013" y="2182813"/>
          <p14:tracePt t="29712" x="5407025" y="2163763"/>
          <p14:tracePt t="29719" x="5387975" y="2155825"/>
          <p14:tracePt t="29726" x="5360988" y="2136775"/>
          <p14:tracePt t="29733" x="5324475" y="2109788"/>
          <p14:tracePt t="29740" x="5297488" y="2100263"/>
          <p14:tracePt t="29748" x="5278438" y="2090738"/>
          <p14:tracePt t="29754" x="5251450" y="2063750"/>
          <p14:tracePt t="29762" x="5214938" y="2054225"/>
          <p14:tracePt t="29769" x="5195888" y="2046288"/>
          <p14:tracePt t="29776" x="5178425" y="2036763"/>
          <p14:tracePt t="29783" x="5168900" y="2036763"/>
          <p14:tracePt t="29798" x="5168900" y="2017713"/>
          <p14:tracePt t="29841" x="5168900" y="2009775"/>
          <p14:tracePt t="29884" x="5168900" y="2000250"/>
          <p14:tracePt t="29891" x="5168900" y="1981200"/>
          <p14:tracePt t="29905" x="5187950" y="1981200"/>
          <p14:tracePt t="29912" x="5195888" y="1981200"/>
          <p14:tracePt t="29919" x="5214938" y="1973263"/>
          <p14:tracePt t="29927" x="5251450" y="1963738"/>
          <p14:tracePt t="29934" x="5278438" y="1963738"/>
          <p14:tracePt t="29941" x="5305425" y="1963738"/>
          <p14:tracePt t="29948" x="5341938" y="1963738"/>
          <p14:tracePt t="29955" x="5378450" y="1990725"/>
          <p14:tracePt t="29963" x="5434013" y="2017713"/>
          <p14:tracePt t="29969" x="5443538" y="2027238"/>
          <p14:tracePt t="29978" x="5487988" y="2046288"/>
          <p14:tracePt t="29984" x="5543550" y="2082800"/>
          <p14:tracePt t="29992" x="5570538" y="2109788"/>
          <p14:tracePt t="29998" x="5597525" y="2127250"/>
          <p14:tracePt t="30005" x="5643563" y="2146300"/>
          <p14:tracePt t="30013" x="5670550" y="2163763"/>
          <p14:tracePt t="30020" x="5699125" y="2200275"/>
          <p14:tracePt t="30027" x="5726113" y="2236788"/>
          <p14:tracePt t="30042" x="5781675" y="2282825"/>
          <p14:tracePt t="30049" x="5799138" y="2309813"/>
          <p14:tracePt t="30056" x="5826125" y="2328863"/>
          <p14:tracePt t="30063" x="5854700" y="2346325"/>
          <p14:tracePt t="30070" x="5872163" y="2365375"/>
          <p14:tracePt t="30078" x="5891213" y="2382838"/>
          <p14:tracePt t="30084" x="5918200" y="2411413"/>
          <p14:tracePt t="30092" x="5935663" y="2428875"/>
          <p14:tracePt t="30099" x="5964238" y="2447925"/>
          <p14:tracePt t="30106" x="5981700" y="2465388"/>
          <p14:tracePt t="30113" x="6000750" y="2492375"/>
          <p14:tracePt t="30120" x="6018213" y="2501900"/>
          <p14:tracePt t="30127" x="6027738" y="2511425"/>
          <p14:tracePt t="30135" x="6037263" y="2528888"/>
          <p14:tracePt t="30142" x="6045200" y="2538413"/>
          <p14:tracePt t="30149" x="6054725" y="2547938"/>
          <p14:tracePt t="30156" x="6081713" y="2565400"/>
          <p14:tracePt t="30163" x="6091238" y="2584450"/>
          <p14:tracePt t="30170" x="6118225" y="2593975"/>
          <p14:tracePt t="30178" x="6127750" y="2601913"/>
          <p14:tracePt t="30185" x="6137275" y="2611438"/>
          <p14:tracePt t="30192" x="6164263" y="2620963"/>
          <p14:tracePt t="30199" x="6183313" y="2630488"/>
          <p14:tracePt t="30206" x="6210300" y="2638425"/>
          <p14:tracePt t="30213" x="6227763" y="2657475"/>
          <p14:tracePt t="30220" x="6256338" y="2667000"/>
          <p14:tracePt t="30228" x="6264275" y="2667000"/>
          <p14:tracePt t="30235" x="6273800" y="2674938"/>
          <p14:tracePt t="30242" x="6292850" y="2684463"/>
          <p14:tracePt t="30249" x="6319838" y="2693988"/>
          <p14:tracePt t="30257" x="6346825" y="2693988"/>
          <p14:tracePt t="30264" x="6365875" y="2693988"/>
          <p14:tracePt t="30271" x="6383338" y="2693988"/>
          <p14:tracePt t="30285" x="6419850" y="2693988"/>
          <p14:tracePt t="30292" x="6438900" y="2693988"/>
          <p14:tracePt t="30299" x="6465888" y="2684463"/>
          <p14:tracePt t="30307" x="6492875" y="2674938"/>
          <p14:tracePt t="30314" x="6511925" y="2674938"/>
          <p14:tracePt t="30321" x="6548438" y="2657475"/>
          <p14:tracePt t="30328" x="6557963" y="2657475"/>
          <p14:tracePt t="30335" x="6575425" y="2638425"/>
          <p14:tracePt t="30342" x="6611938" y="2630488"/>
          <p14:tracePt t="30350" x="6630988" y="2620963"/>
          <p14:tracePt t="30357" x="6648450" y="2611438"/>
          <p14:tracePt t="30364" x="6667500" y="2611438"/>
          <p14:tracePt t="30371" x="6684963" y="2601913"/>
          <p14:tracePt t="30378" x="6704013" y="2593975"/>
          <p14:tracePt t="30385" x="6711950" y="2584450"/>
          <p14:tracePt t="30393" x="6721475" y="2574925"/>
          <p14:tracePt t="30400" x="6731000" y="2557463"/>
          <p14:tracePt t="30407" x="6748463" y="2557463"/>
          <p14:tracePt t="30414" x="6777038" y="2557463"/>
          <p14:tracePt t="30421" x="6784975" y="2557463"/>
          <p14:tracePt t="30428" x="6794500" y="2557463"/>
          <p14:tracePt t="30436" x="6813550" y="2557463"/>
          <p14:tracePt t="30443" x="6821488" y="2557463"/>
          <p14:tracePt t="30450" x="6840538" y="2557463"/>
          <p14:tracePt t="30457" x="6858000" y="2557463"/>
          <p14:tracePt t="30464" x="6867525" y="2557463"/>
          <p14:tracePt t="30479" x="6877050" y="2557463"/>
          <p14:tracePt t="30486" x="6886575" y="2557463"/>
          <p14:tracePt t="30493" x="6894513" y="2557463"/>
          <p14:tracePt t="30507" x="6904038" y="2557463"/>
          <p14:tracePt t="30515" x="6913563" y="2565400"/>
          <p14:tracePt t="30522" x="6923088" y="2574925"/>
          <p14:tracePt t="30529" x="6931025" y="2584450"/>
          <p14:tracePt t="30536" x="6940550" y="2584450"/>
          <p14:tracePt t="30544" x="6940550" y="2593975"/>
          <p14:tracePt t="30550" x="6950075" y="2601913"/>
          <p14:tracePt t="30557" x="6959600" y="2611438"/>
          <p14:tracePt t="30572" x="6967538" y="2620963"/>
          <p14:tracePt t="30579" x="6967538" y="2638425"/>
          <p14:tracePt t="30586" x="6967538" y="2647950"/>
          <p14:tracePt t="30600" x="6967538" y="2657475"/>
          <p14:tracePt t="30615" x="6967538" y="2667000"/>
          <p14:tracePt t="30622" x="6967538" y="2674938"/>
          <p14:tracePt t="30643" x="6959600" y="2674938"/>
          <p14:tracePt t="30651" x="6950075" y="2674938"/>
          <p14:tracePt t="30658" x="6931025" y="2684463"/>
          <p14:tracePt t="30665" x="6904038" y="2693988"/>
          <p14:tracePt t="30672" x="6877050" y="2711450"/>
          <p14:tracePt t="30679" x="6850063" y="2720975"/>
          <p14:tracePt t="30686" x="6813550" y="2730500"/>
          <p14:tracePt t="30694" x="6784975" y="2730500"/>
          <p14:tracePt t="30701" x="6777038" y="2740025"/>
          <p14:tracePt t="30708" x="6748463" y="2740025"/>
          <p14:tracePt t="30722" x="6721475" y="2740025"/>
          <p14:tracePt t="30730" x="6704013" y="2747963"/>
          <p14:tracePt t="30737" x="6694488" y="2747963"/>
          <p14:tracePt t="30744" x="6684963" y="2747963"/>
          <p14:tracePt t="30751" x="6675438" y="2747963"/>
          <p14:tracePt t="30758" x="6667500" y="2747963"/>
          <p14:tracePt t="30765" x="6657975" y="2747963"/>
          <p14:tracePt t="30772" x="6648450" y="2747963"/>
          <p14:tracePt t="30780" x="6638925" y="2747963"/>
          <p14:tracePt t="30787" x="6630988" y="2747963"/>
          <p14:tracePt t="30801" x="6621463" y="2747963"/>
          <p14:tracePt t="30808" x="6611938" y="2747963"/>
          <p14:tracePt t="30815" x="6594475" y="2747963"/>
          <p14:tracePt t="30823" x="6584950" y="2747963"/>
          <p14:tracePt t="30830" x="6565900" y="2747963"/>
          <p14:tracePt t="30837" x="6548438" y="2747963"/>
          <p14:tracePt t="30844" x="6529388" y="2747963"/>
          <p14:tracePt t="30859" x="6502400" y="2757488"/>
          <p14:tracePt t="30866" x="6492875" y="2757488"/>
          <p14:tracePt t="30873" x="6483350" y="2767013"/>
          <p14:tracePt t="30887" x="6475413" y="2767013"/>
          <p14:tracePt t="30894" x="6465888" y="2767013"/>
          <p14:tracePt t="30901" x="6456363" y="2767013"/>
          <p14:tracePt t="30916" x="6446838" y="2767013"/>
          <p14:tracePt t="30923" x="6429375" y="2767013"/>
          <p14:tracePt t="30930" x="6419850" y="2767013"/>
          <p14:tracePt t="30944" x="6410325" y="2767013"/>
          <p14:tracePt t="30952" x="6392863" y="2767013"/>
          <p14:tracePt t="30959" x="6392863" y="2776538"/>
          <p14:tracePt t="30966" x="6383338" y="2776538"/>
          <p14:tracePt t="30974" x="6356350" y="2776538"/>
          <p14:tracePt t="30981" x="6346825" y="2776538"/>
          <p14:tracePt t="30995" x="6337300" y="2776538"/>
          <p14:tracePt t="31009" x="6329363" y="2776538"/>
          <p14:tracePt t="31016" x="6329363" y="2794000"/>
          <p14:tracePt t="31031" x="6319838" y="2794000"/>
          <p14:tracePt t="31059" x="6310313" y="2794000"/>
          <p14:tracePt t="31066" x="6300788" y="2803525"/>
          <p14:tracePt t="31074" x="6283325" y="2803525"/>
          <p14:tracePt t="31088" x="6273800" y="2803525"/>
          <p14:tracePt t="31102" x="6264275" y="2803525"/>
          <p14:tracePt t="31109" x="6256338" y="2813050"/>
          <p14:tracePt t="31124" x="6256338" y="2820988"/>
          <p14:tracePt t="31138" x="6246813" y="2820988"/>
          <p14:tracePt t="31145" x="6237288" y="2820988"/>
          <p14:tracePt t="31160" x="6227763" y="2820988"/>
          <p14:tracePt t="31167" x="6219825" y="2820988"/>
          <p14:tracePt t="31174" x="6210300" y="2820988"/>
          <p14:tracePt t="31181" x="6200775" y="2830513"/>
          <p14:tracePt t="31188" x="6183313" y="2830513"/>
          <p14:tracePt t="31202" x="6164263" y="2830513"/>
          <p14:tracePt t="31210" x="6154738" y="2830513"/>
          <p14:tracePt t="31217" x="6146800" y="2830513"/>
          <p14:tracePt t="31224" x="6137275" y="2830513"/>
          <p14:tracePt t="31231" x="6127750" y="2830513"/>
          <p14:tracePt t="31238" x="6118225" y="2830513"/>
          <p14:tracePt t="31253" x="6110288" y="2830513"/>
          <p14:tracePt t="31260" x="6100763" y="2830513"/>
          <p14:tracePt t="31267" x="6091238" y="2830513"/>
          <p14:tracePt t="31281" x="6064250" y="2830513"/>
          <p14:tracePt t="31288" x="6054725" y="2830513"/>
          <p14:tracePt t="31296" x="6037263" y="2820988"/>
          <p14:tracePt t="31303" x="6008688" y="2813050"/>
          <p14:tracePt t="31310" x="5972175" y="2803525"/>
          <p14:tracePt t="31317" x="5964238" y="2803525"/>
          <p14:tracePt t="31325" x="5945188" y="2803525"/>
          <p14:tracePt t="31332" x="5927725" y="2803525"/>
          <p14:tracePt t="31339" x="5899150" y="2794000"/>
          <p14:tracePt t="31346" x="5891213" y="2794000"/>
          <p14:tracePt t="31360" x="5881688" y="2794000"/>
          <p14:tracePt t="31367" x="5872163" y="2794000"/>
          <p14:tracePt t="31375" x="5862638" y="2794000"/>
          <p14:tracePt t="31396" x="5854700" y="2794000"/>
          <p14:tracePt t="31411" x="5845175" y="2794000"/>
          <p14:tracePt t="31417" x="5826125" y="2794000"/>
          <p14:tracePt t="31432" x="5799138" y="2794000"/>
          <p14:tracePt t="31439" x="5781675" y="2794000"/>
          <p14:tracePt t="31446" x="5772150" y="2794000"/>
          <p14:tracePt t="31453" x="5735638" y="2794000"/>
          <p14:tracePt t="31461" x="5726113" y="2794000"/>
          <p14:tracePt t="31468" x="5708650" y="2794000"/>
          <p14:tracePt t="31475" x="5699125" y="2794000"/>
          <p14:tracePt t="31489" x="5689600" y="2794000"/>
          <p14:tracePt t="31496" x="5670550" y="2794000"/>
          <p14:tracePt t="31503" x="5662613" y="2794000"/>
          <p14:tracePt t="31511" x="5662613" y="2803525"/>
          <p14:tracePt t="31539" x="5653088" y="2803525"/>
          <p14:tracePt t="31554" x="5643563" y="2803525"/>
          <p14:tracePt t="31575" x="5634038" y="2803525"/>
          <p14:tracePt t="32107" x="5643563" y="2784475"/>
          <p14:tracePt t="32120" x="5653088" y="2776538"/>
          <p14:tracePt t="32128" x="5662613" y="2776538"/>
          <p14:tracePt t="32135" x="5670550" y="2767013"/>
          <p14:tracePt t="32156" x="5680075" y="2767013"/>
          <p14:tracePt t="32163" x="5689600" y="2757488"/>
          <p14:tracePt t="32170" x="5699125" y="2747963"/>
          <p14:tracePt t="32178" x="5708650" y="2740025"/>
          <p14:tracePt t="32185" x="5716588" y="2740025"/>
          <p14:tracePt t="32192" x="5726113" y="2740025"/>
          <p14:tracePt t="32206" x="5745163" y="2740025"/>
          <p14:tracePt t="32213" x="5753100" y="2730500"/>
          <p14:tracePt t="32220" x="5772150" y="2730500"/>
          <p14:tracePt t="32228" x="5781675" y="2730500"/>
          <p14:tracePt t="32235" x="5799138" y="2730500"/>
          <p14:tracePt t="32242" x="5808663" y="2730500"/>
          <p14:tracePt t="32249" x="5826125" y="2730500"/>
          <p14:tracePt t="32256" x="5835650" y="2730500"/>
          <p14:tracePt t="32263" x="5854700" y="2730500"/>
          <p14:tracePt t="32270" x="5862638" y="2730500"/>
          <p14:tracePt t="32278" x="5872163" y="2730500"/>
          <p14:tracePt t="32285" x="5881688" y="2730500"/>
          <p14:tracePt t="32292" x="5899150" y="2730500"/>
          <p14:tracePt t="32314" x="5908675" y="2730500"/>
          <p14:tracePt t="32321" x="5918200" y="2730500"/>
          <p14:tracePt t="32328" x="5927725" y="2730500"/>
          <p14:tracePt t="32357" x="5935663" y="2730500"/>
          <p14:tracePt t="32364" x="5945188" y="2730500"/>
          <p14:tracePt t="32371" x="5954713" y="2730500"/>
          <p14:tracePt t="32378" x="5954713" y="2740025"/>
          <p14:tracePt t="32386" x="5964238" y="2740025"/>
          <p14:tracePt t="32400" x="5972175" y="2740025"/>
          <p14:tracePt t="32414" x="5981700" y="2740025"/>
          <p14:tracePt t="32421" x="5991225" y="2740025"/>
          <p14:tracePt t="32435" x="5991225" y="2747963"/>
          <p14:tracePt t="32443" x="6000750" y="2747963"/>
          <p14:tracePt t="32450" x="6018213" y="2757488"/>
          <p14:tracePt t="32464" x="6045200" y="2767013"/>
          <p14:tracePt t="32471" x="6054725" y="2767013"/>
          <p14:tracePt t="32478" x="6064250" y="2767013"/>
          <p14:tracePt t="32486" x="6073775" y="2767013"/>
          <p14:tracePt t="32493" x="6073775" y="2776538"/>
          <p14:tracePt t="32500" x="6081713" y="2776538"/>
          <p14:tracePt t="32507" x="6091238" y="2794000"/>
          <p14:tracePt t="32529" x="6100763" y="2803525"/>
          <p14:tracePt t="32536" x="6118225" y="2803525"/>
          <p14:tracePt t="32543" x="6127750" y="2803525"/>
          <p14:tracePt t="32550" x="6127750" y="2813050"/>
          <p14:tracePt t="32557" x="6137275" y="2813050"/>
          <p14:tracePt t="32564" x="6146800" y="2820988"/>
          <p14:tracePt t="32572" x="6154738" y="2820988"/>
          <p14:tracePt t="32579" x="6164263" y="2830513"/>
          <p14:tracePt t="32586" x="6173788" y="2840038"/>
          <p14:tracePt t="32593" x="6191250" y="2840038"/>
          <p14:tracePt t="32600" x="6200775" y="2849563"/>
          <p14:tracePt t="32615" x="6210300" y="2857500"/>
          <p14:tracePt t="32622" x="6219825" y="2857500"/>
          <p14:tracePt t="32636" x="6227763" y="2876550"/>
          <p14:tracePt t="32650" x="6237288" y="2876550"/>
          <p14:tracePt t="32723" x="6246813" y="2876550"/>
          <p14:tracePt t="32787" x="6273800" y="2876550"/>
          <p14:tracePt t="32801" x="6283325" y="2876550"/>
          <p14:tracePt t="32815" x="6292850" y="2876550"/>
          <p14:tracePt t="32830" x="6300788" y="2867025"/>
          <p14:tracePt t="32851" x="6300788" y="2857500"/>
          <p14:tracePt t="32866" x="6300788" y="2849563"/>
          <p14:tracePt t="34414" x="6337300" y="2840038"/>
          <p14:tracePt t="34422" x="6402388" y="2820988"/>
          <p14:tracePt t="34429" x="6429375" y="2813050"/>
          <p14:tracePt t="34436" x="6465888" y="2803525"/>
          <p14:tracePt t="34443" x="6502400" y="2803525"/>
          <p14:tracePt t="34451" x="6538913" y="2794000"/>
          <p14:tracePt t="34458" x="6594475" y="2794000"/>
          <p14:tracePt t="34465" x="6621463" y="2794000"/>
          <p14:tracePt t="34471" x="6657975" y="2794000"/>
          <p14:tracePt t="34479" x="6704013" y="2794000"/>
          <p14:tracePt t="34486" x="6731000" y="2794000"/>
          <p14:tracePt t="34493" x="6794500" y="2794000"/>
          <p14:tracePt t="34500" x="6831013" y="2794000"/>
          <p14:tracePt t="34507" x="6858000" y="2794000"/>
          <p14:tracePt t="34514" x="6904038" y="2794000"/>
          <p14:tracePt t="34521" x="6931025" y="2794000"/>
          <p14:tracePt t="34529" x="6959600" y="2794000"/>
          <p14:tracePt t="34536" x="6996113" y="2803525"/>
          <p14:tracePt t="34543" x="7040563" y="2813050"/>
          <p14:tracePt t="34550" x="7096125" y="2840038"/>
          <p14:tracePt t="34557" x="7132638" y="2849563"/>
          <p14:tracePt t="34565" x="7186613" y="2867025"/>
          <p14:tracePt t="34571" x="7215188" y="2876550"/>
          <p14:tracePt t="34579" x="7242175" y="2886075"/>
          <p14:tracePt t="34586" x="7278688" y="2894013"/>
          <p14:tracePt t="34593" x="7296150" y="2913063"/>
          <p14:tracePt t="34600" x="7324725" y="2930525"/>
          <p14:tracePt t="34608" x="7342188" y="2940050"/>
          <p14:tracePt t="34615" x="7370763" y="2949575"/>
          <p14:tracePt t="34622" x="7397750" y="2968625"/>
          <p14:tracePt t="34629" x="7415213" y="2976563"/>
          <p14:tracePt t="34636" x="7424738" y="2986088"/>
          <p14:tracePt t="34644" x="7480300" y="3005138"/>
          <p14:tracePt t="34650" x="7524750" y="3041650"/>
          <p14:tracePt t="34658" x="7580313" y="3059113"/>
          <p14:tracePt t="34665" x="7634288" y="3068638"/>
          <p14:tracePt t="34672" x="7699375" y="3086100"/>
          <p14:tracePt t="34679" x="7772400" y="3095625"/>
          <p14:tracePt t="34686" x="7845425" y="3122613"/>
          <p14:tracePt t="34694" x="7926388" y="3141663"/>
          <p14:tracePt t="34701" x="7981950" y="3168650"/>
          <p14:tracePt t="34708" x="8054975" y="3178175"/>
          <p14:tracePt t="34715" x="8128000" y="3205163"/>
          <p14:tracePt t="34722" x="8191500" y="3224213"/>
          <p14:tracePt t="34729" x="8247063" y="3232150"/>
          <p14:tracePt t="34736" x="8320088" y="3268663"/>
          <p14:tracePt t="34744" x="8366125" y="3297238"/>
          <p14:tracePt t="34751" x="8439150" y="3314700"/>
          <p14:tracePt t="34758" x="8475663" y="3324225"/>
          <p14:tracePt t="34765" x="8539163" y="3333750"/>
          <p14:tracePt t="34772" x="8585200" y="3360738"/>
          <p14:tracePt t="34780" x="8658225" y="3397250"/>
          <p14:tracePt t="34787" x="8721725" y="3414713"/>
          <p14:tracePt t="34794" x="8794750" y="3451225"/>
          <p14:tracePt t="34801" x="8867775" y="3487738"/>
          <p14:tracePt t="34809" x="8931275" y="3533775"/>
          <p14:tracePt t="34816" x="9004300" y="3589338"/>
          <p14:tracePt t="34823" x="9050338" y="3633788"/>
          <p14:tracePt t="34830" x="9105900" y="3670300"/>
          <p14:tracePt t="34837" x="9150350" y="3698875"/>
          <p14:tracePt t="34844" x="9169400" y="3716338"/>
          <p14:tracePt t="34851" x="9196388" y="3752850"/>
          <p14:tracePt t="34858" x="9215438" y="3771900"/>
          <p14:tracePt t="34865" x="9232900" y="3798888"/>
          <p14:tracePt t="34873" x="9251950" y="3844925"/>
          <p14:tracePt t="34880" x="9259888" y="3871913"/>
          <p14:tracePt t="34887" x="9278938" y="3898900"/>
          <p14:tracePt t="34894" x="9288463" y="3927475"/>
          <p14:tracePt t="34901" x="9296400" y="3954463"/>
          <p14:tracePt t="34909" x="9296400" y="4000500"/>
          <p14:tracePt t="34916" x="9296400" y="4073525"/>
          <p14:tracePt t="34923" x="9288463" y="4117975"/>
          <p14:tracePt t="34930" x="9259888" y="4191000"/>
          <p14:tracePt t="34937" x="9242425" y="4264025"/>
          <p14:tracePt t="34945" x="9232900" y="4292600"/>
          <p14:tracePt t="34951" x="9196388" y="4346575"/>
          <p14:tracePt t="34959" x="9178925" y="4383088"/>
          <p14:tracePt t="34966" x="9132888" y="4419600"/>
          <p14:tracePt t="34973" x="9077325" y="4465638"/>
          <p14:tracePt t="34980" x="9032875" y="4492625"/>
          <p14:tracePt t="34987" x="8977313" y="4529138"/>
          <p14:tracePt t="34995" x="8931275" y="4548188"/>
          <p14:tracePt t="35002" x="8904288" y="4565650"/>
          <p14:tracePt t="35009" x="8877300" y="4584700"/>
          <p14:tracePt t="35016" x="8812213" y="4611688"/>
          <p14:tracePt t="35024" x="8758238" y="4621213"/>
          <p14:tracePt t="35030" x="8721725" y="4629150"/>
          <p14:tracePt t="35037" x="8694738" y="4629150"/>
          <p14:tracePt t="35057" x="8602663" y="4629150"/>
          <p14:tracePt t="35059" x="8529638" y="4629150"/>
          <p14:tracePt t="35066" x="8475663" y="4621213"/>
          <p14:tracePt t="35074" x="8447088" y="4611688"/>
          <p14:tracePt t="35081" x="8374063" y="4575175"/>
          <p14:tracePt t="35088" x="8301038" y="4565650"/>
          <p14:tracePt t="35095" x="8228013" y="4548188"/>
          <p14:tracePt t="35102" x="8147050" y="4529138"/>
          <p14:tracePt t="35109" x="8054975" y="4502150"/>
          <p14:tracePt t="35116" x="8035925" y="4492625"/>
          <p14:tracePt t="35124" x="8008938" y="4483100"/>
          <p14:tracePt t="35131" x="7972425" y="4483100"/>
          <p14:tracePt t="35138" x="7945438" y="4483100"/>
          <p14:tracePt t="35145" x="7918450" y="4465638"/>
          <p14:tracePt t="35152" x="7881938" y="4465638"/>
          <p14:tracePt t="35159" x="7853363" y="4456113"/>
          <p14:tracePt t="35166" x="7826375" y="4446588"/>
          <p14:tracePt t="35174" x="7762875" y="4438650"/>
          <p14:tracePt t="35181" x="7735888" y="4429125"/>
          <p14:tracePt t="35188" x="7699375" y="4419600"/>
          <p14:tracePt t="35195" x="7643813" y="4410075"/>
          <p14:tracePt t="35202" x="7616825" y="4402138"/>
          <p14:tracePt t="35210" x="7580313" y="4392613"/>
          <p14:tracePt t="35217" x="7553325" y="4373563"/>
          <p14:tracePt t="35224" x="7524750" y="4365625"/>
          <p14:tracePt t="35231" x="7480300" y="4356100"/>
          <p14:tracePt t="35238" x="7451725" y="4346575"/>
          <p14:tracePt t="35246" x="7388225" y="4337050"/>
          <p14:tracePt t="35252" x="7370763" y="4329113"/>
          <p14:tracePt t="35260" x="7315200" y="4310063"/>
          <p14:tracePt t="35267" x="7278688" y="4300538"/>
          <p14:tracePt t="35274" x="7205663" y="4283075"/>
          <p14:tracePt t="35281" x="7169150" y="4264025"/>
          <p14:tracePt t="35288" x="7105650" y="4237038"/>
          <p14:tracePt t="35296" x="7069138" y="4210050"/>
          <p14:tracePt t="35303" x="7040563" y="4191000"/>
          <p14:tracePt t="35310" x="7013575" y="4183063"/>
          <p14:tracePt t="35317" x="6967538" y="4146550"/>
          <p14:tracePt t="35325" x="6940550" y="4127500"/>
          <p14:tracePt t="35331" x="6913563" y="4110038"/>
          <p14:tracePt t="35338" x="6877050" y="4090988"/>
          <p14:tracePt t="35346" x="6850063" y="4073525"/>
          <p14:tracePt t="35353" x="6821488" y="4044950"/>
          <p14:tracePt t="35360" x="6777038" y="4008438"/>
          <p14:tracePt t="35367" x="6748463" y="3990975"/>
          <p14:tracePt t="35375" x="6721475" y="3954463"/>
          <p14:tracePt t="35382" x="6704013" y="3927475"/>
          <p14:tracePt t="35389" x="6675438" y="3908425"/>
          <p14:tracePt t="35396" x="6657975" y="3881438"/>
          <p14:tracePt t="35403" x="6648450" y="3852863"/>
          <p14:tracePt t="35411" x="6630988" y="3816350"/>
          <p14:tracePt t="35417" x="6630988" y="3789363"/>
          <p14:tracePt t="35425" x="6621463" y="3752850"/>
          <p14:tracePt t="35432" x="6621463" y="3735388"/>
          <p14:tracePt t="35439" x="6621463" y="3706813"/>
          <p14:tracePt t="35446" x="6621463" y="3670300"/>
          <p14:tracePt t="35453" x="6621463" y="3652838"/>
          <p14:tracePt t="35461" x="6621463" y="3625850"/>
          <p14:tracePt t="35468" x="6621463" y="3616325"/>
          <p14:tracePt t="35475" x="6621463" y="3589338"/>
          <p14:tracePt t="35482" x="6621463" y="3570288"/>
          <p14:tracePt t="35489" x="6621463" y="3543300"/>
          <p14:tracePt t="35497" x="6621463" y="3533775"/>
          <p14:tracePt t="35503" x="6638925" y="3497263"/>
          <p14:tracePt t="35511" x="6657975" y="3470275"/>
          <p14:tracePt t="35518" x="6694488" y="3433763"/>
          <p14:tracePt t="35525" x="6740525" y="3378200"/>
          <p14:tracePt t="35532" x="6784975" y="3314700"/>
          <p14:tracePt t="35539" x="6877050" y="3224213"/>
          <p14:tracePt t="35547" x="6950075" y="3168650"/>
          <p14:tracePt t="35554" x="7013575" y="3114675"/>
          <p14:tracePt t="35561" x="7086600" y="3078163"/>
          <p14:tracePt t="35568" x="7123113" y="3059113"/>
          <p14:tracePt t="35575" x="7186613" y="3005138"/>
          <p14:tracePt t="35582" x="7215188" y="2986088"/>
          <p14:tracePt t="35589" x="7251700" y="2968625"/>
          <p14:tracePt t="35597" x="7296150" y="2949575"/>
          <p14:tracePt t="35604" x="7334250" y="2940050"/>
          <p14:tracePt t="35611" x="7361238" y="2930525"/>
          <p14:tracePt t="35618" x="7388225" y="2922588"/>
          <p14:tracePt t="35626" x="7424738" y="2903538"/>
          <p14:tracePt t="35633" x="7451725" y="2894013"/>
          <p14:tracePt t="35640" x="7488238" y="2886075"/>
          <p14:tracePt t="35647" x="7524750" y="2867025"/>
          <p14:tracePt t="35654" x="7570788" y="2840038"/>
          <p14:tracePt t="35661" x="7607300" y="2830513"/>
          <p14:tracePt t="35668" x="7634288" y="2820988"/>
          <p14:tracePt t="35676" x="7699375" y="2803525"/>
          <p14:tracePt t="35683" x="7726363" y="2794000"/>
          <p14:tracePt t="35691" x="7780338" y="2784475"/>
          <p14:tracePt t="35697" x="7816850" y="2776538"/>
          <p14:tracePt t="35704" x="7889875" y="2747963"/>
          <p14:tracePt t="35711" x="7935913" y="2747963"/>
          <p14:tracePt t="35718" x="8008938" y="2747963"/>
          <p14:tracePt t="35726" x="8064500" y="2730500"/>
          <p14:tracePt t="35733" x="8128000" y="2730500"/>
          <p14:tracePt t="35740" x="8183563" y="2730500"/>
          <p14:tracePt t="35747" x="8228013" y="2730500"/>
          <p14:tracePt t="35754" x="8283575" y="2730500"/>
          <p14:tracePt t="35762" x="8366125" y="2730500"/>
          <p14:tracePt t="35769" x="8447088" y="2730500"/>
          <p14:tracePt t="35776" x="8512175" y="2730500"/>
          <p14:tracePt t="35784" x="8629650" y="2747963"/>
          <p14:tracePt t="35791" x="8702675" y="2757488"/>
          <p14:tracePt t="35798" x="8748713" y="2757488"/>
          <p14:tracePt t="35804" x="8821738" y="2767013"/>
          <p14:tracePt t="35812" x="8877300" y="2794000"/>
          <p14:tracePt t="35819" x="8959850" y="2794000"/>
          <p14:tracePt t="35826" x="9040813" y="2813050"/>
          <p14:tracePt t="35833" x="9159875" y="2830513"/>
          <p14:tracePt t="35841" x="9215438" y="2849563"/>
          <p14:tracePt t="35848" x="9305925" y="2886075"/>
          <p14:tracePt t="35855" x="9361488" y="2903538"/>
          <p14:tracePt t="35862" x="9434513" y="2922588"/>
          <p14:tracePt t="35869" x="9498013" y="2930525"/>
          <p14:tracePt t="35876" x="9551988" y="2959100"/>
          <p14:tracePt t="35884" x="9644063" y="2986088"/>
          <p14:tracePt t="35891" x="9680575" y="3005138"/>
          <p14:tracePt t="35898" x="9753600" y="3041650"/>
          <p14:tracePt t="35905" x="9799638" y="3059113"/>
          <p14:tracePt t="35912" x="9836150" y="3086100"/>
          <p14:tracePt t="35919" x="9899650" y="3122613"/>
          <p14:tracePt t="35926" x="9926638" y="3141663"/>
          <p14:tracePt t="35933" x="9963150" y="3187700"/>
          <p14:tracePt t="35941" x="9991725" y="3214688"/>
          <p14:tracePt t="35948" x="10009188" y="3241675"/>
          <p14:tracePt t="35955" x="10045700" y="3278188"/>
          <p14:tracePt t="35962" x="10064750" y="3341688"/>
          <p14:tracePt t="35969" x="10082213" y="3370263"/>
          <p14:tracePt t="35977" x="10101263" y="3406775"/>
          <p14:tracePt t="35984" x="10118725" y="3433763"/>
          <p14:tracePt t="35991" x="10145713" y="3460750"/>
          <p14:tracePt t="35998" x="10164763" y="3543300"/>
          <p14:tracePt t="36005" x="10164763" y="3625850"/>
          <p14:tracePt t="36012" x="10164763" y="3679825"/>
          <p14:tracePt t="36019" x="10145713" y="3752850"/>
          <p14:tracePt t="36027" x="10101263" y="3825875"/>
          <p14:tracePt t="36034" x="10064750" y="3917950"/>
          <p14:tracePt t="36041" x="10018713" y="4000500"/>
          <p14:tracePt t="36058" x="9918700" y="4127500"/>
          <p14:tracePt t="36063" x="9890125" y="4154488"/>
          <p14:tracePt t="36069" x="9836150" y="4246563"/>
          <p14:tracePt t="36077" x="9799638" y="4300538"/>
          <p14:tracePt t="36084" x="9753600" y="4329113"/>
          <p14:tracePt t="36091" x="9726613" y="4373563"/>
          <p14:tracePt t="36098" x="9698038" y="4402138"/>
          <p14:tracePt t="36105" x="9653588" y="4438650"/>
          <p14:tracePt t="36113" x="9598025" y="4483100"/>
          <p14:tracePt t="36120" x="9551988" y="4492625"/>
          <p14:tracePt t="36127" x="9498013" y="4511675"/>
          <p14:tracePt t="36134" x="9471025" y="4519613"/>
          <p14:tracePt t="36142" x="9405938" y="4548188"/>
          <p14:tracePt t="36149" x="9378950" y="4556125"/>
          <p14:tracePt t="36156" x="9315450" y="4575175"/>
          <p14:tracePt t="36163" x="9288463" y="4584700"/>
          <p14:tracePt t="36170" x="9223375" y="4584700"/>
          <p14:tracePt t="36177" x="9178925" y="4592638"/>
          <p14:tracePt t="36184" x="9105900" y="4592638"/>
          <p14:tracePt t="36192" x="9050338" y="4602163"/>
          <p14:tracePt t="36199" x="8967788" y="4602163"/>
          <p14:tracePt t="36206" x="8940800" y="4602163"/>
          <p14:tracePt t="36213" x="8867775" y="4602163"/>
          <p14:tracePt t="36220" x="8804275" y="4602163"/>
          <p14:tracePt t="36227" x="8748713" y="4602163"/>
          <p14:tracePt t="36234" x="8666163" y="4602163"/>
          <p14:tracePt t="36242" x="8585200" y="4592638"/>
          <p14:tracePt t="36249" x="8512175" y="4556125"/>
          <p14:tracePt t="36256" x="8420100" y="4529138"/>
          <p14:tracePt t="36263" x="8337550" y="4502150"/>
          <p14:tracePt t="36270" x="8283575" y="4492625"/>
          <p14:tracePt t="36278" x="8210550" y="4483100"/>
          <p14:tracePt t="36285" x="8183563" y="4465638"/>
          <p14:tracePt t="36292" x="8118475" y="4456113"/>
          <p14:tracePt t="36299" x="8091488" y="4438650"/>
          <p14:tracePt t="36307" x="8018463" y="4410075"/>
          <p14:tracePt t="36313" x="7962900" y="4402138"/>
          <p14:tracePt t="36320" x="7889875" y="4373563"/>
          <p14:tracePt t="36328" x="7835900" y="4356100"/>
          <p14:tracePt t="36335" x="7762875" y="4319588"/>
          <p14:tracePt t="36342" x="7735888" y="4300538"/>
          <p14:tracePt t="36349" x="7653338" y="4264025"/>
          <p14:tracePt t="36357" x="7626350" y="4246563"/>
          <p14:tracePt t="36364" x="7553325" y="4227513"/>
          <p14:tracePt t="36371" x="7524750" y="4210050"/>
          <p14:tracePt t="36378" x="7461250" y="4191000"/>
          <p14:tracePt t="36385" x="7434263" y="4183063"/>
          <p14:tracePt t="36392" x="7407275" y="4173538"/>
          <p14:tracePt t="36399" x="7370763" y="4164013"/>
          <p14:tracePt t="36407" x="7342188" y="4154488"/>
          <p14:tracePt t="36414" x="7315200" y="4127500"/>
          <p14:tracePt t="36421" x="7251700" y="4110038"/>
          <p14:tracePt t="36428" x="7215188" y="4090988"/>
          <p14:tracePt t="36435" x="7150100" y="4073525"/>
          <p14:tracePt t="36443" x="7123113" y="4044950"/>
          <p14:tracePt t="36450" x="7050088" y="3981450"/>
          <p14:tracePt t="36457" x="7004050" y="3935413"/>
          <p14:tracePt t="36464" x="6986588" y="3889375"/>
          <p14:tracePt t="36471" x="6959600" y="3862388"/>
          <p14:tracePt t="36478" x="6913563" y="3835400"/>
          <p14:tracePt t="36485" x="6894513" y="3789363"/>
          <p14:tracePt t="36493" x="6877050" y="3762375"/>
          <p14:tracePt t="36500" x="6858000" y="3743325"/>
          <p14:tracePt t="36507" x="6840538" y="3716338"/>
          <p14:tracePt t="36514" x="6831013" y="3689350"/>
          <p14:tracePt t="36521" x="6821488" y="3662363"/>
          <p14:tracePt t="36529" x="6813550" y="3652838"/>
          <p14:tracePt t="36535" x="6804025" y="3625850"/>
          <p14:tracePt t="36543" x="6794500" y="3570288"/>
          <p14:tracePt t="36550" x="6794500" y="3543300"/>
          <p14:tracePt t="36557" x="6794500" y="3506788"/>
          <p14:tracePt t="36564" x="6794500" y="3487738"/>
          <p14:tracePt t="36571" x="6794500" y="3460750"/>
          <p14:tracePt t="36579" x="6804025" y="3433763"/>
          <p14:tracePt t="36586" x="6813550" y="3397250"/>
          <p14:tracePt t="36593" x="6821488" y="3360738"/>
          <p14:tracePt t="36600" x="6831013" y="3341688"/>
          <p14:tracePt t="36607" x="6850063" y="3314700"/>
          <p14:tracePt t="36615" x="6858000" y="3297238"/>
          <p14:tracePt t="36621" x="6877050" y="3278188"/>
          <p14:tracePt t="36629" x="6894513" y="3278188"/>
          <p14:tracePt t="36636" x="6904038" y="3260725"/>
          <p14:tracePt t="36643" x="6950075" y="3214688"/>
          <p14:tracePt t="36650" x="6977063" y="3195638"/>
          <p14:tracePt t="36658" x="6996113" y="3178175"/>
          <p14:tracePt t="36665" x="7050088" y="3159125"/>
          <p14:tracePt t="36672" x="7077075" y="3141663"/>
          <p14:tracePt t="36679" x="7105650" y="3114675"/>
          <p14:tracePt t="36686" x="7159625" y="3086100"/>
          <p14:tracePt t="36693" x="7205663" y="3041650"/>
          <p14:tracePt t="36701" x="7278688" y="3005138"/>
          <p14:tracePt t="36708" x="7334250" y="2986088"/>
          <p14:tracePt t="36715" x="7407275" y="2959100"/>
          <p14:tracePt t="36722" x="7461250" y="2940050"/>
          <p14:tracePt t="36729" x="7543800" y="2903538"/>
          <p14:tracePt t="36736" x="7634288" y="2876550"/>
          <p14:tracePt t="36744" x="7689850" y="2867025"/>
          <p14:tracePt t="36751" x="7753350" y="2857500"/>
          <p14:tracePt t="36759" x="7826375" y="2840038"/>
          <p14:tracePt t="36765" x="7908925" y="2840038"/>
          <p14:tracePt t="36772" x="7991475" y="2840038"/>
          <p14:tracePt t="36779" x="8054975" y="2840038"/>
          <p14:tracePt t="36786" x="8128000" y="2849563"/>
          <p14:tracePt t="36794" x="8183563" y="2857500"/>
          <p14:tracePt t="36801" x="8247063" y="2867025"/>
          <p14:tracePt t="36808" x="8320088" y="2867025"/>
          <p14:tracePt t="36815" x="8347075" y="2876550"/>
          <p14:tracePt t="36822" x="8383588" y="2886075"/>
          <p14:tracePt t="36830" x="8447088" y="2894013"/>
          <p14:tracePt t="36837" x="8493125" y="2922588"/>
          <p14:tracePt t="36844" x="8556625" y="2930525"/>
          <p14:tracePt t="36851" x="8602663" y="2940050"/>
          <p14:tracePt t="36858" x="8685213" y="2968625"/>
          <p14:tracePt t="36865" x="8758238" y="2986088"/>
          <p14:tracePt t="36872" x="8812213" y="2995613"/>
          <p14:tracePt t="36880" x="8877300" y="3013075"/>
          <p14:tracePt t="36887" x="8940800" y="3041650"/>
          <p14:tracePt t="36894" x="9023350" y="3068638"/>
          <p14:tracePt t="36901" x="9077325" y="3078163"/>
          <p14:tracePt t="36908" x="9150350" y="3105150"/>
          <p14:tracePt t="36915" x="9232900" y="3132138"/>
          <p14:tracePt t="36923" x="9278938" y="3151188"/>
          <p14:tracePt t="36930" x="9332913" y="3168650"/>
          <p14:tracePt t="36937" x="9361488" y="3178175"/>
          <p14:tracePt t="36944" x="9398000" y="3214688"/>
          <p14:tracePt t="36952" x="9442450" y="3241675"/>
          <p14:tracePt t="36959" x="9478963" y="3278188"/>
          <p14:tracePt t="36966" x="9515475" y="3305175"/>
          <p14:tracePt t="36973" x="9571038" y="3351213"/>
          <p14:tracePt t="36980" x="9598025" y="3370263"/>
          <p14:tracePt t="36987" x="9653588" y="3397250"/>
          <p14:tracePt t="36994" x="9680575" y="3433763"/>
          <p14:tracePt t="37002" x="9717088" y="3470275"/>
          <p14:tracePt t="37009" x="9744075" y="3497263"/>
          <p14:tracePt t="37016" x="9763125" y="3516313"/>
          <p14:tracePt t="37024" x="9772650" y="3533775"/>
          <p14:tracePt t="37030" x="9772650" y="3552825"/>
          <p14:tracePt t="37037" x="9780588" y="3570288"/>
          <p14:tracePt t="37045" x="9780588" y="3579813"/>
          <p14:tracePt t="37058" x="9790113" y="3579813"/>
          <p14:tracePt t="37059" x="9790113" y="3589338"/>
          <p14:tracePt t="37067" x="9790113" y="3597275"/>
          <p14:tracePt t="37074" x="9790113" y="3606800"/>
          <p14:tracePt t="37087" x="9799638" y="3633788"/>
          <p14:tracePt t="37095" x="9799638" y="3662363"/>
          <p14:tracePt t="37102" x="9799638" y="3689350"/>
          <p14:tracePt t="37109" x="9799638" y="3752850"/>
          <p14:tracePt t="37116" x="9799638" y="3798888"/>
          <p14:tracePt t="37124" x="9799638" y="3835400"/>
          <p14:tracePt t="37131" x="9780588" y="3862388"/>
          <p14:tracePt t="37138" x="9763125" y="3898900"/>
          <p14:tracePt t="37145" x="9717088" y="3963988"/>
          <p14:tracePt t="37152" x="9698038" y="3990975"/>
          <p14:tracePt t="37159" x="9671050" y="4027488"/>
          <p14:tracePt t="37166" x="9644063" y="4054475"/>
          <p14:tracePt t="37174" x="9598025" y="4090988"/>
          <p14:tracePt t="37181" x="9580563" y="4110038"/>
          <p14:tracePt t="37188" x="9551988" y="4146550"/>
          <p14:tracePt t="37195" x="9507538" y="4173538"/>
          <p14:tracePt t="37202" x="9478963" y="4191000"/>
          <p14:tracePt t="37210" x="9461500" y="4200525"/>
          <p14:tracePt t="37217" x="9442450" y="4237038"/>
          <p14:tracePt t="37225" x="9415463" y="4256088"/>
          <p14:tracePt t="37231" x="9398000" y="4264025"/>
          <p14:tracePt t="37238" x="9398000" y="4273550"/>
          <p14:tracePt t="37245" x="9378950" y="4292600"/>
          <p14:tracePt t="37252" x="9332913" y="4319588"/>
          <p14:tracePt t="37260" x="9305925" y="4337050"/>
          <p14:tracePt t="37267" x="9278938" y="4346575"/>
          <p14:tracePt t="37274" x="9259888" y="4365625"/>
          <p14:tracePt t="37281" x="9223375" y="4373563"/>
          <p14:tracePt t="37288" x="9196388" y="4383088"/>
          <p14:tracePt t="37295" x="9132888" y="4392613"/>
          <p14:tracePt t="37303" x="9105900" y="4410075"/>
          <p14:tracePt t="37310" x="9040813" y="4429125"/>
          <p14:tracePt t="37317" x="9013825" y="4429125"/>
          <p14:tracePt t="37325" x="8996363" y="4438650"/>
          <p14:tracePt t="37331" x="8950325" y="4446588"/>
          <p14:tracePt t="37338" x="8940800" y="4456113"/>
          <p14:tracePt t="37346" x="8913813" y="4465638"/>
          <p14:tracePt t="37353" x="8894763" y="4465638"/>
          <p14:tracePt t="37360" x="8867775" y="4475163"/>
          <p14:tracePt t="37367" x="8840788" y="4483100"/>
          <p14:tracePt t="37375" x="8812213" y="4483100"/>
          <p14:tracePt t="37381" x="8775700" y="4492625"/>
          <p14:tracePt t="37388" x="8748713" y="4492625"/>
          <p14:tracePt t="37396" x="8721725" y="4492625"/>
          <p14:tracePt t="37403" x="8685213" y="4492625"/>
          <p14:tracePt t="37410" x="8658225" y="4492625"/>
          <p14:tracePt t="37417" x="8629650" y="4511675"/>
          <p14:tracePt t="37424" x="8593138" y="4511675"/>
          <p14:tracePt t="37432" x="8566150" y="4511675"/>
          <p14:tracePt t="37439" x="8548688" y="4511675"/>
          <p14:tracePt t="37446" x="8539163" y="4511675"/>
          <p14:tracePt t="37453" x="8512175" y="4511675"/>
          <p14:tracePt t="37460" x="8502650" y="4511675"/>
          <p14:tracePt t="37467" x="8493125" y="4519613"/>
          <p14:tracePt t="37475" x="8483600" y="4519613"/>
          <p14:tracePt t="37482" x="8475663" y="4519613"/>
          <p14:tracePt t="37489" x="8466138" y="4519613"/>
          <p14:tracePt t="37496" x="8456613" y="4519613"/>
          <p14:tracePt t="37510" x="8439150" y="4519613"/>
          <p14:tracePt t="37518" x="8429625" y="4519613"/>
          <p14:tracePt t="37525" x="8420100" y="4519613"/>
          <p14:tracePt t="37554" x="8410575" y="4529138"/>
          <p14:tracePt t="37561" x="8402638" y="4529138"/>
          <p14:tracePt t="37568" x="8393113" y="4529138"/>
          <p14:tracePt t="43727" x="8347075" y="4529138"/>
          <p14:tracePt t="43734" x="8283575" y="4538663"/>
          <p14:tracePt t="43741" x="8256588" y="4548188"/>
          <p14:tracePt t="43748" x="8174038" y="4584700"/>
          <p14:tracePt t="43755" x="8118475" y="4611688"/>
          <p14:tracePt t="43762" x="8045450" y="4657725"/>
          <p14:tracePt t="43769" x="8018463" y="4684713"/>
          <p14:tracePt t="43776" x="7926388" y="4767263"/>
          <p14:tracePt t="43783" x="7899400" y="4794250"/>
          <p14:tracePt t="43791" x="7826375" y="4830763"/>
          <p14:tracePt t="43798" x="7789863" y="4876800"/>
          <p14:tracePt t="43805" x="7762875" y="4930775"/>
          <p14:tracePt t="43812" x="7735888" y="4959350"/>
          <p14:tracePt t="43819" x="7707313" y="4995863"/>
          <p14:tracePt t="43826" x="7689850" y="5022850"/>
          <p14:tracePt t="43833" x="7670800" y="5049838"/>
          <p14:tracePt t="43841" x="7662863" y="5095875"/>
          <p14:tracePt t="43848" x="7653338" y="5113338"/>
          <p14:tracePt t="43855" x="7653338" y="5141913"/>
          <p14:tracePt t="43862" x="7643813" y="5149850"/>
          <p14:tracePt t="43870" x="7643813" y="5178425"/>
          <p14:tracePt t="43877" x="7643813" y="5186363"/>
          <p14:tracePt t="43883" x="7643813" y="5195888"/>
          <p14:tracePt t="43891" x="7643813" y="5205413"/>
          <p14:tracePt t="43898" x="7643813" y="5214938"/>
          <p14:tracePt t="43905" x="7653338" y="5222875"/>
          <p14:tracePt t="43912" x="7670800" y="5259388"/>
          <p14:tracePt t="43920" x="7689850" y="5259388"/>
          <p14:tracePt t="43927" x="7726363" y="5268913"/>
          <p14:tracePt t="43934" x="7743825" y="5278438"/>
          <p14:tracePt t="43941" x="7772400" y="5287963"/>
          <p14:tracePt t="43948" x="7799388" y="5295900"/>
          <p14:tracePt t="43955" x="7835900" y="5305425"/>
          <p14:tracePt t="43962" x="7889875" y="5324475"/>
          <p14:tracePt t="43969" x="7926388" y="5341938"/>
          <p14:tracePt t="43977" x="7954963" y="5351463"/>
          <p14:tracePt t="43984" x="7991475" y="5360988"/>
          <p14:tracePt t="43991" x="8035925" y="5368925"/>
          <p14:tracePt t="43998" x="8045450" y="5378450"/>
          <p14:tracePt t="44005" x="8072438" y="5387975"/>
          <p14:tracePt t="44013" x="8118475" y="5397500"/>
          <p14:tracePt t="44020" x="8128000" y="5405438"/>
          <p14:tracePt t="44028" x="8154988" y="5414963"/>
          <p14:tracePt t="44034" x="8183563" y="5441950"/>
          <p14:tracePt t="44042" x="8210550" y="5451475"/>
          <p14:tracePt t="44049" x="8237538" y="5470525"/>
          <p14:tracePt t="44055" x="8264525" y="5478463"/>
          <p14:tracePt t="44063" x="8283575" y="5487988"/>
          <p14:tracePt t="44070" x="8301038" y="5507038"/>
          <p14:tracePt t="44077" x="8320088" y="5524500"/>
          <p14:tracePt t="44084" x="8337550" y="5534025"/>
          <p14:tracePt t="44092" x="8366125" y="5543550"/>
          <p14:tracePt t="44099" x="8374063" y="5551488"/>
          <p14:tracePt t="44106" x="8383588" y="5561013"/>
          <p14:tracePt t="44113" x="8383588" y="5570538"/>
          <p14:tracePt t="44120" x="8393113" y="5588000"/>
          <p14:tracePt t="44127" x="8393113" y="5597525"/>
          <p14:tracePt t="44134" x="8393113" y="5607050"/>
          <p14:tracePt t="44142" x="8393113" y="5634038"/>
          <p14:tracePt t="44149" x="8393113" y="5643563"/>
          <p14:tracePt t="44156" x="8393113" y="5653088"/>
          <p14:tracePt t="44163" x="8393113" y="5689600"/>
          <p14:tracePt t="44170" x="8383588" y="5716588"/>
          <p14:tracePt t="44178" x="8374063" y="5734050"/>
          <p14:tracePt t="44184" x="8366125" y="5762625"/>
          <p14:tracePt t="44192" x="8337550" y="5789613"/>
          <p14:tracePt t="44199" x="8320088" y="5816600"/>
          <p14:tracePt t="44206" x="8301038" y="5843588"/>
          <p14:tracePt t="44214" x="8283575" y="5881688"/>
          <p14:tracePt t="44221" x="8247063" y="5954713"/>
          <p14:tracePt t="44228" x="8228013" y="5972175"/>
          <p14:tracePt t="44235" x="8183563" y="6035675"/>
          <p14:tracePt t="44242" x="8147050" y="6072188"/>
          <p14:tracePt t="44249" x="8108950" y="6100763"/>
          <p14:tracePt t="44256" x="8081963" y="6118225"/>
          <p14:tracePt t="44264" x="8045450" y="6137275"/>
          <p14:tracePt t="44271" x="8018463" y="6154738"/>
          <p14:tracePt t="44278" x="7991475" y="6173788"/>
          <p14:tracePt t="44285" x="7954963" y="6200775"/>
          <p14:tracePt t="44292" x="7926388" y="6210300"/>
          <p14:tracePt t="44299" x="7899400" y="6218238"/>
          <p14:tracePt t="44307" x="7862888" y="6227763"/>
          <p14:tracePt t="44314" x="7835900" y="6246813"/>
          <p14:tracePt t="44321" x="7762875" y="6273800"/>
          <p14:tracePt t="44328" x="7735888" y="6291263"/>
          <p14:tracePt t="44335" x="7707313" y="6300788"/>
          <p14:tracePt t="44342" x="7670800" y="6310313"/>
          <p14:tracePt t="44349" x="7643813" y="6319838"/>
          <p14:tracePt t="44357" x="7616825" y="6337300"/>
          <p14:tracePt t="44364" x="7580313" y="6346825"/>
          <p14:tracePt t="44371" x="7553325" y="6356350"/>
          <p14:tracePt t="44378" x="7507288" y="6356350"/>
          <p14:tracePt t="44385" x="7470775" y="6364288"/>
          <p14:tracePt t="44393" x="7443788" y="6364288"/>
          <p14:tracePt t="44400" x="7415213" y="6364288"/>
          <p14:tracePt t="44407" x="7351713" y="6364288"/>
          <p14:tracePt t="44414" x="7324725" y="6364288"/>
          <p14:tracePt t="44421" x="7288213" y="6364288"/>
          <p14:tracePt t="44428" x="7259638" y="6364288"/>
          <p14:tracePt t="44435" x="7251700" y="6364288"/>
          <p14:tracePt t="44443" x="7223125" y="6364288"/>
          <p14:tracePt t="44450" x="7196138" y="6364288"/>
          <p14:tracePt t="44458" x="7178675" y="6364288"/>
          <p14:tracePt t="44464" x="7150100" y="6364288"/>
          <p14:tracePt t="44471" x="7113588" y="6356350"/>
          <p14:tracePt t="44479" x="7086600" y="6356350"/>
          <p14:tracePt t="44486" x="7059613" y="6337300"/>
          <p14:tracePt t="44493" x="6977063" y="6310313"/>
          <p14:tracePt t="44500" x="6931025" y="6300788"/>
          <p14:tracePt t="44507" x="6886575" y="6291263"/>
          <p14:tracePt t="44514" x="6858000" y="6273800"/>
          <p14:tracePt t="44522" x="6831013" y="6264275"/>
          <p14:tracePt t="44529" x="6794500" y="6254750"/>
          <p14:tracePt t="44536" x="6777038" y="6246813"/>
          <p14:tracePt t="44543" x="6767513" y="6237288"/>
          <p14:tracePt t="44550" x="6748463" y="6218238"/>
          <p14:tracePt t="44557" x="6721475" y="6210300"/>
          <p14:tracePt t="44565" x="6704013" y="6210300"/>
          <p14:tracePt t="44572" x="6675438" y="6173788"/>
          <p14:tracePt t="44579" x="6630988" y="6154738"/>
          <p14:tracePt t="44586" x="6602413" y="6137275"/>
          <p14:tracePt t="44594" x="6575425" y="6127750"/>
          <p14:tracePt t="44600" x="6538913" y="6108700"/>
          <p14:tracePt t="44608" x="6511925" y="6081713"/>
          <p14:tracePt t="44615" x="6492875" y="6064250"/>
          <p14:tracePt t="44622" x="6465888" y="6045200"/>
          <p14:tracePt t="44629" x="6438900" y="6027738"/>
          <p14:tracePt t="44636" x="6419850" y="5999163"/>
          <p14:tracePt t="44643" x="6402388" y="5991225"/>
          <p14:tracePt t="44650" x="6373813" y="5981700"/>
          <p14:tracePt t="44658" x="6346825" y="5962650"/>
          <p14:tracePt t="44665" x="6329363" y="5954713"/>
          <p14:tracePt t="44672" x="6319838" y="5935663"/>
          <p14:tracePt t="44679" x="6300788" y="5926138"/>
          <p14:tracePt t="44686" x="6292850" y="5899150"/>
          <p14:tracePt t="44694" x="6283325" y="5872163"/>
          <p14:tracePt t="44701" x="6256338" y="5853113"/>
          <p14:tracePt t="44708" x="6246813" y="5826125"/>
          <p14:tracePt t="44715" x="6237288" y="5780088"/>
          <p14:tracePt t="44722" x="6237288" y="5743575"/>
          <p14:tracePt t="44729" x="6227763" y="5689600"/>
          <p14:tracePt t="44736" x="6227763" y="5661025"/>
          <p14:tracePt t="44744" x="6227763" y="5634038"/>
          <p14:tracePt t="44751" x="6227763" y="5616575"/>
          <p14:tracePt t="44758" x="6227763" y="5607050"/>
          <p14:tracePt t="44809" x="6227763" y="5597525"/>
          <p14:tracePt t="44816" x="6237288" y="5588000"/>
          <p14:tracePt t="44823" x="6246813" y="5580063"/>
          <p14:tracePt t="44830" x="6283325" y="5561013"/>
          <p14:tracePt t="44837" x="6319838" y="5543550"/>
          <p14:tracePt t="44844" x="6392863" y="5497513"/>
          <p14:tracePt t="44851" x="6429375" y="5478463"/>
          <p14:tracePt t="44859" x="6502400" y="5451475"/>
          <p14:tracePt t="44865" x="6565900" y="5405438"/>
          <p14:tracePt t="44873" x="6630988" y="5378450"/>
          <p14:tracePt t="44880" x="6694488" y="5360988"/>
          <p14:tracePt t="44887" x="6740525" y="5351463"/>
          <p14:tracePt t="44895" x="6784975" y="5341938"/>
          <p14:tracePt t="44901" x="6821488" y="5332413"/>
          <p14:tracePt t="44909" x="6850063" y="5332413"/>
          <p14:tracePt t="44916" x="6858000" y="5332413"/>
          <p14:tracePt t="44923" x="6877050" y="5332413"/>
          <p14:tracePt t="44930" x="6904038" y="5332413"/>
          <p14:tracePt t="44937" x="6923088" y="5332413"/>
          <p14:tracePt t="44945" x="6931025" y="5332413"/>
          <p14:tracePt t="44952" x="6959600" y="5332413"/>
          <p14:tracePt t="44959" x="6996113" y="5332413"/>
          <p14:tracePt t="44966" x="7023100" y="5332413"/>
          <p14:tracePt t="44974" x="7050088" y="5332413"/>
          <p14:tracePt t="44980" x="7086600" y="5341938"/>
          <p14:tracePt t="44987" x="7123113" y="5341938"/>
          <p14:tracePt t="44995" x="7186613" y="5351463"/>
          <p14:tracePt t="45002" x="7223125" y="5351463"/>
          <p14:tracePt t="45009" x="7278688" y="5351463"/>
          <p14:tracePt t="45016" x="7315200" y="5351463"/>
          <p14:tracePt t="45024" x="7351713" y="5351463"/>
          <p14:tracePt t="45031" x="7397750" y="5351463"/>
          <p14:tracePt t="45037" x="7424738" y="5351463"/>
          <p14:tracePt t="45045" x="7480300" y="5360988"/>
          <p14:tracePt t="45052" x="7516813" y="5360988"/>
          <p14:tracePt t="45059" x="7543800" y="5368925"/>
          <p14:tracePt t="45066" x="7580313" y="5368925"/>
          <p14:tracePt t="45074" x="7607300" y="5378450"/>
          <p14:tracePt t="45081" x="7634288" y="5387975"/>
          <p14:tracePt t="45088" x="7670800" y="5405438"/>
          <p14:tracePt t="45095" x="7699375" y="5414963"/>
          <p14:tracePt t="45102" x="7735888" y="5424488"/>
          <p14:tracePt t="45109" x="7772400" y="5434013"/>
          <p14:tracePt t="45116" x="7808913" y="5441950"/>
          <p14:tracePt t="45124" x="7862888" y="5451475"/>
          <p14:tracePt t="45131" x="7899400" y="5461000"/>
          <p14:tracePt t="45138" x="7972425" y="5478463"/>
          <p14:tracePt t="45145" x="8027988" y="5487988"/>
          <p14:tracePt t="45152" x="8081963" y="5507038"/>
          <p14:tracePt t="45160" x="8118475" y="5514975"/>
          <p14:tracePt t="45166" x="8154988" y="5524500"/>
          <p14:tracePt t="45174" x="8228013" y="5551488"/>
          <p14:tracePt t="45181" x="8264525" y="5561013"/>
          <p14:tracePt t="45188" x="8337550" y="5570538"/>
          <p14:tracePt t="45195" x="8366125" y="5570538"/>
          <p14:tracePt t="45202" x="8402638" y="5580063"/>
          <p14:tracePt t="45210" x="8456613" y="5616575"/>
          <p14:tracePt t="45217" x="8512175" y="5634038"/>
          <p14:tracePt t="45224" x="8548688" y="5643563"/>
          <p14:tracePt t="45231" x="8621713" y="5670550"/>
          <p14:tracePt t="45238" x="8666163" y="5689600"/>
          <p14:tracePt t="45246" x="8702675" y="5697538"/>
          <p14:tracePt t="45252" x="8748713" y="5734050"/>
          <p14:tracePt t="45260" x="8758238" y="5743575"/>
          <p14:tracePt t="45267" x="8785225" y="5753100"/>
          <p14:tracePt t="45274" x="8812213" y="5762625"/>
          <p14:tracePt t="45282" x="8831263" y="5770563"/>
          <p14:tracePt t="45288" x="8848725" y="5780088"/>
          <p14:tracePt t="45296" x="8858250" y="5780088"/>
          <p14:tracePt t="45303" x="8867775" y="5789613"/>
          <p14:tracePt t="45310" x="8877300" y="5816600"/>
          <p14:tracePt t="45317" x="8885238" y="5826125"/>
          <p14:tracePt t="45324" x="8894763" y="5843588"/>
          <p14:tracePt t="45332" x="8904288" y="5843588"/>
          <p14:tracePt t="45339" x="8913813" y="5862638"/>
          <p14:tracePt t="45346" x="8921750" y="5881688"/>
          <p14:tracePt t="45353" x="8921750" y="5908675"/>
          <p14:tracePt t="45360" x="8921750" y="5935663"/>
          <p14:tracePt t="45367" x="8921750" y="5962650"/>
          <p14:tracePt t="45375" x="8921750" y="5999163"/>
          <p14:tracePt t="45382" x="8913813" y="6045200"/>
          <p14:tracePt t="45389" x="8904288" y="6072188"/>
          <p14:tracePt t="45396" x="8904288" y="6100763"/>
          <p14:tracePt t="45403" x="8894763" y="6118225"/>
          <p14:tracePt t="45410" x="8877300" y="6145213"/>
          <p14:tracePt t="45417" x="8840788" y="6181725"/>
          <p14:tracePt t="45425" x="8821738" y="6200775"/>
          <p14:tracePt t="45432" x="8794750" y="6218238"/>
          <p14:tracePt t="45440" x="8758238" y="6246813"/>
          <p14:tracePt t="45446" x="8721725" y="6283325"/>
          <p14:tracePt t="45453" x="8694738" y="6300788"/>
          <p14:tracePt t="45460" x="8658225" y="6319838"/>
          <p14:tracePt t="45467" x="8639175" y="6327775"/>
          <p14:tracePt t="45475" x="8612188" y="6337300"/>
          <p14:tracePt t="45482" x="8593138" y="6346825"/>
          <p14:tracePt t="45489" x="8575675" y="6356350"/>
          <p14:tracePt t="45496" x="8539163" y="6373813"/>
          <p14:tracePt t="45503" x="8520113" y="6383338"/>
          <p14:tracePt t="45511" x="8475663" y="6392863"/>
          <p14:tracePt t="45518" x="8447088" y="6400800"/>
          <p14:tracePt t="45525" x="8429625" y="6400800"/>
          <p14:tracePt t="45532" x="8402638" y="6400800"/>
          <p14:tracePt t="45539" x="8374063" y="6410325"/>
          <p14:tracePt t="45546" x="8347075" y="6419850"/>
          <p14:tracePt t="45553" x="8283575" y="6419850"/>
          <p14:tracePt t="45561" x="8256588" y="6419850"/>
          <p14:tracePt t="45568" x="8220075" y="6419850"/>
          <p14:tracePt t="45575" x="8164513" y="6429375"/>
          <p14:tracePt t="45582" x="8147050" y="6429375"/>
          <p14:tracePt t="45589" x="8101013" y="6429375"/>
          <p14:tracePt t="45597" x="8091488" y="6429375"/>
          <p14:tracePt t="45604" x="8064500" y="6429375"/>
          <p14:tracePt t="45611" x="8054975" y="6429375"/>
          <p14:tracePt t="45618" x="8027988" y="6429375"/>
          <p14:tracePt t="45626" x="8018463" y="6429375"/>
          <p14:tracePt t="45632" x="8008938" y="6429375"/>
          <p14:tracePt t="45640" x="7991475" y="6429375"/>
          <p14:tracePt t="45647" x="7981950" y="6429375"/>
          <p14:tracePt t="45654" x="7972425" y="6429375"/>
          <p14:tracePt t="45661" x="7945438" y="6429375"/>
          <p14:tracePt t="45668" x="7935913" y="6429375"/>
          <p14:tracePt t="45676" x="7918450" y="6429375"/>
          <p14:tracePt t="45683" x="7889875" y="6429375"/>
          <p14:tracePt t="45690" x="7872413" y="6429375"/>
          <p14:tracePt t="45697" x="7853363" y="6419850"/>
          <p14:tracePt t="45704" x="7835900" y="6419850"/>
          <p14:tracePt t="45718" x="7816850" y="6419850"/>
          <p14:tracePt t="45726" x="7808913" y="6419850"/>
          <p14:tracePt t="45733" x="7789863" y="6410325"/>
          <p14:tracePt t="45741" x="7780338" y="6410325"/>
          <p14:tracePt t="45747" x="7762875" y="6410325"/>
          <p14:tracePt t="45761" x="7753350" y="6410325"/>
          <p14:tracePt t="45769" x="7743825" y="6410325"/>
          <p14:tracePt t="45776" x="7716838" y="6410325"/>
          <p14:tracePt t="45790" x="7699375" y="6410325"/>
          <p14:tracePt t="45797" x="7680325" y="6410325"/>
          <p14:tracePt t="45804" x="7653338" y="6410325"/>
          <p14:tracePt t="45812" x="7626350" y="6410325"/>
          <p14:tracePt t="45826" x="7597775" y="6410325"/>
          <p14:tracePt t="45833" x="7589838" y="6410325"/>
          <p14:tracePt t="45841" x="7580313" y="6400800"/>
          <p14:tracePt t="45848" x="7561263" y="6400800"/>
          <p14:tracePt t="45855" x="7543800" y="6400800"/>
          <p14:tracePt t="45862" x="7524750" y="6400800"/>
          <p14:tracePt t="45876" x="7507288" y="6400800"/>
          <p14:tracePt t="45883" x="7488238" y="6400800"/>
          <p14:tracePt t="45891" x="7461250" y="6400800"/>
          <p14:tracePt t="45898" x="7451725" y="6400800"/>
          <p14:tracePt t="45905" x="7434263" y="6400800"/>
          <p14:tracePt t="45912" x="7415213" y="6392863"/>
          <p14:tracePt t="45919" x="7407275" y="6392863"/>
          <p14:tracePt t="45926" x="7397750" y="6392863"/>
          <p14:tracePt t="45933" x="7388225" y="6392863"/>
          <p14:tracePt t="45941" x="7378700" y="6392863"/>
          <p14:tracePt t="45957" x="7361238" y="6373813"/>
          <p14:tracePt t="45962" x="7342188" y="6373813"/>
          <p14:tracePt t="45969" x="7315200" y="6364288"/>
          <p14:tracePt t="45977" x="7296150" y="6364288"/>
          <p14:tracePt t="45984" x="7288213" y="6364288"/>
          <p14:tracePt t="45991" x="7269163" y="6356350"/>
          <p14:tracePt t="45998" x="7251700" y="6356350"/>
          <p14:tracePt t="46005" x="7232650" y="6356350"/>
          <p14:tracePt t="46020" x="7223125" y="6356350"/>
          <p14:tracePt t="46027" x="7215188" y="6356350"/>
          <p14:tracePt t="46034" x="7205663" y="6356350"/>
          <p14:tracePt t="46041" x="7196138" y="6356350"/>
          <p14:tracePt t="46048" x="7186613" y="6346825"/>
          <p14:tracePt t="46055" x="7178675" y="6346825"/>
          <p14:tracePt t="46063" x="7159625" y="6346825"/>
          <p14:tracePt t="46091" x="7150100" y="6346825"/>
          <p14:tracePt t="50149" x="7086600" y="6373813"/>
          <p14:tracePt t="50156" x="7050088" y="6392863"/>
          <p14:tracePt t="50163" x="7023100" y="6410325"/>
          <p14:tracePt t="50171" x="6996113" y="6437313"/>
          <p14:tracePt t="50178" x="6923088" y="6473825"/>
          <p14:tracePt t="50185" x="6904038" y="6492875"/>
          <p14:tracePt t="50192" x="6877050" y="6510338"/>
          <p14:tracePt t="50199" x="6840538" y="6529388"/>
          <p14:tracePt t="50207" x="6784975" y="6556375"/>
          <p14:tracePt t="50213" x="6740525" y="6575425"/>
          <p14:tracePt t="50220" x="6711950" y="6592888"/>
          <p14:tracePt t="50228" x="6657975" y="6611938"/>
          <p14:tracePt t="50235" x="6621463" y="6619875"/>
          <p14:tracePt t="50242" x="6548438" y="6648450"/>
          <p14:tracePt t="50249" x="6511925" y="6656388"/>
          <p14:tracePt t="50256" x="6456363" y="6665913"/>
          <p14:tracePt t="50264" x="6392863" y="6665913"/>
          <p14:tracePt t="50271" x="6365875" y="6675438"/>
          <p14:tracePt t="50283" x="6292850" y="6684963"/>
          <p14:tracePt t="50285" x="6264275" y="6684963"/>
          <p14:tracePt t="50292" x="6227763" y="6684963"/>
          <p14:tracePt t="50299" x="6173788" y="6684963"/>
          <p14:tracePt t="50306" x="6146800" y="6684963"/>
          <p14:tracePt t="50314" x="6091238" y="6684963"/>
          <p14:tracePt t="50321" x="6064250" y="6684963"/>
          <p14:tracePt t="50328" x="6027738" y="6684963"/>
          <p14:tracePt t="50335" x="6000750" y="6684963"/>
          <p14:tracePt t="50343" x="5981700" y="6684963"/>
          <p14:tracePt t="50350" x="5964238" y="6684963"/>
          <p14:tracePt t="50357" x="5927725" y="6684963"/>
          <p14:tracePt t="50364" x="5899150" y="6684963"/>
          <p14:tracePt t="50371" x="5881688" y="6684963"/>
          <p14:tracePt t="50378" x="5835650" y="6684963"/>
          <p14:tracePt t="50385" x="5818188" y="6684963"/>
          <p14:tracePt t="50393" x="5789613" y="6675438"/>
          <p14:tracePt t="50400" x="5745163" y="6665913"/>
          <p14:tracePt t="50407" x="5726113" y="6656388"/>
          <p14:tracePt t="50414" x="5653088" y="6638925"/>
          <p14:tracePt t="50421" x="5626100" y="6629400"/>
          <p14:tracePt t="50428" x="5597525" y="6619875"/>
          <p14:tracePt t="50435" x="5561013" y="6611938"/>
          <p14:tracePt t="50443" x="5534025" y="6611938"/>
          <p14:tracePt t="50450" x="5507038" y="6602413"/>
          <p14:tracePt t="50457" x="5487988" y="6602413"/>
          <p14:tracePt t="50464" x="5470525" y="6592888"/>
          <p14:tracePt t="50471" x="5451475" y="6583363"/>
          <p14:tracePt t="50479" x="5424488" y="6575425"/>
          <p14:tracePt t="50485" x="5387975" y="6565900"/>
          <p14:tracePt t="50493" x="5360988" y="6538913"/>
          <p14:tracePt t="50500" x="5305425" y="6529388"/>
          <p14:tracePt t="50507" x="5268913" y="6519863"/>
          <p14:tracePt t="50514" x="5214938" y="6492875"/>
          <p14:tracePt t="50521" x="5141913" y="6473825"/>
          <p14:tracePt t="50529" x="5086350" y="6465888"/>
          <p14:tracePt t="50536" x="5041900" y="6429375"/>
          <p14:tracePt t="50544" x="4986338" y="6410325"/>
          <p14:tracePt t="50550" x="4949825" y="6400800"/>
          <p14:tracePt t="50557" x="4922838" y="6392863"/>
          <p14:tracePt t="50565" x="4895850" y="6383338"/>
          <p14:tracePt t="50572" x="4867275" y="6373813"/>
          <p14:tracePt t="50579" x="4840288" y="6356350"/>
          <p14:tracePt t="50586" x="4813300" y="6337300"/>
          <p14:tracePt t="50593" x="4784725" y="6327775"/>
          <p14:tracePt t="50600" x="4748213" y="6319838"/>
          <p14:tracePt t="50608" x="4721225" y="6300788"/>
          <p14:tracePt t="50615" x="4657725" y="6273800"/>
          <p14:tracePt t="50622" x="4630738" y="6254750"/>
          <p14:tracePt t="50629" x="4602163" y="6237288"/>
          <p14:tracePt t="50636" x="4557713" y="6210300"/>
          <p14:tracePt t="50644" x="4529138" y="6191250"/>
          <p14:tracePt t="50651" x="4502150" y="6164263"/>
          <p14:tracePt t="50658" x="4465638" y="6137275"/>
          <p14:tracePt t="50665" x="4438650" y="6118225"/>
          <p14:tracePt t="50672" x="4411663" y="6108700"/>
          <p14:tracePt t="50679" x="4365625" y="6091238"/>
          <p14:tracePt t="50686" x="4338638" y="6072188"/>
          <p14:tracePt t="50694" x="4310063" y="6054725"/>
          <p14:tracePt t="50702" x="4246563" y="6045200"/>
          <p14:tracePt t="50708" x="4219575" y="6027738"/>
          <p14:tracePt t="50715" x="4156075" y="6018213"/>
          <p14:tracePt t="50722" x="4127500" y="6008688"/>
          <p14:tracePt t="50729" x="4100513" y="5999163"/>
          <p14:tracePt t="50736" x="4064000" y="5991225"/>
          <p14:tracePt t="50744" x="4037013" y="5981700"/>
          <p14:tracePt t="50751" x="4008438" y="5972175"/>
          <p14:tracePt t="50758" x="3971925" y="5972175"/>
          <p14:tracePt t="50765" x="3944938" y="5954713"/>
          <p14:tracePt t="50772" x="3917950" y="5954713"/>
          <p14:tracePt t="50780" x="3881438" y="5954713"/>
          <p14:tracePt t="50787" x="3854450" y="5945188"/>
          <p14:tracePt t="50794" x="3825875" y="5935663"/>
          <p14:tracePt t="50801" x="3798888" y="5935663"/>
          <p14:tracePt t="50808" x="3789363" y="5926138"/>
          <p14:tracePt t="50815" x="3762375" y="5926138"/>
          <p14:tracePt t="50823" x="3744913" y="5918200"/>
          <p14:tracePt t="50830" x="3716338" y="5918200"/>
          <p14:tracePt t="50837" x="3698875" y="5908675"/>
          <p14:tracePt t="50844" x="3679825" y="5899150"/>
          <p14:tracePt t="50851" x="3671888" y="5889625"/>
          <p14:tracePt t="50859" x="3635375" y="5862638"/>
          <p14:tracePt t="50866" x="3625850" y="5853113"/>
          <p14:tracePt t="50873" x="3606800" y="5835650"/>
          <p14:tracePt t="50880" x="3598863" y="5835650"/>
          <p14:tracePt t="50887" x="3579813" y="5816600"/>
          <p14:tracePt t="50894" x="3552825" y="5799138"/>
          <p14:tracePt t="50902" x="3543300" y="5762625"/>
          <p14:tracePt t="50909" x="3533775" y="5743575"/>
          <p14:tracePt t="50916" x="3525838" y="5716588"/>
          <p14:tracePt t="50923" x="3516313" y="5689600"/>
          <p14:tracePt t="50930" x="3506788" y="5661025"/>
          <p14:tracePt t="50937" x="3497263" y="5643563"/>
          <p14:tracePt t="50945" x="3489325" y="5597525"/>
          <p14:tracePt t="50952" x="3479800" y="5580063"/>
          <p14:tracePt t="50959" x="3479800" y="5551488"/>
          <p14:tracePt t="50966" x="3479800" y="5487988"/>
          <p14:tracePt t="50974" x="3479800" y="5461000"/>
          <p14:tracePt t="50980" x="3479800" y="5424488"/>
          <p14:tracePt t="50987" x="3479800" y="5387975"/>
          <p14:tracePt t="50995" x="3479800" y="5360988"/>
          <p14:tracePt t="51002" x="3479800" y="5341938"/>
          <p14:tracePt t="51009" x="3479800" y="5332413"/>
          <p14:tracePt t="51016" x="3479800" y="5305425"/>
          <p14:tracePt t="51024" x="3479800" y="5295900"/>
          <p14:tracePt t="51081" x="3479800" y="5287963"/>
          <p14:tracePt t="51088" x="3479800" y="5278438"/>
          <p14:tracePt t="51095" x="3489325" y="5268913"/>
          <p14:tracePt t="51102" x="3506788" y="5214938"/>
          <p14:tracePt t="51109" x="3533775" y="5178425"/>
          <p14:tracePt t="51116" x="3552825" y="5149850"/>
          <p14:tracePt t="51124" x="3579813" y="5105400"/>
          <p14:tracePt t="51131" x="3598863" y="5095875"/>
          <p14:tracePt t="51138" x="3625850" y="5076825"/>
          <p14:tracePt t="51145" x="3643313" y="5059363"/>
          <p14:tracePt t="51152" x="3671888" y="5049838"/>
          <p14:tracePt t="51160" x="3679825" y="5049838"/>
          <p14:tracePt t="51167" x="3689350" y="5040313"/>
          <p14:tracePt t="51174" x="3708400" y="5040313"/>
          <p14:tracePt t="51181" x="3725863" y="5032375"/>
          <p14:tracePt t="51188" x="3752850" y="5032375"/>
          <p14:tracePt t="51195" x="3781425" y="5022850"/>
          <p14:tracePt t="51203" x="3789363" y="5022850"/>
          <p14:tracePt t="51210" x="3825875" y="5013325"/>
          <p14:tracePt t="51217" x="3871913" y="4995863"/>
          <p14:tracePt t="51224" x="3898900" y="4986338"/>
          <p14:tracePt t="51232" x="3944938" y="4986338"/>
          <p14:tracePt t="51238" x="3981450" y="4976813"/>
          <p14:tracePt t="51246" x="4054475" y="4959350"/>
          <p14:tracePt t="51253" x="4090988" y="4959350"/>
          <p14:tracePt t="51260" x="4156075" y="4949825"/>
          <p14:tracePt t="51267" x="4210050" y="4922838"/>
          <p14:tracePt t="51274" x="4292600" y="4922838"/>
          <p14:tracePt t="51281" x="4319588" y="4913313"/>
          <p14:tracePt t="51288" x="4375150" y="4913313"/>
          <p14:tracePt t="51296" x="4392613" y="4913313"/>
          <p14:tracePt t="51303" x="4419600" y="4913313"/>
          <p14:tracePt t="51310" x="4456113" y="4913313"/>
          <p14:tracePt t="51317" x="4484688" y="4913313"/>
          <p14:tracePt t="51324" x="4502150" y="4913313"/>
          <p14:tracePt t="51332" x="4538663" y="4913313"/>
          <p14:tracePt t="51339" x="4557713" y="4913313"/>
          <p14:tracePt t="51346" x="4584700" y="4913313"/>
          <p14:tracePt t="51353" x="4621213" y="4913313"/>
          <p14:tracePt t="51360" x="4648200" y="4913313"/>
          <p14:tracePt t="51367" x="4684713" y="4903788"/>
          <p14:tracePt t="51375" x="4721225" y="4903788"/>
          <p14:tracePt t="51382" x="4748213" y="4903788"/>
          <p14:tracePt t="51389" x="4784725" y="4903788"/>
          <p14:tracePt t="51396" x="4821238" y="4903788"/>
          <p14:tracePt t="51403" x="4849813" y="4903788"/>
          <p14:tracePt t="51410" x="4867275" y="4903788"/>
          <p14:tracePt t="51418" x="4903788" y="4903788"/>
          <p14:tracePt t="51425" x="4932363" y="4903788"/>
          <p14:tracePt t="51432" x="4959350" y="4903788"/>
          <p14:tracePt t="51439" x="4986338" y="4903788"/>
          <p14:tracePt t="51446" x="5022850" y="4903788"/>
          <p14:tracePt t="51453" x="5041900" y="4903788"/>
          <p14:tracePt t="51461" x="5078413" y="4903788"/>
          <p14:tracePt t="51468" x="5114925" y="4903788"/>
          <p14:tracePt t="51475" x="5141913" y="4903788"/>
          <p14:tracePt t="51482" x="5178425" y="4903788"/>
          <p14:tracePt t="51489" x="5214938" y="4903788"/>
          <p14:tracePt t="51496" x="5241925" y="4903788"/>
          <p14:tracePt t="51504" x="5287963" y="4913313"/>
          <p14:tracePt t="51511" x="5314950" y="4913313"/>
          <p14:tracePt t="51518" x="5370513" y="4940300"/>
          <p14:tracePt t="51525" x="5397500" y="4949825"/>
          <p14:tracePt t="51532" x="5424488" y="4959350"/>
          <p14:tracePt t="51539" x="5461000" y="4967288"/>
          <p14:tracePt t="51547" x="5487988" y="4976813"/>
          <p14:tracePt t="51554" x="5516563" y="4986338"/>
          <p14:tracePt t="51561" x="5553075" y="5003800"/>
          <p14:tracePt t="51568" x="5580063" y="5013325"/>
          <p14:tracePt t="51575" x="5597525" y="5032375"/>
          <p14:tracePt t="51582" x="5653088" y="5049838"/>
          <p14:tracePt t="51589" x="5670550" y="5068888"/>
          <p14:tracePt t="51597" x="5699125" y="5086350"/>
          <p14:tracePt t="51604" x="5726113" y="5105400"/>
          <p14:tracePt t="51611" x="5762625" y="5132388"/>
          <p14:tracePt t="51618" x="5789613" y="5159375"/>
          <p14:tracePt t="51625" x="5818188" y="5178425"/>
          <p14:tracePt t="51633" x="5862638" y="5214938"/>
          <p14:tracePt t="51640" x="5881688" y="5251450"/>
          <p14:tracePt t="51647" x="5908675" y="5268913"/>
          <p14:tracePt t="51654" x="5935663" y="5287963"/>
          <p14:tracePt t="51661" x="5954713" y="5332413"/>
          <p14:tracePt t="51668" x="5972175" y="5341938"/>
          <p14:tracePt t="51676" x="5991225" y="5368925"/>
          <p14:tracePt t="51683" x="6000750" y="5387975"/>
          <p14:tracePt t="51690" x="6037263" y="5434013"/>
          <p14:tracePt t="51697" x="6045200" y="5451475"/>
          <p14:tracePt t="51704" x="6054725" y="5478463"/>
          <p14:tracePt t="51711" x="6073775" y="5497513"/>
          <p14:tracePt t="51718" x="6081713" y="5534025"/>
          <p14:tracePt t="51726" x="6091238" y="5551488"/>
          <p14:tracePt t="51733" x="6100763" y="5580063"/>
          <p14:tracePt t="51741" x="6118225" y="5588000"/>
          <p14:tracePt t="51747" x="6127750" y="5634038"/>
          <p14:tracePt t="51754" x="6137275" y="5661025"/>
          <p14:tracePt t="51762" x="6137275" y="5680075"/>
          <p14:tracePt t="51769" x="6146800" y="5726113"/>
          <p14:tracePt t="51776" x="6146800" y="5770563"/>
          <p14:tracePt t="51783" x="6146800" y="5799138"/>
          <p14:tracePt t="51791" x="6146800" y="5826125"/>
          <p14:tracePt t="51797" x="6146800" y="5853113"/>
          <p14:tracePt t="51805" x="6137275" y="5918200"/>
          <p14:tracePt t="51812" x="6127750" y="5935663"/>
          <p14:tracePt t="51819" x="6110288" y="5962650"/>
          <p14:tracePt t="51826" x="6110288" y="5999163"/>
          <p14:tracePt t="51833" x="6100763" y="6027738"/>
          <p14:tracePt t="51841" x="6091238" y="6054725"/>
          <p14:tracePt t="51848" x="6081713" y="6091238"/>
          <p14:tracePt t="51855" x="6073775" y="6118225"/>
          <p14:tracePt t="51862" x="6064250" y="6145213"/>
          <p14:tracePt t="51869" x="6054725" y="6164263"/>
          <p14:tracePt t="51876" x="6045200" y="6200775"/>
          <p14:tracePt t="51883" x="6037263" y="6227763"/>
          <p14:tracePt t="51891" x="6008688" y="6254750"/>
          <p14:tracePt t="51898" x="6000750" y="6283325"/>
          <p14:tracePt t="51905" x="5991225" y="6300788"/>
          <p14:tracePt t="51912" x="5972175" y="6327775"/>
          <p14:tracePt t="51919" x="5964238" y="6346825"/>
          <p14:tracePt t="51926" x="5954713" y="6364288"/>
          <p14:tracePt t="51933" x="5945188" y="6383338"/>
          <p14:tracePt t="51941" x="5935663" y="6400800"/>
          <p14:tracePt t="51948" x="5927725" y="6419850"/>
          <p14:tracePt t="51955" x="5908675" y="6446838"/>
          <p14:tracePt t="51962" x="5899150" y="6465888"/>
          <p14:tracePt t="51969" x="5891213" y="6483350"/>
          <p14:tracePt t="51977" x="5872163" y="6502400"/>
          <p14:tracePt t="51984" x="5845175" y="6529388"/>
          <p14:tracePt t="51991" x="5835650" y="6546850"/>
          <p14:tracePt t="51998" x="5818188" y="6565900"/>
          <p14:tracePt t="52005" x="5799138" y="6583363"/>
          <p14:tracePt t="52012" x="5789613" y="6592888"/>
          <p14:tracePt t="52019" x="5781675" y="6602413"/>
          <p14:tracePt t="52027" x="5745163" y="6619875"/>
          <p14:tracePt t="52041" x="5716588" y="6648450"/>
          <p14:tracePt t="52049" x="5699125" y="6656388"/>
          <p14:tracePt t="52055" x="5670550" y="6656388"/>
          <p14:tracePt t="52063" x="5653088" y="6665913"/>
          <p14:tracePt t="52070" x="5626100" y="6675438"/>
          <p14:tracePt t="52077" x="5597525" y="6684963"/>
          <p14:tracePt t="52084" x="5561013" y="6684963"/>
          <p14:tracePt t="52091" x="5543550" y="6684963"/>
          <p14:tracePt t="52098" x="5534025" y="6692900"/>
          <p14:tracePt t="52106" x="5487988" y="6711950"/>
          <p14:tracePt t="52113" x="5480050" y="6711950"/>
          <p14:tracePt t="52120" x="5461000" y="6711950"/>
          <p14:tracePt t="52127" x="5434013" y="6711950"/>
          <p14:tracePt t="52134" x="5414963" y="6721475"/>
          <p14:tracePt t="52141" x="5387975" y="6721475"/>
          <p14:tracePt t="52149" x="5360988" y="6721475"/>
          <p14:tracePt t="52156" x="5351463" y="6721475"/>
          <p14:tracePt t="52163" x="5305425" y="6729413"/>
          <p14:tracePt t="52170" x="5287963" y="6729413"/>
          <p14:tracePt t="52177" x="5268913" y="6729413"/>
          <p14:tracePt t="52184" x="5241925" y="6729413"/>
          <p14:tracePt t="52192" x="5205413" y="6729413"/>
          <p14:tracePt t="52199" x="5178425" y="6729413"/>
          <p14:tracePt t="52206" x="5114925" y="6729413"/>
          <p14:tracePt t="52213" x="5086350" y="6729413"/>
          <p14:tracePt t="52221" x="5078413" y="6729413"/>
          <p14:tracePt t="52228" x="5041900" y="6729413"/>
          <p14:tracePt t="52234" x="5022850" y="6729413"/>
          <p14:tracePt t="52242" x="5005388" y="6729413"/>
          <p14:tracePt t="52249" x="4986338" y="6729413"/>
          <p14:tracePt t="52256" x="4949825" y="6729413"/>
          <p14:tracePt t="52263" x="4940300" y="6729413"/>
          <p14:tracePt t="52270" x="4932363" y="6729413"/>
          <p14:tracePt t="52278" x="4903788" y="6729413"/>
          <p14:tracePt t="52285" x="4895850" y="6729413"/>
          <p14:tracePt t="52292" x="4849813" y="6729413"/>
          <p14:tracePt t="52299" x="4830763" y="6729413"/>
          <p14:tracePt t="52306" x="4803775" y="6729413"/>
          <p14:tracePt t="52313" x="4767263" y="6729413"/>
          <p14:tracePt t="52320" x="4748213" y="6729413"/>
          <p14:tracePt t="52328" x="4730750" y="6721475"/>
          <p14:tracePt t="52335" x="4711700" y="6702425"/>
          <p14:tracePt t="52342" x="4675188" y="6702425"/>
          <p14:tracePt t="52350" x="4657725" y="6702425"/>
          <p14:tracePt t="52357" x="4648200" y="6702425"/>
          <p14:tracePt t="52364" x="4630738" y="6702425"/>
          <p14:tracePt t="52371" x="4602163" y="6702425"/>
          <p14:tracePt t="52378" x="4584700" y="6702425"/>
          <p14:tracePt t="52385" x="4575175" y="6702425"/>
          <p14:tracePt t="52392" x="4557713" y="6692900"/>
          <p14:tracePt t="52399" x="4538663" y="6684963"/>
          <p14:tracePt t="52407" x="4511675" y="6684963"/>
          <p14:tracePt t="52414" x="4492625" y="6684963"/>
          <p14:tracePt t="52421" x="4484688" y="6684963"/>
          <p14:tracePt t="52435" x="4465638" y="6675438"/>
          <p14:tracePt t="52443" x="4456113" y="6675438"/>
          <p14:tracePt t="52450" x="4448175" y="6675438"/>
          <p14:tracePt t="52464" x="4438650" y="6675438"/>
          <p14:tracePt t="52471" x="4411663" y="6665913"/>
          <p14:tracePt t="52478" x="4392613" y="6665913"/>
          <p14:tracePt t="52493" x="4365625" y="6656388"/>
          <p14:tracePt t="52500" x="4338638" y="6648450"/>
          <p14:tracePt t="52507" x="4319588" y="6648450"/>
          <p14:tracePt t="52521" x="4310063" y="6648450"/>
          <p14:tracePt t="52529" x="4283075" y="6648450"/>
          <p14:tracePt t="52535" x="4273550" y="6648450"/>
          <p14:tracePt t="52550" x="4265613" y="6648450"/>
          <p14:tracePt t="52558" x="4246563" y="6638925"/>
          <p14:tracePt t="52564" x="4237038" y="6638925"/>
          <p14:tracePt t="52571" x="4229100" y="6619875"/>
          <p14:tracePt t="52579" x="4210050" y="6619875"/>
          <p14:tracePt t="52586" x="4192588" y="6611938"/>
          <p14:tracePt t="52593" x="4183063" y="6611938"/>
          <p14:tracePt t="52600" x="4173538" y="6602413"/>
          <p14:tracePt t="52608" x="4164013" y="6602413"/>
          <p14:tracePt t="52615" x="4146550" y="6592888"/>
          <p14:tracePt t="52622" x="4119563" y="6583363"/>
          <p14:tracePt t="52629" x="4110038" y="6583363"/>
          <p14:tracePt t="52643" x="4100513" y="6575425"/>
          <p14:tracePt t="52650" x="4090988" y="6565900"/>
          <p14:tracePt t="52658" x="4083050" y="6556375"/>
          <p14:tracePt t="52672" x="4073525" y="6546850"/>
          <p14:tracePt t="52679" x="4054475" y="6529388"/>
          <p14:tracePt t="52686" x="4044950" y="6519863"/>
          <p14:tracePt t="52693" x="4037013" y="6510338"/>
          <p14:tracePt t="52700" x="4027488" y="6502400"/>
          <p14:tracePt t="52708" x="4017963" y="6492875"/>
          <p14:tracePt t="52715" x="4008438" y="6473825"/>
          <p14:tracePt t="52722" x="4000500" y="6446838"/>
          <p14:tracePt t="52729" x="3971925" y="6429375"/>
          <p14:tracePt t="52736" x="3963988" y="6410325"/>
          <p14:tracePt t="52744" x="3954463" y="6383338"/>
          <p14:tracePt t="52751" x="3935413" y="6327775"/>
          <p14:tracePt t="52758" x="3908425" y="6273800"/>
          <p14:tracePt t="52765" x="3898900" y="6218238"/>
          <p14:tracePt t="52772" x="3890963" y="6137275"/>
          <p14:tracePt t="52779" x="3871913" y="6081713"/>
          <p14:tracePt t="52786" x="3854450" y="6008688"/>
          <p14:tracePt t="52794" x="3844925" y="5972175"/>
          <p14:tracePt t="52801" x="3835400" y="5945188"/>
          <p14:tracePt t="52809" x="3825875" y="5908675"/>
          <p14:tracePt t="52815" x="3817938" y="5881688"/>
          <p14:tracePt t="52823" x="3817938" y="5872163"/>
          <p14:tracePt t="52830" x="3817938" y="5843588"/>
          <p14:tracePt t="52837" x="3817938" y="5816600"/>
          <p14:tracePt t="52844" x="3808413" y="5780088"/>
          <p14:tracePt t="52851" x="3808413" y="5726113"/>
          <p14:tracePt t="52858" x="3808413" y="5661025"/>
          <p14:tracePt t="52865" x="3808413" y="5580063"/>
          <p14:tracePt t="52872" x="3808413" y="5497513"/>
          <p14:tracePt t="52880" x="3808413" y="5441950"/>
          <p14:tracePt t="52887" x="3808413" y="5368925"/>
          <p14:tracePt t="52894" x="3817938" y="5332413"/>
          <p14:tracePt t="52901" x="3835400" y="5278438"/>
          <p14:tracePt t="52909" x="3844925" y="5251450"/>
          <p14:tracePt t="52916" x="3862388" y="5186363"/>
          <p14:tracePt t="52923" x="3898900" y="5132388"/>
          <p14:tracePt t="52930" x="3917950" y="5076825"/>
          <p14:tracePt t="52937" x="3944938" y="5022850"/>
          <p14:tracePt t="52944" x="3954463" y="4986338"/>
          <p14:tracePt t="52951" x="3971925" y="4940300"/>
          <p14:tracePt t="52959" x="3990975" y="4922838"/>
          <p14:tracePt t="52966" x="4008438" y="4903788"/>
          <p14:tracePt t="52973" x="4027488" y="4894263"/>
          <p14:tracePt t="52980" x="4044950" y="4867275"/>
          <p14:tracePt t="52987" x="4064000" y="4857750"/>
          <p14:tracePt t="52995" x="4083050" y="4848225"/>
          <p14:tracePt t="53002" x="4110038" y="4830763"/>
          <p14:tracePt t="53009" x="4146550" y="4811713"/>
          <p14:tracePt t="53016" x="4183063" y="4803775"/>
          <p14:tracePt t="53023" x="4210050" y="4775200"/>
          <p14:tracePt t="53030" x="4246563" y="4767263"/>
          <p14:tracePt t="53041" x="4319588" y="4757738"/>
          <p14:tracePt t="53045" x="4383088" y="4730750"/>
          <p14:tracePt t="53052" x="4438650" y="4721225"/>
          <p14:tracePt t="53059" x="4511675" y="4702175"/>
          <p14:tracePt t="53066" x="4584700" y="4684713"/>
          <p14:tracePt t="53074" x="4648200" y="4665663"/>
          <p14:tracePt t="53080" x="4684713" y="4657725"/>
          <p14:tracePt t="53087" x="4740275" y="4648200"/>
          <p14:tracePt t="53095" x="4794250" y="4629150"/>
          <p14:tracePt t="53102" x="4830763" y="4621213"/>
          <p14:tracePt t="53110" x="4876800" y="4611688"/>
          <p14:tracePt t="53116" x="4922838" y="4602163"/>
          <p14:tracePt t="53124" x="4968875" y="4592638"/>
          <p14:tracePt t="53131" x="5005388" y="4592638"/>
          <p14:tracePt t="53138" x="5049838" y="4592638"/>
          <p14:tracePt t="53145" x="5078413" y="4592638"/>
          <p14:tracePt t="53152" x="5141913" y="4592638"/>
          <p14:tracePt t="53159" x="5178425" y="4592638"/>
          <p14:tracePt t="53166" x="5224463" y="4592638"/>
          <p14:tracePt t="53174" x="5260975" y="4592638"/>
          <p14:tracePt t="53181" x="5297488" y="4592638"/>
          <p14:tracePt t="53188" x="5351463" y="4592638"/>
          <p14:tracePt t="53195" x="5387975" y="4602163"/>
          <p14:tracePt t="53202" x="5443538" y="4611688"/>
          <p14:tracePt t="53210" x="5480050" y="4621213"/>
          <p14:tracePt t="53216" x="5534025" y="4638675"/>
          <p14:tracePt t="53224" x="5570538" y="4657725"/>
          <p14:tracePt t="53231" x="5643563" y="4694238"/>
          <p14:tracePt t="53238" x="5670550" y="4702175"/>
          <p14:tracePt t="53245" x="5699125" y="4711700"/>
          <p14:tracePt t="53252" x="5753100" y="4730750"/>
          <p14:tracePt t="53260" x="5781675" y="4748213"/>
          <p14:tracePt t="53267" x="5808663" y="4775200"/>
          <p14:tracePt t="53274" x="5862638" y="4803775"/>
          <p14:tracePt t="53281" x="5881688" y="4821238"/>
          <p14:tracePt t="53288" x="5908675" y="4848225"/>
          <p14:tracePt t="53295" x="5954713" y="4876800"/>
          <p14:tracePt t="53302" x="5972175" y="4903788"/>
          <p14:tracePt t="53310" x="5991225" y="4922838"/>
          <p14:tracePt t="53317" x="6000750" y="4949825"/>
          <p14:tracePt t="53324" x="6018213" y="4976813"/>
          <p14:tracePt t="53331" x="6037263" y="4995863"/>
          <p14:tracePt t="53338" x="6054725" y="5013325"/>
          <p14:tracePt t="53346" x="6064250" y="5040313"/>
          <p14:tracePt t="53353" x="6081713" y="5068888"/>
          <p14:tracePt t="53360" x="6100763" y="5095875"/>
          <p14:tracePt t="53367" x="6127750" y="5149850"/>
          <p14:tracePt t="53374" x="6137275" y="5186363"/>
          <p14:tracePt t="53381" x="6164263" y="5241925"/>
          <p14:tracePt t="53388" x="6173788" y="5314950"/>
          <p14:tracePt t="53396" x="6183313" y="5341938"/>
          <p14:tracePt t="53403" x="6191250" y="5368925"/>
          <p14:tracePt t="53410" x="6200775" y="5405438"/>
          <p14:tracePt t="53417" x="6210300" y="5434013"/>
          <p14:tracePt t="53425" x="6210300" y="5461000"/>
          <p14:tracePt t="53432" x="6210300" y="5478463"/>
          <p14:tracePt t="53439" x="6210300" y="5497513"/>
          <p14:tracePt t="53446" x="6210300" y="5514975"/>
          <p14:tracePt t="53453" x="6210300" y="5534025"/>
          <p14:tracePt t="53460" x="6210300" y="5561013"/>
          <p14:tracePt t="53467" x="6210300" y="5570538"/>
          <p14:tracePt t="53475" x="6210300" y="5588000"/>
          <p14:tracePt t="53482" x="6210300" y="5616575"/>
          <p14:tracePt t="53489" x="6210300" y="5653088"/>
          <p14:tracePt t="53496" x="6210300" y="5670550"/>
          <p14:tracePt t="53503" x="6210300" y="5697538"/>
          <p14:tracePt t="53510" x="6210300" y="5734050"/>
          <p14:tracePt t="53517" x="6210300" y="5780088"/>
          <p14:tracePt t="53525" x="6210300" y="5807075"/>
          <p14:tracePt t="53532" x="6210300" y="5843588"/>
          <p14:tracePt t="53539" x="6200775" y="5872163"/>
          <p14:tracePt t="53546" x="6191250" y="5899150"/>
          <p14:tracePt t="53553" x="6191250" y="5926138"/>
          <p14:tracePt t="53561" x="6183313" y="5945188"/>
          <p14:tracePt t="53568" x="6183313" y="5962650"/>
          <p14:tracePt t="53575" x="6173788" y="5981700"/>
          <p14:tracePt t="53582" x="6173788" y="5999163"/>
          <p14:tracePt t="53589" x="6164263" y="6027738"/>
          <p14:tracePt t="53596" x="6154738" y="6045200"/>
          <p14:tracePt t="53603" x="6146800" y="6064250"/>
          <p14:tracePt t="53611" x="6127750" y="6072188"/>
          <p14:tracePt t="53618" x="6118225" y="6081713"/>
          <p14:tracePt t="53626" x="6118225" y="6108700"/>
          <p14:tracePt t="53632" x="6118225" y="6127750"/>
          <p14:tracePt t="53639" x="6110288" y="6145213"/>
          <p14:tracePt t="53647" x="6100763" y="6164263"/>
          <p14:tracePt t="53654" x="6091238" y="6191250"/>
          <p14:tracePt t="53661" x="6081713" y="6200775"/>
          <p14:tracePt t="53668" x="6064250" y="6210300"/>
          <p14:tracePt t="53675" x="6045200" y="6227763"/>
          <p14:tracePt t="53682" x="6037263" y="6254750"/>
          <p14:tracePt t="53689" x="6037263" y="6264275"/>
          <p14:tracePt t="53697" x="6018213" y="6283325"/>
          <p14:tracePt t="53704" x="6008688" y="6291263"/>
          <p14:tracePt t="53711" x="6000750" y="6300788"/>
          <p14:tracePt t="53718" x="5991225" y="6319838"/>
          <p14:tracePt t="53726" x="5981700" y="6346825"/>
          <p14:tracePt t="53732" x="5964238" y="6356350"/>
          <p14:tracePt t="53740" x="5954713" y="6373813"/>
          <p14:tracePt t="53747" x="5945188" y="6383338"/>
          <p14:tracePt t="53754" x="5935663" y="6392863"/>
          <p14:tracePt t="53761" x="5927725" y="6400800"/>
          <p14:tracePt t="53768" x="5908675" y="6429375"/>
          <p14:tracePt t="53776" x="5908675" y="6437313"/>
          <p14:tracePt t="53783" x="5891213" y="6437313"/>
          <p14:tracePt t="53791" x="5881688" y="6446838"/>
          <p14:tracePt t="53797" x="5872163" y="6456363"/>
          <p14:tracePt t="53804" x="5872163" y="6465888"/>
          <p14:tracePt t="53811" x="5862638" y="6465888"/>
          <p14:tracePt t="53819" x="5854700" y="6473825"/>
          <p14:tracePt t="53826" x="5845175" y="6483350"/>
          <p14:tracePt t="53833" x="5835650" y="6502400"/>
          <p14:tracePt t="53841" x="5826125" y="6519863"/>
          <p14:tracePt t="53847" x="5808663" y="6529388"/>
          <p14:tracePt t="53854" x="5789613" y="6529388"/>
          <p14:tracePt t="53862" x="5781675" y="6538913"/>
          <p14:tracePt t="53869" x="5772150" y="6546850"/>
          <p14:tracePt t="53876" x="5772150" y="6556375"/>
          <p14:tracePt t="53883" x="5762625" y="6565900"/>
          <p14:tracePt t="53891" x="5745163" y="6565900"/>
          <p14:tracePt t="53897" x="5726113" y="6565900"/>
          <p14:tracePt t="53912" x="5716588" y="6583363"/>
          <p14:tracePt t="53919" x="5708650" y="6592888"/>
          <p14:tracePt t="53926" x="5699125" y="6592888"/>
          <p14:tracePt t="53933" x="5689600" y="6592888"/>
          <p14:tracePt t="53941" x="5689600" y="6602413"/>
          <p14:tracePt t="53948" x="5670550" y="6602413"/>
          <p14:tracePt t="53955" x="5653088" y="6602413"/>
          <p14:tracePt t="53962" x="5634038" y="6611938"/>
          <p14:tracePt t="53976" x="5626100" y="6611938"/>
          <p14:tracePt t="53983" x="5597525" y="6611938"/>
          <p14:tracePt t="53991" x="5570538" y="6619875"/>
          <p14:tracePt t="53998" x="5561013" y="6619875"/>
          <p14:tracePt t="54005" x="5543550" y="6619875"/>
          <p14:tracePt t="54012" x="5524500" y="6619875"/>
          <p14:tracePt t="54019" x="5507038" y="6619875"/>
          <p14:tracePt t="54027" x="5497513" y="6619875"/>
          <p14:tracePt t="54033" x="5487988" y="6619875"/>
          <p14:tracePt t="54041" x="5470525" y="6619875"/>
          <p14:tracePt t="54048" x="5461000" y="6619875"/>
          <p14:tracePt t="54062" x="5451475" y="6619875"/>
          <p14:tracePt t="54069" x="5443538" y="6619875"/>
          <p14:tracePt t="54077" x="5434013" y="6619875"/>
          <p14:tracePt t="54084" x="5414963" y="6619875"/>
          <p14:tracePt t="54091" x="5397500" y="6619875"/>
          <p14:tracePt t="54098" x="5378450" y="6619875"/>
          <p14:tracePt t="54106" x="5351463" y="6619875"/>
          <p14:tracePt t="54113" x="5334000" y="6619875"/>
          <p14:tracePt t="54119" x="5305425" y="6619875"/>
          <p14:tracePt t="54127" x="5278438" y="6619875"/>
          <p14:tracePt t="54134" x="5260975" y="6619875"/>
          <p14:tracePt t="54141" x="5232400" y="6619875"/>
          <p14:tracePt t="54148" x="5205413" y="6619875"/>
          <p14:tracePt t="54155" x="5195888" y="6619875"/>
          <p14:tracePt t="54163" x="5187950" y="6619875"/>
          <p14:tracePt t="54170" x="5178425" y="6619875"/>
          <p14:tracePt t="54177" x="5151438" y="6619875"/>
          <p14:tracePt t="54191" x="5141913" y="6619875"/>
          <p14:tracePt t="54198" x="5132388" y="6619875"/>
          <p14:tracePt t="54205" x="5122863" y="6619875"/>
          <p14:tracePt t="54220" x="5105400" y="6619875"/>
          <p14:tracePt t="54227" x="5086350" y="6619875"/>
          <p14:tracePt t="54242" x="5078413" y="6619875"/>
          <p14:tracePt t="54249" x="5068888" y="6619875"/>
          <p14:tracePt t="54256" x="5059363" y="6619875"/>
          <p14:tracePt t="54264" x="5049838" y="6619875"/>
          <p14:tracePt t="54277" x="5041900" y="6619875"/>
          <p14:tracePt t="54284" x="5032375" y="6619875"/>
          <p14:tracePt t="54292" x="5022850" y="6619875"/>
          <p14:tracePt t="54299" x="5005388" y="6619875"/>
          <p14:tracePt t="54306" x="4995863" y="6619875"/>
          <p14:tracePt t="54313" x="4986338" y="6619875"/>
          <p14:tracePt t="54320" x="4968875" y="6619875"/>
          <p14:tracePt t="54328" x="4959350" y="6619875"/>
          <p14:tracePt t="54334" x="4940300" y="6619875"/>
          <p14:tracePt t="54342" x="4922838" y="6611938"/>
          <p14:tracePt t="54349" x="4913313" y="6611938"/>
          <p14:tracePt t="54356" x="4903788" y="6611938"/>
          <p14:tracePt t="54363" x="4895850" y="6611938"/>
          <p14:tracePt t="54370" x="4886325" y="6611938"/>
          <p14:tracePt t="54406" x="4876800" y="6611938"/>
          <p14:tracePt t="54414" x="4857750" y="6611938"/>
          <p14:tracePt t="54421" x="4849813" y="6611938"/>
          <p14:tracePt t="54428" x="4840288" y="6611938"/>
          <p14:tracePt t="54442" x="4821238" y="6611938"/>
          <p14:tracePt t="54449" x="4813300" y="6611938"/>
          <p14:tracePt t="54457" x="4803775" y="6611938"/>
          <p14:tracePt t="54464" x="4794250" y="6611938"/>
          <p14:tracePt t="54471" x="4784725" y="6611938"/>
          <p14:tracePt t="54478" x="4776788" y="6611938"/>
          <p14:tracePt t="54485" x="4767263" y="6611938"/>
          <p14:tracePt t="54507" x="4757738" y="6611938"/>
          <p14:tracePt t="54514" x="4748213" y="6611938"/>
          <p14:tracePt t="54521" x="4740275" y="6611938"/>
          <p14:tracePt t="54535" x="4721225" y="6611938"/>
          <p14:tracePt t="54543" x="4711700" y="6602413"/>
          <p14:tracePt t="54550" x="4703763" y="6602413"/>
          <p14:tracePt t="54564" x="4694238" y="6592888"/>
          <p14:tracePt t="54607" x="4684713" y="6592888"/>
          <p14:tracePt t="54614" x="4675188" y="6592888"/>
          <p14:tracePt t="54629" x="4667250" y="6592888"/>
          <p14:tracePt t="54636" x="4648200" y="6575425"/>
          <p14:tracePt t="54643" x="4638675" y="6575425"/>
          <p14:tracePt t="54664" x="4630738" y="6575425"/>
          <p14:tracePt t="54686" x="4621213" y="6575425"/>
          <p14:tracePt t="54736" x="4611688" y="6575425"/>
          <p14:tracePt t="54743" x="4602163" y="6575425"/>
          <p14:tracePt t="54750" x="4602163" y="6565900"/>
          <p14:tracePt t="54765" x="4594225" y="6565900"/>
          <p14:tracePt t="54772" x="4575175" y="6565900"/>
          <p14:tracePt t="54822" x="4575175" y="6556375"/>
          <p14:tracePt t="54836" x="4565650" y="6556375"/>
          <p14:tracePt t="54844" x="4557713" y="6556375"/>
          <p14:tracePt t="54851" x="4548188" y="6546850"/>
          <p14:tracePt t="54858" x="4538663" y="6546850"/>
          <p14:tracePt t="54872" x="4529138" y="6546850"/>
          <p14:tracePt t="54880" x="4529138" y="6538913"/>
          <p14:tracePt t="54894" x="4521200" y="6538913"/>
          <p14:tracePt t="54908" x="4511675" y="6538913"/>
          <p14:tracePt t="54922" x="4502150" y="6538913"/>
          <p14:tracePt t="54937" x="4492625" y="6529388"/>
          <p14:tracePt t="54944" x="4484688" y="6519863"/>
          <p14:tracePt t="54951" x="4475163" y="6519863"/>
          <p14:tracePt t="54965" x="4465638" y="6510338"/>
          <p14:tracePt t="54972" x="4456113" y="6510338"/>
          <p14:tracePt t="54980" x="4448175" y="6502400"/>
          <p14:tracePt t="54987" x="4438650" y="6502400"/>
          <p14:tracePt t="54994" x="4429125" y="6502400"/>
          <p14:tracePt t="55001" x="4419600" y="6492875"/>
          <p14:tracePt t="55009" x="4411663" y="6492875"/>
          <p14:tracePt t="55016" x="4402138" y="6473825"/>
          <p14:tracePt t="55023" x="4383088" y="6465888"/>
          <p14:tracePt t="55041" x="4346575" y="6456363"/>
          <p14:tracePt t="55051" x="4338638" y="6446838"/>
          <p14:tracePt t="55059" x="4319588" y="6437313"/>
          <p14:tracePt t="55066" x="4302125" y="6419850"/>
          <p14:tracePt t="55073" x="4292600" y="6410325"/>
          <p14:tracePt t="55080" x="4273550" y="6400800"/>
          <p14:tracePt t="55087" x="4256088" y="6392863"/>
          <p14:tracePt t="55095" x="4237038" y="6392863"/>
          <p14:tracePt t="55101" x="4219575" y="6373813"/>
          <p14:tracePt t="55109" x="4192588" y="6364288"/>
          <p14:tracePt t="55116" x="4164013" y="6356350"/>
          <p14:tracePt t="55123" x="4146550" y="6346825"/>
          <p14:tracePt t="55130" x="4127500" y="6327775"/>
          <p14:tracePt t="55137" x="4100513" y="6319838"/>
          <p14:tracePt t="55145" x="4090988" y="6310313"/>
          <p14:tracePt t="55152" x="4083050" y="6310313"/>
          <p14:tracePt t="55159" x="4064000" y="6291263"/>
          <p14:tracePt t="55166" x="4044950" y="6283325"/>
          <p14:tracePt t="55174" x="4017963" y="6273800"/>
          <p14:tracePt t="55188" x="4000500" y="6264275"/>
          <p14:tracePt t="55195" x="3981450" y="6254750"/>
          <p14:tracePt t="55202" x="3971925" y="6254750"/>
          <p14:tracePt t="55210" x="3963988" y="6246813"/>
          <p14:tracePt t="59554" x="3954463" y="6191250"/>
          <p14:tracePt t="59560" x="3927475" y="6118225"/>
          <p14:tracePt t="59568" x="3917950" y="6064250"/>
          <p14:tracePt t="59575" x="3890963" y="6008688"/>
          <p14:tracePt t="59582" x="3881438" y="5935663"/>
          <p14:tracePt t="59589" x="3871913" y="5872163"/>
          <p14:tracePt t="59597" x="3844925" y="5716588"/>
          <p14:tracePt t="59604" x="3835400" y="5670550"/>
          <p14:tracePt t="59611" x="3817938" y="5551488"/>
          <p14:tracePt t="59618" x="3817938" y="5405438"/>
          <p14:tracePt t="59626" x="3817938" y="5332413"/>
          <p14:tracePt t="59633" x="3817938" y="5186363"/>
          <p14:tracePt t="59639" x="3835400" y="5068888"/>
          <p14:tracePt t="59647" x="3862388" y="4949825"/>
          <p14:tracePt t="59653" x="3871913" y="4884738"/>
          <p14:tracePt t="59661" x="3898900" y="4767263"/>
          <p14:tracePt t="59668" x="3908425" y="4711700"/>
          <p14:tracePt t="59676" x="3935413" y="4657725"/>
          <p14:tracePt t="59683" x="3971925" y="4565650"/>
          <p14:tracePt t="59689" x="3990975" y="4511675"/>
          <p14:tracePt t="59697" x="4017963" y="4446588"/>
          <p14:tracePt t="59704" x="4027488" y="4402138"/>
          <p14:tracePt t="59711" x="4054475" y="4337050"/>
          <p14:tracePt t="59718" x="4073525" y="4292600"/>
          <p14:tracePt t="59725" x="4090988" y="4219575"/>
          <p14:tracePt t="59733" x="4100513" y="4183063"/>
          <p14:tracePt t="59739" x="4127500" y="4146550"/>
          <p14:tracePt t="59747" x="4146550" y="4100513"/>
          <p14:tracePt t="59754" x="4156075" y="4081463"/>
          <p14:tracePt t="59761" x="4183063" y="4044950"/>
          <p14:tracePt t="59768" x="4192588" y="4017963"/>
          <p14:tracePt t="59776" x="4200525" y="4000500"/>
          <p14:tracePt t="59783" x="4219575" y="3981450"/>
          <p14:tracePt t="59790" x="4229100" y="3963988"/>
          <p14:tracePt t="59797" x="4237038" y="3963988"/>
          <p14:tracePt t="59804" x="4256088" y="3944938"/>
          <p14:tracePt t="59811" x="4265613" y="3927475"/>
          <p14:tracePt t="59818" x="4273550" y="3917950"/>
          <p14:tracePt t="59826" x="4283075" y="3908425"/>
          <p14:tracePt t="59833" x="4292600" y="3889375"/>
          <p14:tracePt t="59841" x="4302125" y="3871913"/>
          <p14:tracePt t="59847" x="4319588" y="3844925"/>
          <p14:tracePt t="59854" x="4329113" y="3825875"/>
          <p14:tracePt t="59862" x="4346575" y="3808413"/>
          <p14:tracePt t="59868" x="4356100" y="3779838"/>
          <p14:tracePt t="59876" x="4365625" y="3762375"/>
          <p14:tracePt t="59890" x="4365625" y="3743325"/>
          <p14:tracePt t="59904" x="4375150" y="3743325"/>
          <p14:tracePt t="59912" x="4383088" y="3735388"/>
          <p14:tracePt t="59919" x="4392613" y="3725863"/>
          <p14:tracePt t="59926" x="4392613" y="3706813"/>
          <p14:tracePt t="59933" x="4402138" y="3706813"/>
          <p14:tracePt t="59941" x="4402138" y="3698875"/>
          <p14:tracePt t="59947" x="4419600" y="3689350"/>
          <p14:tracePt t="59954" x="4429125" y="3679825"/>
          <p14:tracePt t="59962" x="4438650" y="3679825"/>
          <p14:tracePt t="59969" x="4438650" y="3670300"/>
          <p14:tracePt t="59976" x="4448175" y="3652838"/>
          <p14:tracePt t="59983" x="4456113" y="3633788"/>
          <p14:tracePt t="59991" x="4465638" y="3625850"/>
          <p14:tracePt t="59998" x="4475163" y="3625850"/>
          <p14:tracePt t="60005" x="4492625" y="3625850"/>
          <p14:tracePt t="60012" x="4502150" y="3616325"/>
          <p14:tracePt t="60019" x="4521200" y="3616325"/>
          <p14:tracePt t="60026" x="4521200" y="3606800"/>
          <p14:tracePt t="60041" x="4548188" y="3597275"/>
          <p14:tracePt t="60048" x="4565650" y="3597275"/>
          <p14:tracePt t="60055" x="4575175" y="3597275"/>
          <p14:tracePt t="60062" x="4594225" y="3597275"/>
          <p14:tracePt t="60069" x="4602163" y="3597275"/>
          <p14:tracePt t="60077" x="4621213" y="3597275"/>
          <p14:tracePt t="60084" x="4648200" y="3597275"/>
          <p14:tracePt t="60091" x="4667250" y="3597275"/>
          <p14:tracePt t="60098" x="4675188" y="3597275"/>
          <p14:tracePt t="60105" x="4684713" y="3597275"/>
          <p14:tracePt t="60112" x="4703763" y="3597275"/>
          <p14:tracePt t="60119" x="4711700" y="3597275"/>
          <p14:tracePt t="60127" x="4721225" y="3597275"/>
          <p14:tracePt t="60134" x="4740275" y="3597275"/>
          <p14:tracePt t="60141" x="4748213" y="3597275"/>
          <p14:tracePt t="60148" x="4757738" y="3597275"/>
          <p14:tracePt t="60163" x="4767263" y="3597275"/>
          <p14:tracePt t="60170" x="4776788" y="3597275"/>
          <p14:tracePt t="60177" x="4784725" y="3597275"/>
          <p14:tracePt t="60184" x="4794250" y="3597275"/>
          <p14:tracePt t="60191" x="4803775" y="3597275"/>
          <p14:tracePt t="60198" x="4813300" y="3597275"/>
          <p14:tracePt t="60205" x="4821238" y="3597275"/>
          <p14:tracePt t="60227" x="4830763" y="3597275"/>
          <p14:tracePt t="60241" x="4840288" y="3597275"/>
          <p14:tracePt t="60263" x="4849813" y="3597275"/>
          <p14:tracePt t="60299" x="4867275" y="3597275"/>
          <p14:tracePt t="60327" x="4876800" y="3597275"/>
          <p14:tracePt t="60349" x="4886325" y="3597275"/>
          <p14:tracePt t="60370" x="4895850" y="3589338"/>
          <p14:tracePt t="60385" x="4903788" y="3589338"/>
          <p14:tracePt t="60392" x="4913313" y="3579813"/>
          <p14:tracePt t="60406" x="4922838" y="3560763"/>
          <p14:tracePt t="60435" x="4940300" y="3552825"/>
          <p14:tracePt t="60449" x="4949825" y="3543300"/>
          <p14:tracePt t="60456" x="4959350" y="3533775"/>
          <p14:tracePt t="60471" x="4968875" y="3524250"/>
          <p14:tracePt t="60478" x="4976813" y="3524250"/>
          <p14:tracePt t="60485" x="4986338" y="3516313"/>
          <p14:tracePt t="60492" x="4995863" y="3506788"/>
          <p14:tracePt t="60499" x="4995863" y="3487738"/>
          <p14:tracePt t="60521" x="5022850" y="3479800"/>
          <p14:tracePt t="60535" x="5041900" y="3470275"/>
          <p14:tracePt t="60542" x="5049838" y="3470275"/>
          <p14:tracePt t="60557" x="5068888" y="3470275"/>
          <p14:tracePt t="60571" x="5078413" y="3470275"/>
          <p14:tracePt t="60578" x="5105400" y="3470275"/>
          <p14:tracePt t="60585" x="5114925" y="3470275"/>
          <p14:tracePt t="60593" x="5132388" y="3470275"/>
          <p14:tracePt t="60600" x="5141913" y="3470275"/>
          <p14:tracePt t="60607" x="5151438" y="3479800"/>
          <p14:tracePt t="60614" x="5168900" y="3479800"/>
          <p14:tracePt t="60621" x="5168900" y="3497263"/>
          <p14:tracePt t="60628" x="5178425" y="3497263"/>
          <p14:tracePt t="60635" x="5187950" y="3506788"/>
          <p14:tracePt t="60657" x="5187950" y="3516313"/>
          <p14:tracePt t="60664" x="5187950" y="3524250"/>
          <p14:tracePt t="60671" x="5195888" y="3533775"/>
          <p14:tracePt t="60679" x="5205413" y="3543300"/>
          <p14:tracePt t="60686" x="5214938" y="3570288"/>
          <p14:tracePt t="60693" x="5224463" y="3597275"/>
          <p14:tracePt t="60700" x="5224463" y="3625850"/>
          <p14:tracePt t="60708" x="5232400" y="3662363"/>
          <p14:tracePt t="60714" x="5232400" y="3689350"/>
          <p14:tracePt t="60721" x="5232400" y="3706813"/>
          <p14:tracePt t="60729" x="5232400" y="3735388"/>
          <p14:tracePt t="60736" x="5232400" y="3762375"/>
          <p14:tracePt t="60743" x="5232400" y="3771900"/>
          <p14:tracePt t="60750" x="5232400" y="3779838"/>
          <p14:tracePt t="60758" x="5232400" y="3798888"/>
          <p14:tracePt t="60765" x="5232400" y="3816350"/>
          <p14:tracePt t="60772" x="5232400" y="3844925"/>
          <p14:tracePt t="60779" x="5232400" y="3871913"/>
          <p14:tracePt t="60786" x="5232400" y="3889375"/>
          <p14:tracePt t="60793" x="5232400" y="3927475"/>
          <p14:tracePt t="60800" x="5232400" y="3954463"/>
          <p14:tracePt t="60808" x="5232400" y="3981450"/>
          <p14:tracePt t="60815" x="5232400" y="4017963"/>
          <p14:tracePt t="60822" x="5232400" y="4044950"/>
          <p14:tracePt t="60830" x="5224463" y="4064000"/>
          <p14:tracePt t="60836" x="5214938" y="4090988"/>
          <p14:tracePt t="60843" x="5205413" y="4100513"/>
          <p14:tracePt t="60850" x="5195888" y="4117975"/>
          <p14:tracePt t="60865" x="5187950" y="4127500"/>
          <p14:tracePt t="60872" x="5187950" y="4137025"/>
          <p14:tracePt t="60879" x="5187950" y="4146550"/>
          <p14:tracePt t="60886" x="5178425" y="4146550"/>
          <p14:tracePt t="60901" x="5168900" y="4154488"/>
          <p14:tracePt t="60908" x="5159375" y="4164013"/>
          <p14:tracePt t="60915" x="5132388" y="4200525"/>
          <p14:tracePt t="60922" x="5114925" y="4227513"/>
          <p14:tracePt t="60930" x="5078413" y="4256088"/>
          <p14:tracePt t="60937" x="5049838" y="4300538"/>
          <p14:tracePt t="60944" x="5032375" y="4319588"/>
          <p14:tracePt t="60958" x="5022850" y="4329113"/>
          <p14:tracePt t="60965" x="5013325" y="4337050"/>
          <p14:tracePt t="60972" x="5005388" y="4337050"/>
          <p14:tracePt t="60980" x="4995863" y="4337050"/>
          <p14:tracePt t="60987" x="4986338" y="4337050"/>
          <p14:tracePt t="60994" x="4976813" y="4346575"/>
          <p14:tracePt t="61001" x="4968875" y="4346575"/>
          <p14:tracePt t="61015" x="4959350" y="4365625"/>
          <p14:tracePt t="61022" x="4940300" y="4373563"/>
          <p14:tracePt t="61030" x="4932363" y="4383088"/>
          <p14:tracePt t="61037" x="4895850" y="4402138"/>
          <p14:tracePt t="61044" x="4886325" y="4419600"/>
          <p14:tracePt t="61058" x="4867275" y="4429125"/>
          <p14:tracePt t="61059" x="4849813" y="4429125"/>
          <p14:tracePt t="61066" x="4830763" y="4429125"/>
          <p14:tracePt t="61073" x="4821238" y="4446588"/>
          <p14:tracePt t="61080" x="4813300" y="4446588"/>
          <p14:tracePt t="61094" x="4803775" y="4446588"/>
          <p14:tracePt t="61109" x="4794250" y="4446588"/>
          <p14:tracePt t="61116" x="4784725" y="4446588"/>
          <p14:tracePt t="61130" x="4776788" y="4446588"/>
          <p14:tracePt t="61137" x="4757738" y="4456113"/>
          <p14:tracePt t="61144" x="4748213" y="4456113"/>
          <p14:tracePt t="61159" x="4730750" y="4456113"/>
          <p14:tracePt t="61166" x="4721225" y="4456113"/>
          <p14:tracePt t="61173" x="4711700" y="4456113"/>
          <p14:tracePt t="61181" x="4703763" y="4456113"/>
          <p14:tracePt t="61187" x="4684713" y="4456113"/>
          <p14:tracePt t="61195" x="4675188" y="4456113"/>
          <p14:tracePt t="61209" x="4667250" y="4456113"/>
          <p14:tracePt t="61216" x="4648200" y="4456113"/>
          <p14:tracePt t="61224" x="4638675" y="4456113"/>
          <p14:tracePt t="61231" x="4638675" y="4446588"/>
          <p14:tracePt t="61238" x="4630738" y="4446588"/>
          <p14:tracePt t="61245" x="4602163" y="4429125"/>
          <p14:tracePt t="61252" x="4584700" y="4419600"/>
          <p14:tracePt t="61259" x="4584700" y="4410075"/>
          <p14:tracePt t="61266" x="4565650" y="4402138"/>
          <p14:tracePt t="61274" x="4557713" y="4402138"/>
          <p14:tracePt t="61281" x="4529138" y="4392613"/>
          <p14:tracePt t="61295" x="4521200" y="4383088"/>
          <p14:tracePt t="61302" x="4511675" y="4365625"/>
          <p14:tracePt t="61309" x="4502150" y="4356100"/>
          <p14:tracePt t="61324" x="4492625" y="4346575"/>
          <p14:tracePt t="61331" x="4484688" y="4337050"/>
          <p14:tracePt t="61338" x="4475163" y="4329113"/>
          <p14:tracePt t="61345" x="4456113" y="4319588"/>
          <p14:tracePt t="61352" x="4448175" y="4292600"/>
          <p14:tracePt t="61360" x="4438650" y="4283075"/>
          <p14:tracePt t="61367" x="4419600" y="4264025"/>
          <p14:tracePt t="61374" x="4402138" y="4246563"/>
          <p14:tracePt t="61381" x="4392613" y="4219575"/>
          <p14:tracePt t="61388" x="4356100" y="4183063"/>
          <p14:tracePt t="61395" x="4346575" y="4164013"/>
          <p14:tracePt t="61402" x="4338638" y="4146550"/>
          <p14:tracePt t="61410" x="4319588" y="4127500"/>
          <p14:tracePt t="61417" x="4310063" y="4100513"/>
          <p14:tracePt t="61424" x="4302125" y="4081463"/>
          <p14:tracePt t="61431" x="4283075" y="4054475"/>
          <p14:tracePt t="61438" x="4273550" y="4037013"/>
          <p14:tracePt t="61446" x="4265613" y="4008438"/>
          <p14:tracePt t="61453" x="4256088" y="3981450"/>
          <p14:tracePt t="61460" x="4246563" y="3963988"/>
          <p14:tracePt t="61467" x="4237038" y="3954463"/>
          <p14:tracePt t="61474" x="4229100" y="3908425"/>
          <p14:tracePt t="61481" x="4219575" y="3898900"/>
          <p14:tracePt t="61488" x="4219575" y="3881438"/>
          <p14:tracePt t="61496" x="4210050" y="3852863"/>
          <p14:tracePt t="61503" x="4210050" y="3825875"/>
          <p14:tracePt t="61510" x="4210050" y="3816350"/>
          <p14:tracePt t="61517" x="4210050" y="3808413"/>
          <p14:tracePt t="61525" x="4210050" y="3798888"/>
          <p14:tracePt t="61532" x="4210050" y="3789363"/>
          <p14:tracePt t="61539" x="4210050" y="3779838"/>
          <p14:tracePt t="61546" x="4210050" y="3771900"/>
          <p14:tracePt t="61560" x="4210050" y="3752850"/>
          <p14:tracePt t="61567" x="4210050" y="3743325"/>
          <p14:tracePt t="61582" x="4210050" y="3735388"/>
          <p14:tracePt t="61618" x="4210050" y="3725863"/>
          <p14:tracePt t="61632" x="4219575" y="3716338"/>
          <p14:tracePt t="61639" x="4219575" y="3706813"/>
          <p14:tracePt t="61646" x="4229100" y="3698875"/>
          <p14:tracePt t="61653" x="4246563" y="3670300"/>
          <p14:tracePt t="61661" x="4256088" y="3662363"/>
          <p14:tracePt t="61668" x="4283075" y="3652838"/>
          <p14:tracePt t="61675" x="4302125" y="3643313"/>
          <p14:tracePt t="61682" x="4302125" y="3633788"/>
          <p14:tracePt t="61689" x="4319588" y="3625850"/>
          <p14:tracePt t="61696" x="4346575" y="3606800"/>
          <p14:tracePt t="61703" x="4383088" y="3589338"/>
          <p14:tracePt t="61711" x="4402138" y="3579813"/>
          <p14:tracePt t="61718" x="4429125" y="3570288"/>
          <p14:tracePt t="61725" x="4456113" y="3560763"/>
          <p14:tracePt t="61732" x="4484688" y="3552825"/>
          <p14:tracePt t="61739" x="4502150" y="3552825"/>
          <p14:tracePt t="61747" x="4511675" y="3552825"/>
          <p14:tracePt t="61754" x="4557713" y="3543300"/>
          <p14:tracePt t="61761" x="4584700" y="3533775"/>
          <p14:tracePt t="61768" x="4594225" y="3533775"/>
          <p14:tracePt t="61776" x="4611688" y="3533775"/>
          <p14:tracePt t="61783" x="4638675" y="3533775"/>
          <p14:tracePt t="61790" x="4667250" y="3524250"/>
          <p14:tracePt t="61797" x="4684713" y="3524250"/>
          <p14:tracePt t="61804" x="4694238" y="3516313"/>
          <p14:tracePt t="61811" x="4721225" y="3516313"/>
          <p14:tracePt t="61818" x="4740275" y="3497263"/>
          <p14:tracePt t="61826" x="4757738" y="3497263"/>
          <p14:tracePt t="61833" x="4776788" y="3497263"/>
          <p14:tracePt t="61840" x="4784725" y="3497263"/>
          <p14:tracePt t="61847" x="4803775" y="3497263"/>
          <p14:tracePt t="61854" x="4821238" y="3497263"/>
          <p14:tracePt t="61861" x="4830763" y="3497263"/>
          <p14:tracePt t="61868" x="4840288" y="3497263"/>
          <p14:tracePt t="61876" x="4857750" y="3497263"/>
          <p14:tracePt t="61883" x="4886325" y="3497263"/>
          <p14:tracePt t="61890" x="4903788" y="3497263"/>
          <p14:tracePt t="61904" x="4922838" y="3497263"/>
          <p14:tracePt t="61911" x="4940300" y="3497263"/>
          <p14:tracePt t="61918" x="4949825" y="3497263"/>
          <p14:tracePt t="61926" x="4968875" y="3506788"/>
          <p14:tracePt t="61933" x="4986338" y="3506788"/>
          <p14:tracePt t="61941" x="4995863" y="3516313"/>
          <p14:tracePt t="61947" x="5013325" y="3524250"/>
          <p14:tracePt t="61954" x="5013325" y="3533775"/>
          <p14:tracePt t="61962" x="5049838" y="3543300"/>
          <p14:tracePt t="61969" x="5068888" y="3552825"/>
          <p14:tracePt t="61976" x="5086350" y="3560763"/>
          <p14:tracePt t="61991" x="5114925" y="3589338"/>
          <p14:tracePt t="61998" x="5132388" y="3606800"/>
          <p14:tracePt t="62004" x="5151438" y="3625850"/>
          <p14:tracePt t="62012" x="5159375" y="3633788"/>
          <p14:tracePt t="62019" x="5168900" y="3643313"/>
          <p14:tracePt t="62026" x="5168900" y="3652838"/>
          <p14:tracePt t="62043" x="5195888" y="3679825"/>
          <p14:tracePt t="62055" x="5205413" y="3689350"/>
          <p14:tracePt t="62062" x="5205413" y="3698875"/>
          <p14:tracePt t="62069" x="5214938" y="3706813"/>
          <p14:tracePt t="62076" x="5214938" y="3716338"/>
          <p14:tracePt t="62091" x="5214938" y="3725863"/>
          <p14:tracePt t="62098" x="5214938" y="3743325"/>
          <p14:tracePt t="62112" x="5214938" y="3752850"/>
          <p14:tracePt t="62119" x="5214938" y="3771900"/>
          <p14:tracePt t="62127" x="5205413" y="3789363"/>
          <p14:tracePt t="62134" x="5178425" y="3808413"/>
          <p14:tracePt t="62141" x="5159375" y="3835400"/>
          <p14:tracePt t="62148" x="5132388" y="3844925"/>
          <p14:tracePt t="62155" x="5095875" y="3852863"/>
          <p14:tracePt t="62162" x="5068888" y="3852863"/>
          <p14:tracePt t="62169" x="5049838" y="3852863"/>
          <p14:tracePt t="62177" x="5022850" y="3852863"/>
          <p14:tracePt t="62184" x="4995863" y="3852863"/>
          <p14:tracePt t="62191" x="4986338" y="3852863"/>
          <p14:tracePt t="62198" x="4959350" y="3852863"/>
          <p14:tracePt t="62205" x="4940300" y="3852863"/>
          <p14:tracePt t="62212" x="4913313" y="3852863"/>
          <p14:tracePt t="62219" x="4895850" y="3852863"/>
          <p14:tracePt t="62227" x="4876800" y="3852863"/>
          <p14:tracePt t="62234" x="4867275" y="3852863"/>
          <p14:tracePt t="62241" x="4840288" y="3844925"/>
          <p14:tracePt t="62249" x="4821238" y="3844925"/>
          <p14:tracePt t="62255" x="4794250" y="3835400"/>
          <p14:tracePt t="62263" x="4776788" y="3835400"/>
          <p14:tracePt t="62270" x="4748213" y="3816350"/>
          <p14:tracePt t="62277" x="4730750" y="3808413"/>
          <p14:tracePt t="62284" x="4721225" y="3808413"/>
          <p14:tracePt t="62292" x="4694238" y="3808413"/>
          <p14:tracePt t="62299" x="4667250" y="3798888"/>
          <p14:tracePt t="62305" x="4638675" y="3789363"/>
          <p14:tracePt t="62313" x="4621213" y="3789363"/>
          <p14:tracePt t="62320" x="4594225" y="3779838"/>
          <p14:tracePt t="62328" x="4557713" y="3779838"/>
          <p14:tracePt t="62334" x="4538663" y="3779838"/>
          <p14:tracePt t="62349" x="4521200" y="3771900"/>
          <p14:tracePt t="62356" x="4492625" y="3771900"/>
          <p14:tracePt t="62363" x="4484688" y="3771900"/>
          <p14:tracePt t="62377" x="4475163" y="3771900"/>
          <p14:tracePt t="62385" x="4456113" y="3762375"/>
          <p14:tracePt t="62392" x="4438650" y="3762375"/>
          <p14:tracePt t="62399" x="4419600" y="3762375"/>
          <p14:tracePt t="62406" x="4411663" y="3762375"/>
          <p14:tracePt t="62413" x="4392613" y="3762375"/>
          <p14:tracePt t="62420" x="4375150" y="3762375"/>
          <p14:tracePt t="62428" x="4365625" y="3762375"/>
          <p14:tracePt t="62435" x="4356100" y="3762375"/>
          <p14:tracePt t="62442" x="4329113" y="3762375"/>
          <p14:tracePt t="62456" x="4319588" y="3762375"/>
          <p14:tracePt t="62463" x="4302125" y="3771900"/>
          <p14:tracePt t="62470" x="4292600" y="3779838"/>
          <p14:tracePt t="62478" x="4283075" y="3789363"/>
          <p14:tracePt t="62485" x="4265613" y="3798888"/>
          <p14:tracePt t="62492" x="4246563" y="3825875"/>
          <p14:tracePt t="62499" x="4229100" y="3844925"/>
          <p14:tracePt t="62506" x="4210050" y="3871913"/>
          <p14:tracePt t="62514" x="4200525" y="3898900"/>
          <p14:tracePt t="62521" x="4192588" y="3935413"/>
          <p14:tracePt t="62528" x="4173538" y="3954463"/>
          <p14:tracePt t="62535" x="4164013" y="3971925"/>
          <p14:tracePt t="62542" x="4156075" y="3990975"/>
          <p14:tracePt t="62549" x="4146550" y="4027488"/>
          <p14:tracePt t="62557" x="4146550" y="4037013"/>
          <p14:tracePt t="62564" x="4146550" y="4054475"/>
          <p14:tracePt t="62578" x="4146550" y="4064000"/>
          <p14:tracePt t="62585" x="4146550" y="4073525"/>
          <p14:tracePt t="62592" x="4146550" y="4081463"/>
          <p14:tracePt t="62599" x="4146550" y="4090988"/>
          <p14:tracePt t="62607" x="4156075" y="4100513"/>
          <p14:tracePt t="62614" x="4173538" y="4100513"/>
          <p14:tracePt t="62621" x="4192588" y="4110038"/>
          <p14:tracePt t="62628" x="4210050" y="4117975"/>
          <p14:tracePt t="62635" x="4229100" y="4117975"/>
          <p14:tracePt t="62643" x="4265613" y="4117975"/>
          <p14:tracePt t="62650" x="4302125" y="4127500"/>
          <p14:tracePt t="62657" x="4329113" y="4127500"/>
          <p14:tracePt t="62664" x="4375150" y="4127500"/>
          <p14:tracePt t="62671" x="4402138" y="4127500"/>
          <p14:tracePt t="62678" x="4448175" y="4137025"/>
          <p14:tracePt t="62686" x="4475163" y="4137025"/>
          <p14:tracePt t="62693" x="4502150" y="4146550"/>
          <p14:tracePt t="62700" x="4538663" y="4146550"/>
          <p14:tracePt t="62707" x="4565650" y="4146550"/>
          <p14:tracePt t="62714" x="4584700" y="4146550"/>
          <p14:tracePt t="62721" x="4602163" y="4154488"/>
          <p14:tracePt t="62729" x="4630738" y="4154488"/>
          <p14:tracePt t="62736" x="4648200" y="4164013"/>
          <p14:tracePt t="62750" x="4667250" y="4164013"/>
          <p14:tracePt t="62757" x="4675188" y="4164013"/>
          <p14:tracePt t="62764" x="4684713" y="4183063"/>
          <p14:tracePt t="62771" x="4703763" y="4191000"/>
          <p14:tracePt t="62786" x="4711700" y="4191000"/>
          <p14:tracePt t="62793" x="4721225" y="4191000"/>
          <p14:tracePt t="62807" x="4721225" y="4200525"/>
          <p14:tracePt t="62829" x="4721225" y="4210050"/>
          <p14:tracePt t="62843" x="4711700" y="4219575"/>
          <p14:tracePt t="62850" x="4703763" y="4227513"/>
          <p14:tracePt t="62857" x="4675188" y="4246563"/>
          <p14:tracePt t="62865" x="4648200" y="4273550"/>
          <p14:tracePt t="62872" x="4611688" y="4283075"/>
          <p14:tracePt t="62879" x="4584700" y="4292600"/>
          <p14:tracePt t="62886" x="4557713" y="4292600"/>
          <p14:tracePt t="62893" x="4492625" y="4292600"/>
          <p14:tracePt t="62900" x="4465638" y="4292600"/>
          <p14:tracePt t="62908" x="4402138" y="4292600"/>
          <p14:tracePt t="62915" x="4375150" y="4292600"/>
          <p14:tracePt t="62922" x="4310063" y="4292600"/>
          <p14:tracePt t="62929" x="4283075" y="4292600"/>
          <p14:tracePt t="62936" x="4265613" y="4292600"/>
          <p14:tracePt t="62944" x="4219575" y="4283075"/>
          <p14:tracePt t="62951" x="4173538" y="4273550"/>
          <p14:tracePt t="62958" x="4146550" y="4246563"/>
          <p14:tracePt t="62965" x="4083050" y="4246563"/>
          <p14:tracePt t="62972" x="4054475" y="4246563"/>
          <p14:tracePt t="62979" x="3990975" y="4246563"/>
          <p14:tracePt t="62987" x="3935413" y="4246563"/>
          <p14:tracePt t="62994" x="3898900" y="4237038"/>
          <p14:tracePt t="63001" x="3854450" y="4237038"/>
          <p14:tracePt t="63008" x="3825875" y="4227513"/>
          <p14:tracePt t="63015" x="3771900" y="4227513"/>
          <p14:tracePt t="63022" x="3735388" y="4227513"/>
          <p14:tracePt t="63030" x="3708400" y="4227513"/>
          <p14:tracePt t="63041" x="3679825" y="4227513"/>
          <p14:tracePt t="63044" x="3643313" y="4227513"/>
          <p14:tracePt t="63051" x="3625850" y="4227513"/>
          <p14:tracePt t="63058" x="3598863" y="4227513"/>
          <p14:tracePt t="63066" x="3562350" y="4227513"/>
          <p14:tracePt t="63072" x="3533775" y="4237038"/>
          <p14:tracePt t="63080" x="3506788" y="4237038"/>
          <p14:tracePt t="63087" x="3460750" y="4264025"/>
          <p14:tracePt t="63094" x="3452813" y="4264025"/>
          <p14:tracePt t="63101" x="3433763" y="4273550"/>
          <p14:tracePt t="63108" x="3424238" y="4273550"/>
          <p14:tracePt t="63115" x="3416300" y="4273550"/>
          <p14:tracePt t="63130" x="3406775" y="4273550"/>
          <p14:tracePt t="63180" x="3406775" y="4283075"/>
          <p14:tracePt t="63202" x="3416300" y="4283075"/>
          <p14:tracePt t="63209" x="3443288" y="4283075"/>
          <p14:tracePt t="63216" x="3479800" y="4292600"/>
          <p14:tracePt t="63223" x="3506788" y="4300538"/>
          <p14:tracePt t="63230" x="3562350" y="4300538"/>
          <p14:tracePt t="63237" x="3606800" y="4300538"/>
          <p14:tracePt t="63245" x="3662363" y="4300538"/>
          <p14:tracePt t="63252" x="3708400" y="4300538"/>
          <p14:tracePt t="63259" x="3762375" y="4300538"/>
          <p14:tracePt t="63266" x="3808413" y="4300538"/>
          <p14:tracePt t="63273" x="3881438" y="4300538"/>
          <p14:tracePt t="63280" x="3917950" y="4300538"/>
          <p14:tracePt t="63288" x="3981450" y="4300538"/>
          <p14:tracePt t="63295" x="4017963" y="4300538"/>
          <p14:tracePt t="63302" x="4054475" y="4300538"/>
          <p14:tracePt t="63309" x="4100513" y="4300538"/>
          <p14:tracePt t="63316" x="4137025" y="4292600"/>
          <p14:tracePt t="63324" x="4183063" y="4292600"/>
          <p14:tracePt t="63331" x="4200525" y="4292600"/>
          <p14:tracePt t="63338" x="4229100" y="4283075"/>
          <p14:tracePt t="63345" x="4256088" y="4283075"/>
          <p14:tracePt t="63352" x="4283075" y="4283075"/>
          <p14:tracePt t="63359" x="4302125" y="4283075"/>
          <p14:tracePt t="63366" x="4319588" y="4283075"/>
          <p14:tracePt t="63374" x="4346575" y="4283075"/>
          <p14:tracePt t="63388" x="4375150" y="4283075"/>
          <p14:tracePt t="63395" x="4383088" y="4292600"/>
          <p14:tracePt t="63402" x="4392613" y="4292600"/>
          <p14:tracePt t="63409" x="4419600" y="4292600"/>
          <p14:tracePt t="63416" x="4429125" y="4292600"/>
          <p14:tracePt t="63424" x="4438650" y="4292600"/>
          <p14:tracePt t="63431" x="4448175" y="4292600"/>
          <p14:tracePt t="63445" x="4456113" y="4292600"/>
          <p14:tracePt t="65295" x="4411663" y="4300538"/>
          <p14:tracePt t="65302" x="4338638" y="4319588"/>
          <p14:tracePt t="65309" x="4210050" y="4346575"/>
          <p14:tracePt t="65317" x="4110038" y="4365625"/>
          <p14:tracePt t="65324" x="3944938" y="4383088"/>
          <p14:tracePt t="65331" x="3808413" y="4392613"/>
          <p14:tracePt t="65338" x="3671888" y="4419600"/>
          <p14:tracePt t="65345" x="3543300" y="4438650"/>
          <p14:tracePt t="65352" x="3460750" y="4438650"/>
          <p14:tracePt t="65359" x="3278188" y="4465638"/>
          <p14:tracePt t="65366" x="3195638" y="4465638"/>
          <p14:tracePt t="65374" x="3095625" y="4465638"/>
          <p14:tracePt t="65381" x="2995613" y="4465638"/>
          <p14:tracePt t="65388" x="2913063" y="4465638"/>
          <p14:tracePt t="65395" x="2822575" y="4446588"/>
          <p14:tracePt t="65402" x="2740025" y="4410075"/>
          <p14:tracePt t="65409" x="2730500" y="44100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Acciones del personal de vigilancia a nivel departamental</a:t>
            </a:r>
          </a:p>
        </p:txBody>
      </p:sp>
      <p:sp>
        <p:nvSpPr>
          <p:cNvPr id="4" name="Google Shape;186;p27">
            <a:extLst>
              <a:ext uri="{FF2B5EF4-FFF2-40B4-BE49-F238E27FC236}">
                <a16:creationId xmlns:a16="http://schemas.microsoft.com/office/drawing/2014/main" id="{B38DAE97-4EE6-4E7E-A6C1-5AA27FEE5588}"/>
              </a:ext>
            </a:extLst>
          </p:cNvPr>
          <p:cNvSpPr txBox="1">
            <a:spLocks/>
          </p:cNvSpPr>
          <p:nvPr/>
        </p:nvSpPr>
        <p:spPr>
          <a:xfrm>
            <a:off x="4097193" y="2008473"/>
            <a:ext cx="3316187" cy="621623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Búsqueda proactiva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8AC0C4-22EF-461D-89B0-8882834E5692}"/>
              </a:ext>
            </a:extLst>
          </p:cNvPr>
          <p:cNvSpPr txBox="1">
            <a:spLocks/>
          </p:cNvSpPr>
          <p:nvPr/>
        </p:nvSpPr>
        <p:spPr>
          <a:xfrm>
            <a:off x="1336484" y="2132089"/>
            <a:ext cx="3316187" cy="2010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Búsqueda activa</a:t>
            </a:r>
          </a:p>
        </p:txBody>
      </p:sp>
      <p:sp>
        <p:nvSpPr>
          <p:cNvPr id="7" name="Google Shape;186;p27">
            <a:extLst>
              <a:ext uri="{FF2B5EF4-FFF2-40B4-BE49-F238E27FC236}">
                <a16:creationId xmlns:a16="http://schemas.microsoft.com/office/drawing/2014/main" id="{34D2E718-9CA0-4AA9-91A0-FE7700AD642C}"/>
              </a:ext>
            </a:extLst>
          </p:cNvPr>
          <p:cNvSpPr txBox="1">
            <a:spLocks/>
          </p:cNvSpPr>
          <p:nvPr/>
        </p:nvSpPr>
        <p:spPr>
          <a:xfrm>
            <a:off x="4068114" y="3043528"/>
            <a:ext cx="3316187" cy="54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685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algn="ctr">
              <a:spcBef>
                <a:spcPts val="0"/>
              </a:spcBef>
              <a:buFont typeface="Work Sans"/>
              <a:buNone/>
            </a:pPr>
            <a:r>
              <a:rPr lang="es-C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Búsqueda reactiva</a:t>
            </a:r>
          </a:p>
        </p:txBody>
      </p:sp>
      <p:sp>
        <p:nvSpPr>
          <p:cNvPr id="8" name="Google Shape;186;p27">
            <a:extLst>
              <a:ext uri="{FF2B5EF4-FFF2-40B4-BE49-F238E27FC236}">
                <a16:creationId xmlns:a16="http://schemas.microsoft.com/office/drawing/2014/main" id="{739F4D1F-216A-423D-AC1D-B34BC4E68C9E}"/>
              </a:ext>
            </a:extLst>
          </p:cNvPr>
          <p:cNvSpPr txBox="1">
            <a:spLocks/>
          </p:cNvSpPr>
          <p:nvPr/>
        </p:nvSpPr>
        <p:spPr>
          <a:xfrm>
            <a:off x="4110583" y="4537891"/>
            <a:ext cx="3316187" cy="770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685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algn="ctr">
              <a:spcBef>
                <a:spcPts val="0"/>
              </a:spcBef>
              <a:buFont typeface="Work Sans"/>
              <a:buNone/>
            </a:pPr>
            <a:r>
              <a:rPr lang="es-CO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Búsqueda activa institucional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BABB799-7C22-4C10-8EB1-46E7E9E8B183}"/>
              </a:ext>
            </a:extLst>
          </p:cNvPr>
          <p:cNvCxnSpPr/>
          <p:nvPr/>
        </p:nvCxnSpPr>
        <p:spPr>
          <a:xfrm>
            <a:off x="3467607" y="2328726"/>
            <a:ext cx="1262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AD378213-51D8-4D8C-96D9-9431CA7AF145}"/>
              </a:ext>
            </a:extLst>
          </p:cNvPr>
          <p:cNvCxnSpPr>
            <a:cxnSpLocks/>
          </p:cNvCxnSpPr>
          <p:nvPr/>
        </p:nvCxnSpPr>
        <p:spPr>
          <a:xfrm>
            <a:off x="3467607" y="2342056"/>
            <a:ext cx="1278223" cy="938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AD74362-5813-49B1-8B0A-A72CDF629031}"/>
              </a:ext>
            </a:extLst>
          </p:cNvPr>
          <p:cNvCxnSpPr>
            <a:cxnSpLocks/>
          </p:cNvCxnSpPr>
          <p:nvPr/>
        </p:nvCxnSpPr>
        <p:spPr>
          <a:xfrm>
            <a:off x="3467607" y="2342056"/>
            <a:ext cx="1201015" cy="2392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Cerrar llave 11">
            <a:extLst>
              <a:ext uri="{FF2B5EF4-FFF2-40B4-BE49-F238E27FC236}">
                <a16:creationId xmlns:a16="http://schemas.microsoft.com/office/drawing/2014/main" id="{8220D7B0-C868-4D04-944A-89499D6B366F}"/>
              </a:ext>
            </a:extLst>
          </p:cNvPr>
          <p:cNvSpPr/>
          <p:nvPr/>
        </p:nvSpPr>
        <p:spPr>
          <a:xfrm>
            <a:off x="7252463" y="2098762"/>
            <a:ext cx="276225" cy="1451605"/>
          </a:xfrm>
          <a:prstGeom prst="rightBrac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Google Shape;186;p27">
            <a:extLst>
              <a:ext uri="{FF2B5EF4-FFF2-40B4-BE49-F238E27FC236}">
                <a16:creationId xmlns:a16="http://schemas.microsoft.com/office/drawing/2014/main" id="{B6BBCCE4-7A17-49EB-9A7E-741CE49E5F6B}"/>
              </a:ext>
            </a:extLst>
          </p:cNvPr>
          <p:cNvSpPr txBox="1">
            <a:spLocks/>
          </p:cNvSpPr>
          <p:nvPr/>
        </p:nvSpPr>
        <p:spPr>
          <a:xfrm>
            <a:off x="7184707" y="1680277"/>
            <a:ext cx="4054793" cy="2462696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>
              <a:spcBef>
                <a:spcPts val="0"/>
              </a:spcBef>
            </a:pPr>
            <a:r>
              <a:rPr lang="es-CO" sz="1500" dirty="0">
                <a:latin typeface="Arial" panose="020B0604020202020204" pitchFamily="34" charset="0"/>
                <a:cs typeface="Arial" panose="020B0604020202020204" pitchFamily="34" charset="0"/>
              </a:rPr>
              <a:t>Búsqueda de casos alrededor del caso</a:t>
            </a:r>
          </a:p>
          <a:p>
            <a:pPr marL="800100" indent="-342900">
              <a:spcBef>
                <a:spcPts val="0"/>
              </a:spcBef>
            </a:pPr>
            <a:endParaRPr lang="es-C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>
              <a:spcBef>
                <a:spcPts val="0"/>
              </a:spcBef>
            </a:pPr>
            <a:r>
              <a:rPr lang="es-CO" sz="1500" dirty="0">
                <a:latin typeface="Arial" panose="020B0604020202020204" pitchFamily="34" charset="0"/>
                <a:cs typeface="Arial" panose="020B0604020202020204" pitchFamily="34" charset="0"/>
              </a:rPr>
              <a:t>Cortar cadena de transmisión de malaria</a:t>
            </a:r>
          </a:p>
          <a:p>
            <a:pPr marL="800100" indent="-342900">
              <a:spcBef>
                <a:spcPts val="0"/>
              </a:spcBef>
            </a:pPr>
            <a:endParaRPr lang="es-C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>
              <a:spcBef>
                <a:spcPts val="0"/>
              </a:spcBef>
            </a:pPr>
            <a:r>
              <a:rPr lang="es-CO" sz="1500" dirty="0">
                <a:latin typeface="Arial" panose="020B0604020202020204" pitchFamily="34" charset="0"/>
                <a:cs typeface="Arial" panose="020B0604020202020204" pitchFamily="34" charset="0"/>
              </a:rPr>
              <a:t>Evitar la generación de un nuevo foco de transmisión </a:t>
            </a:r>
          </a:p>
          <a:p>
            <a:pPr marL="800100" indent="-342900">
              <a:spcBef>
                <a:spcPts val="0"/>
              </a:spcBef>
            </a:pPr>
            <a:endParaRPr lang="es-C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>
              <a:spcBef>
                <a:spcPts val="0"/>
              </a:spcBef>
            </a:pPr>
            <a:r>
              <a:rPr lang="es-CO" sz="1500" dirty="0">
                <a:latin typeface="Arial" panose="020B0604020202020204" pitchFamily="34" charset="0"/>
                <a:cs typeface="Arial" panose="020B0604020202020204" pitchFamily="34" charset="0"/>
              </a:rPr>
              <a:t>Evitar la reactivación de un foco de transmisión previamente eliminado</a:t>
            </a:r>
          </a:p>
        </p:txBody>
      </p:sp>
      <p:sp>
        <p:nvSpPr>
          <p:cNvPr id="14" name="Google Shape;186;p27">
            <a:extLst>
              <a:ext uri="{FF2B5EF4-FFF2-40B4-BE49-F238E27FC236}">
                <a16:creationId xmlns:a16="http://schemas.microsoft.com/office/drawing/2014/main" id="{16BB92C6-FBE4-4777-A6BC-4FDFE5E6D347}"/>
              </a:ext>
            </a:extLst>
          </p:cNvPr>
          <p:cNvSpPr txBox="1">
            <a:spLocks/>
          </p:cNvSpPr>
          <p:nvPr/>
        </p:nvSpPr>
        <p:spPr>
          <a:xfrm>
            <a:off x="7184707" y="4480823"/>
            <a:ext cx="4281196" cy="2052347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285750">
              <a:spcBef>
                <a:spcPts val="0"/>
              </a:spcBef>
            </a:pPr>
            <a:r>
              <a:rPr lang="es-CO" sz="1500" dirty="0">
                <a:latin typeface="Arial" panose="020B0604020202020204" pitchFamily="34" charset="0"/>
                <a:cs typeface="Arial" panose="020B0604020202020204" pitchFamily="34" charset="0"/>
              </a:rPr>
              <a:t>Búsqueda que se realiza a partir de los registros individuales de prestación de servicios (RIPS) para evaluar el sistema de vigilancia</a:t>
            </a:r>
          </a:p>
          <a:p>
            <a:pPr marL="742950" indent="-285750">
              <a:spcBef>
                <a:spcPts val="0"/>
              </a:spcBef>
            </a:pPr>
            <a:endParaRPr lang="es-C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285750">
              <a:spcBef>
                <a:spcPts val="0"/>
              </a:spcBef>
            </a:pPr>
            <a:r>
              <a:rPr lang="es-CO" sz="1500" dirty="0">
                <a:latin typeface="Arial" panose="020B0604020202020204" pitchFamily="34" charset="0"/>
                <a:cs typeface="Arial" panose="020B0604020202020204" pitchFamily="34" charset="0"/>
              </a:rPr>
              <a:t>Revisión de subregistro de casos de malaria </a:t>
            </a:r>
          </a:p>
          <a:p>
            <a:pPr marL="742950" indent="-285750">
              <a:spcBef>
                <a:spcPts val="0"/>
              </a:spcBef>
            </a:pPr>
            <a:endParaRPr lang="es-CO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285750">
              <a:spcBef>
                <a:spcPts val="0"/>
              </a:spcBef>
            </a:pPr>
            <a:r>
              <a:rPr lang="es-CO" sz="1500" dirty="0">
                <a:latin typeface="Arial" panose="020B0604020202020204" pitchFamily="34" charset="0"/>
                <a:cs typeface="Arial" panose="020B0604020202020204" pitchFamily="34" charset="0"/>
              </a:rPr>
              <a:t>Verificación de la clasificación y notificación de los casos de malaria</a:t>
            </a:r>
          </a:p>
        </p:txBody>
      </p:sp>
      <p:sp>
        <p:nvSpPr>
          <p:cNvPr id="15" name="Cerrar llave 14">
            <a:extLst>
              <a:ext uri="{FF2B5EF4-FFF2-40B4-BE49-F238E27FC236}">
                <a16:creationId xmlns:a16="http://schemas.microsoft.com/office/drawing/2014/main" id="{16A682E3-CEF9-432A-8698-9AF0DE061B70}"/>
              </a:ext>
            </a:extLst>
          </p:cNvPr>
          <p:cNvSpPr/>
          <p:nvPr/>
        </p:nvSpPr>
        <p:spPr>
          <a:xfrm>
            <a:off x="7309613" y="4355607"/>
            <a:ext cx="174307" cy="1470605"/>
          </a:xfrm>
          <a:prstGeom prst="rightBrac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26D2AF0-E692-464A-98F1-4041976B2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57"/>
    </mc:Choice>
    <mc:Fallback xmlns="">
      <p:transition spd="slow" advTm="10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8" x="3562350" y="3078163"/>
          <p14:tracePt t="835" x="3516313" y="3078163"/>
          <p14:tracePt t="842" x="3470275" y="3086100"/>
          <p14:tracePt t="849" x="3424238" y="3086100"/>
          <p14:tracePt t="856" x="3387725" y="3086100"/>
          <p14:tracePt t="863" x="3360738" y="3086100"/>
          <p14:tracePt t="871" x="3333750" y="3086100"/>
          <p14:tracePt t="877" x="3297238" y="3086100"/>
          <p14:tracePt t="886" x="3270250" y="3086100"/>
          <p14:tracePt t="891" x="3241675" y="3078163"/>
          <p14:tracePt t="899" x="3205163" y="3068638"/>
          <p14:tracePt t="906" x="3178175" y="3059113"/>
          <p14:tracePt t="913" x="3151188" y="3049588"/>
          <p14:tracePt t="921" x="3114675" y="3041650"/>
          <p14:tracePt t="927" x="3086100" y="3022600"/>
          <p14:tracePt t="934" x="3005138" y="2976563"/>
          <p14:tracePt t="941" x="2976563" y="2959100"/>
          <p14:tracePt t="949" x="2949575" y="2930525"/>
          <p14:tracePt t="956" x="2876550" y="2894013"/>
          <p14:tracePt t="962" x="2813050" y="2820988"/>
          <p14:tracePt t="971" x="2786063" y="2784475"/>
          <p14:tracePt t="976" x="2757488" y="2747963"/>
          <p14:tracePt t="984" x="2720975" y="2703513"/>
          <p14:tracePt t="991" x="2693988" y="2674938"/>
          <p14:tracePt t="998" x="2676525" y="2638425"/>
          <p14:tracePt t="1005" x="2640013" y="2593975"/>
          <p14:tracePt t="1012" x="2620963" y="2565400"/>
          <p14:tracePt t="1020" x="2593975" y="2511425"/>
          <p14:tracePt t="1026" x="2584450" y="2484438"/>
          <p14:tracePt t="1033" x="2574925" y="2428875"/>
          <p14:tracePt t="1041" x="2557463" y="2392363"/>
          <p14:tracePt t="1048" x="2557463" y="2365375"/>
          <p14:tracePt t="1056" x="2557463" y="2319338"/>
          <p14:tracePt t="1062" x="2538413" y="2282825"/>
          <p14:tracePt t="1071" x="2538413" y="2246313"/>
          <p14:tracePt t="1076" x="2530475" y="2209800"/>
          <p14:tracePt t="1083" x="2520950" y="2182813"/>
          <p14:tracePt t="1090" x="2520950" y="2127250"/>
          <p14:tracePt t="1097" x="2511425" y="2090738"/>
          <p14:tracePt t="1104" x="2511425" y="2073275"/>
          <p14:tracePt t="1111" x="2493963" y="2036763"/>
          <p14:tracePt t="1120" x="2493963" y="2009775"/>
          <p14:tracePt t="1126" x="2484438" y="1981200"/>
          <p14:tracePt t="1139" x="2474913" y="1944688"/>
          <p14:tracePt t="1141" x="2474913" y="1908175"/>
          <p14:tracePt t="1147" x="2465388" y="1881188"/>
          <p14:tracePt t="1154" x="2465388" y="1817688"/>
          <p14:tracePt t="1161" x="2457450" y="1781175"/>
          <p14:tracePt t="1169" x="2457450" y="1725613"/>
          <p14:tracePt t="1175" x="2457450" y="1689100"/>
          <p14:tracePt t="1182" x="2447925" y="1625600"/>
          <p14:tracePt t="1189" x="2438400" y="1598613"/>
          <p14:tracePt t="1197" x="2438400" y="1552575"/>
          <p14:tracePt t="1204" x="2428875" y="1533525"/>
          <p14:tracePt t="1211" x="2428875" y="1506538"/>
          <p14:tracePt t="1221" x="2428875" y="1470025"/>
          <p14:tracePt t="1225" x="2428875" y="1460500"/>
          <p14:tracePt t="1232" x="2419350" y="1433513"/>
          <p14:tracePt t="1240" x="2419350" y="1416050"/>
          <p14:tracePt t="1246" x="2419350" y="1387475"/>
          <p14:tracePt t="1254" x="2401888" y="1360488"/>
          <p14:tracePt t="1260" x="2401888" y="1343025"/>
          <p14:tracePt t="1275" x="2392363" y="1323975"/>
          <p14:tracePt t="1282" x="2392363" y="1296988"/>
          <p14:tracePt t="1290" x="2382838" y="1287463"/>
          <p14:tracePt t="1296" x="2382838" y="1277938"/>
          <p14:tracePt t="1304" x="2382838" y="1270000"/>
          <p14:tracePt t="1310" x="2374900" y="1260475"/>
          <p14:tracePt t="1317" x="2365375" y="1260475"/>
          <p14:tracePt t="1324" x="2355850" y="1241425"/>
          <p14:tracePt t="1340" x="2346325" y="1241425"/>
          <p14:tracePt t="1346" x="2328863" y="1241425"/>
          <p14:tracePt t="1354" x="2319338" y="1241425"/>
          <p14:tracePt t="1367" x="2292350" y="1241425"/>
          <p14:tracePt t="1374" x="2273300" y="1241425"/>
          <p14:tracePt t="1381" x="2236788" y="1241425"/>
          <p14:tracePt t="1388" x="2209800" y="1250950"/>
          <p14:tracePt t="1396" x="2182813" y="1260475"/>
          <p14:tracePt t="1404" x="2146300" y="1277938"/>
          <p14:tracePt t="1409" x="2119313" y="1306513"/>
          <p14:tracePt t="1417" x="2090738" y="1323975"/>
          <p14:tracePt t="1424" x="2054225" y="1343025"/>
          <p14:tracePt t="1431" x="2036763" y="1350963"/>
          <p14:tracePt t="1438" x="2027238" y="1350963"/>
          <p14:tracePt t="1445" x="2009775" y="1370013"/>
          <p14:tracePt t="1452" x="1990725" y="1387475"/>
          <p14:tracePt t="1459" x="1963738" y="1416050"/>
          <p14:tracePt t="1466" x="1944688" y="1433513"/>
          <p14:tracePt t="1474" x="1927225" y="1452563"/>
          <p14:tracePt t="1481" x="1908175" y="1470025"/>
          <p14:tracePt t="1488" x="1908175" y="1489075"/>
          <p14:tracePt t="1495" x="1900238" y="1506538"/>
          <p14:tracePt t="1502" x="1881188" y="1516063"/>
          <p14:tracePt t="1509" x="1871663" y="1525588"/>
          <p14:tracePt t="1517" x="1863725" y="1533525"/>
          <p14:tracePt t="1524" x="1854200" y="1543050"/>
          <p14:tracePt t="1530" x="1854200" y="1552575"/>
          <p14:tracePt t="1538" x="1844675" y="1552575"/>
          <p14:tracePt t="1545" x="1844675" y="1562100"/>
          <p14:tracePt t="1552" x="1835150" y="1579563"/>
          <p14:tracePt t="1559" x="1827213" y="1589088"/>
          <p14:tracePt t="1573" x="1817688" y="1598613"/>
          <p14:tracePt t="1580" x="1808163" y="1606550"/>
          <p14:tracePt t="1587" x="1798638" y="1616075"/>
          <p14:tracePt t="1594" x="1790700" y="1616075"/>
          <p14:tracePt t="1602" x="1781175" y="1625600"/>
          <p14:tracePt t="1608" x="1781175" y="1635125"/>
          <p14:tracePt t="1615" x="1771650" y="1652588"/>
          <p14:tracePt t="1630" x="1762125" y="1662113"/>
          <p14:tracePt t="1637" x="1762125" y="1671638"/>
          <p14:tracePt t="1652" x="1762125" y="1679575"/>
          <p14:tracePt t="1658" x="1754188" y="1679575"/>
          <p14:tracePt t="1694" x="1754188" y="1689100"/>
          <p14:tracePt t="1708" x="1735138" y="1689100"/>
          <p14:tracePt t="1715" x="1725613" y="1689100"/>
          <p14:tracePt t="1722" x="1717675" y="1689100"/>
          <p14:tracePt t="1729" x="1717675" y="1698625"/>
          <p14:tracePt t="1744" x="1708150" y="1708150"/>
          <p14:tracePt t="1750" x="1698625" y="1708150"/>
          <p14:tracePt t="1757" x="1689100" y="1708150"/>
          <p14:tracePt t="1764" x="1681163" y="1725613"/>
          <p14:tracePt t="1772" x="1652588" y="1725613"/>
          <p14:tracePt t="1779" x="1644650" y="1725613"/>
          <p14:tracePt t="1788" x="1635125" y="1725613"/>
          <p14:tracePt t="1793" x="1616075" y="1725613"/>
          <p14:tracePt t="1807" x="1606550" y="1725613"/>
          <p14:tracePt t="1814" x="1598613" y="1725613"/>
          <p14:tracePt t="1821" x="1589088" y="1725613"/>
          <p14:tracePt t="1828" x="1570038" y="1725613"/>
          <p14:tracePt t="1835" x="1562100" y="1725613"/>
          <p14:tracePt t="1843" x="1552575" y="1725613"/>
          <p14:tracePt t="1857" x="1543050" y="1725613"/>
          <p14:tracePt t="1864" x="1525588" y="1725613"/>
          <p14:tracePt t="1871" x="1506538" y="1725613"/>
          <p14:tracePt t="1888" x="1497013" y="1725613"/>
          <p14:tracePt t="1892" x="1489075" y="1716088"/>
          <p14:tracePt t="1900" x="1479550" y="1716088"/>
          <p14:tracePt t="1906" x="1470025" y="1716088"/>
          <p14:tracePt t="1921" x="1470025" y="1708150"/>
          <p14:tracePt t="1964" x="1470025" y="1698625"/>
          <p14:tracePt t="2091" x="1479550" y="1689100"/>
          <p14:tracePt t="2105" x="1489075" y="1689100"/>
          <p14:tracePt t="2112" x="1489075" y="1679575"/>
          <p14:tracePt t="2127" x="1497013" y="1679575"/>
          <p14:tracePt t="2134" x="1516063" y="1679575"/>
          <p14:tracePt t="2141" x="1525588" y="1679575"/>
          <p14:tracePt t="2148" x="1525588" y="1671638"/>
          <p14:tracePt t="2155" x="1533525" y="1671638"/>
          <p14:tracePt t="2162" x="1543050" y="1671638"/>
          <p14:tracePt t="2171" x="1562100" y="1671638"/>
          <p14:tracePt t="2190" x="1570038" y="1671638"/>
          <p14:tracePt t="2198" x="1589088" y="1671638"/>
          <p14:tracePt t="2205" x="1598613" y="1671638"/>
          <p14:tracePt t="2221" x="1598613" y="1662113"/>
          <p14:tracePt t="2226" x="1606550" y="1662113"/>
          <p14:tracePt t="2240" x="1616075" y="1662113"/>
          <p14:tracePt t="2254" x="1625600" y="1643063"/>
          <p14:tracePt t="2269" x="1635125" y="1643063"/>
          <p14:tracePt t="2283" x="1644650" y="1635125"/>
          <p14:tracePt t="2290" x="1662113" y="1635125"/>
          <p14:tracePt t="2304" x="1671638" y="1635125"/>
          <p14:tracePt t="2311" x="1681163" y="1625600"/>
          <p14:tracePt t="2319" x="1698625" y="1625600"/>
          <p14:tracePt t="2325" x="1698625" y="1616075"/>
          <p14:tracePt t="2332" x="1708150" y="1616075"/>
          <p14:tracePt t="2339" x="1717675" y="1606550"/>
          <p14:tracePt t="2346" x="1725613" y="1606550"/>
          <p14:tracePt t="2354" x="1744663" y="1598613"/>
          <p14:tracePt t="2368" x="1762125" y="1589088"/>
          <p14:tracePt t="2375" x="1771650" y="1589088"/>
          <p14:tracePt t="2382" x="1781175" y="1589088"/>
          <p14:tracePt t="2389" x="1790700" y="1570038"/>
          <p14:tracePt t="2396" x="1808163" y="1570038"/>
          <p14:tracePt t="2404" x="1827213" y="1562100"/>
          <p14:tracePt t="2410" x="1835150" y="1562100"/>
          <p14:tracePt t="2418" x="1844675" y="1562100"/>
          <p14:tracePt t="2424" x="1854200" y="1552575"/>
          <p14:tracePt t="2439" x="1871663" y="1552575"/>
          <p14:tracePt t="2446" x="1890713" y="1552575"/>
          <p14:tracePt t="2454" x="1890713" y="1543050"/>
          <p14:tracePt t="2460" x="1900238" y="1543050"/>
          <p14:tracePt t="2467" x="1908175" y="1543050"/>
          <p14:tracePt t="2482" x="1917700" y="1543050"/>
          <p14:tracePt t="2489" x="1927225" y="1543050"/>
          <p14:tracePt t="2504" x="1936750" y="1543050"/>
          <p14:tracePt t="2517" x="1944688" y="1543050"/>
          <p14:tracePt t="2524" x="1954213" y="1543050"/>
          <p14:tracePt t="2531" x="1963738" y="1533525"/>
          <p14:tracePt t="2538" x="1973263" y="1533525"/>
          <p14:tracePt t="2545" x="1981200" y="1533525"/>
          <p14:tracePt t="2554" x="1990725" y="1533525"/>
          <p14:tracePt t="2567" x="2000250" y="1533525"/>
          <p14:tracePt t="2574" x="2009775" y="1533525"/>
          <p14:tracePt t="2581" x="2017713" y="1533525"/>
          <p14:tracePt t="2602" x="2036763" y="1533525"/>
          <p14:tracePt t="2609" x="2046288" y="1533525"/>
          <p14:tracePt t="2623" x="2054225" y="1533525"/>
          <p14:tracePt t="2652" x="2063750" y="1533525"/>
          <p14:tracePt t="2659" x="2073275" y="1533525"/>
          <p14:tracePt t="2687" x="2082800" y="1533525"/>
          <p14:tracePt t="2772" x="2082800" y="1543050"/>
          <p14:tracePt t="2794" x="2082800" y="1552575"/>
          <p14:tracePt t="2800" x="2082800" y="1562100"/>
          <p14:tracePt t="2822" x="2082800" y="1570038"/>
          <p14:tracePt t="2829" x="2082800" y="1579563"/>
          <p14:tracePt t="2844" x="2082800" y="1589088"/>
          <p14:tracePt t="2900" x="2082800" y="1598613"/>
          <p14:tracePt t="2914" x="2082800" y="1606550"/>
          <p14:tracePt t="2943" x="2082800" y="1616075"/>
          <p14:tracePt t="2957" x="2082800" y="1625600"/>
          <p14:tracePt t="2978" x="2090738" y="1643063"/>
          <p14:tracePt t="2985" x="2090738" y="1652588"/>
          <p14:tracePt t="2999" x="2109788" y="1662113"/>
          <p14:tracePt t="3013" x="2119313" y="1662113"/>
          <p14:tracePt t="3020" x="2127250" y="1671638"/>
          <p14:tracePt t="3035" x="2127250" y="1679575"/>
          <p14:tracePt t="3049" x="2127250" y="1689100"/>
          <p14:tracePt t="3056" x="2136775" y="1689100"/>
          <p14:tracePt t="3078" x="2146300" y="1698625"/>
          <p14:tracePt t="3092" x="2155825" y="1698625"/>
          <p14:tracePt t="3113" x="2155825" y="1716088"/>
          <p14:tracePt t="3127" x="2155825" y="1725613"/>
          <p14:tracePt t="3149" x="2163763" y="1735138"/>
          <p14:tracePt t="3156" x="2182813" y="1744663"/>
          <p14:tracePt t="3171" x="2192338" y="1752600"/>
          <p14:tracePt t="3177" x="2192338" y="1762125"/>
          <p14:tracePt t="3184" x="2200275" y="1762125"/>
          <p14:tracePt t="3191" x="2200275" y="1771650"/>
          <p14:tracePt t="3198" x="2209800" y="1789113"/>
          <p14:tracePt t="3206" x="2219325" y="1798638"/>
          <p14:tracePt t="3227" x="2219325" y="1808163"/>
          <p14:tracePt t="3234" x="2219325" y="1817688"/>
          <p14:tracePt t="3241" x="2228850" y="1817688"/>
          <p14:tracePt t="3255" x="2228850" y="1825625"/>
          <p14:tracePt t="3262" x="2236788" y="1825625"/>
          <p14:tracePt t="3277" x="2236788" y="1835150"/>
          <p14:tracePt t="3283" x="2236788" y="1844675"/>
          <p14:tracePt t="3290" x="2255838" y="1844675"/>
          <p14:tracePt t="3304" x="2265363" y="1862138"/>
          <p14:tracePt t="3311" x="2265363" y="1871663"/>
          <p14:tracePt t="3576" x="2273300" y="1871663"/>
          <p14:tracePt t="3588" x="2282825" y="1871663"/>
          <p14:tracePt t="3617" x="2292350" y="1871663"/>
          <p14:tracePt t="3660" x="2309813" y="1871663"/>
          <p14:tracePt t="3681" x="2319338" y="1854200"/>
          <p14:tracePt t="3723" x="2328863" y="1854200"/>
          <p14:tracePt t="5711" x="2338388" y="1854200"/>
          <p14:tracePt t="5724" x="2338388" y="1844675"/>
          <p14:tracePt t="5731" x="2365375" y="1835150"/>
          <p14:tracePt t="5739" x="2374900" y="1835150"/>
          <p14:tracePt t="5746" x="2392363" y="1825625"/>
          <p14:tracePt t="5754" x="2411413" y="1817688"/>
          <p14:tracePt t="5760" x="2438400" y="1808163"/>
          <p14:tracePt t="5767" x="2465388" y="1798638"/>
          <p14:tracePt t="5774" x="2484438" y="1789113"/>
          <p14:tracePt t="5781" x="2501900" y="1771650"/>
          <p14:tracePt t="5790" x="2530475" y="1762125"/>
          <p14:tracePt t="5795" x="2547938" y="1752600"/>
          <p14:tracePt t="5804" x="2566988" y="1744663"/>
          <p14:tracePt t="5817" x="2574925" y="1735138"/>
          <p14:tracePt t="5824" x="2593975" y="1735138"/>
          <p14:tracePt t="5838" x="2611438" y="1725613"/>
          <p14:tracePt t="5854" x="2620963" y="1725613"/>
          <p14:tracePt t="5859" x="2640013" y="1716088"/>
          <p14:tracePt t="5866" x="2647950" y="1716088"/>
          <p14:tracePt t="5874" x="2667000" y="1708150"/>
          <p14:tracePt t="5882" x="2693988" y="1689100"/>
          <p14:tracePt t="5888" x="2713038" y="1689100"/>
          <p14:tracePt t="5895" x="2740025" y="1679575"/>
          <p14:tracePt t="5902" x="2757488" y="1671638"/>
          <p14:tracePt t="5909" x="2786063" y="1671638"/>
          <p14:tracePt t="5916" x="2813050" y="1662113"/>
          <p14:tracePt t="5923" x="2822575" y="1662113"/>
          <p14:tracePt t="5930" x="2840038" y="1662113"/>
          <p14:tracePt t="5938" x="2859088" y="1662113"/>
          <p14:tracePt t="5944" x="2876550" y="1662113"/>
          <p14:tracePt t="5953" x="2886075" y="1652588"/>
          <p14:tracePt t="5973" x="2940050" y="1652588"/>
          <p14:tracePt t="5981" x="2959100" y="1652588"/>
          <p14:tracePt t="5988" x="2976563" y="1643063"/>
          <p14:tracePt t="5994" x="3005138" y="1643063"/>
          <p14:tracePt t="6002" x="3041650" y="1643063"/>
          <p14:tracePt t="6008" x="3068638" y="1643063"/>
          <p14:tracePt t="6015" x="3095625" y="1643063"/>
          <p14:tracePt t="6023" x="3151188" y="1643063"/>
          <p14:tracePt t="6030" x="3168650" y="1643063"/>
          <p14:tracePt t="6037" x="3224213" y="1643063"/>
          <p14:tracePt t="6044" x="3260725" y="1635125"/>
          <p14:tracePt t="6051" x="3287713" y="1635125"/>
          <p14:tracePt t="6058" x="3314700" y="1635125"/>
          <p14:tracePt t="6065" x="3343275" y="1635125"/>
          <p14:tracePt t="6072" x="3379788" y="1635125"/>
          <p14:tracePt t="6080" x="3416300" y="1635125"/>
          <p14:tracePt t="6088" x="3433763" y="1643063"/>
          <p14:tracePt t="6093" x="3460750" y="1652588"/>
          <p14:tracePt t="6101" x="3489325" y="1662113"/>
          <p14:tracePt t="6108" x="3525838" y="1671638"/>
          <p14:tracePt t="6115" x="3533775" y="1671638"/>
          <p14:tracePt t="6123" x="3579813" y="1679575"/>
          <p14:tracePt t="6129" x="3606800" y="1698625"/>
          <p14:tracePt t="6138" x="3625850" y="1698625"/>
          <p14:tracePt t="6143" x="3671888" y="1708150"/>
          <p14:tracePt t="6150" x="3698875" y="1716088"/>
          <p14:tracePt t="6157" x="3735388" y="1725613"/>
          <p14:tracePt t="6164" x="3771900" y="1735138"/>
          <p14:tracePt t="6171" x="3798888" y="1744663"/>
          <p14:tracePt t="6179" x="3825875" y="1752600"/>
          <p14:tracePt t="6187" x="3862388" y="1762125"/>
          <p14:tracePt t="6193" x="3890963" y="1762125"/>
          <p14:tracePt t="6200" x="3917950" y="1771650"/>
          <p14:tracePt t="6207" x="3944938" y="1789113"/>
          <p14:tracePt t="6214" x="3963988" y="1798638"/>
          <p14:tracePt t="6221" x="3990975" y="1798638"/>
          <p14:tracePt t="6228" x="4000500" y="1808163"/>
          <p14:tracePt t="6236" x="4044950" y="1817688"/>
          <p14:tracePt t="6243" x="4073525" y="1825625"/>
          <p14:tracePt t="6249" x="4090988" y="1825625"/>
          <p14:tracePt t="6257" x="4146550" y="1835150"/>
          <p14:tracePt t="6264" x="4183063" y="1844675"/>
          <p14:tracePt t="6272" x="4219575" y="1844675"/>
          <p14:tracePt t="6278" x="4256088" y="1854200"/>
          <p14:tracePt t="6287" x="4283075" y="1862138"/>
          <p14:tracePt t="6292" x="4329113" y="1881188"/>
          <p14:tracePt t="6299" x="4365625" y="1908175"/>
          <p14:tracePt t="6307" x="4392613" y="1917700"/>
          <p14:tracePt t="6314" x="4429125" y="1927225"/>
          <p14:tracePt t="6321" x="4456113" y="1935163"/>
          <p14:tracePt t="6328" x="4484688" y="1944688"/>
          <p14:tracePt t="6335" x="4538663" y="1963738"/>
          <p14:tracePt t="6342" x="4538663" y="1973263"/>
          <p14:tracePt t="6349" x="4584700" y="1990725"/>
          <p14:tracePt t="6357" x="4621213" y="1990725"/>
          <p14:tracePt t="6363" x="4638675" y="1990725"/>
          <p14:tracePt t="6371" x="4648200" y="1990725"/>
          <p14:tracePt t="6377" x="4684713" y="2009775"/>
          <p14:tracePt t="6385" x="4694238" y="2009775"/>
          <p14:tracePt t="6939" x="4730750" y="2000250"/>
          <p14:tracePt t="6945" x="4767263" y="1990725"/>
          <p14:tracePt t="6955" x="4821238" y="1963738"/>
          <p14:tracePt t="6960" x="4849813" y="1954213"/>
          <p14:tracePt t="6967" x="4886325" y="1944688"/>
          <p14:tracePt t="6973" x="4932363" y="1917700"/>
          <p14:tracePt t="6981" x="4959350" y="1908175"/>
          <p14:tracePt t="6987" x="4995863" y="1898650"/>
          <p14:tracePt t="6995" x="5022850" y="1890713"/>
          <p14:tracePt t="7002" x="5059363" y="1881188"/>
          <p14:tracePt t="7009" x="5086350" y="1881188"/>
          <p14:tracePt t="7016" x="5114925" y="1871663"/>
          <p14:tracePt t="7023" x="5141913" y="1862138"/>
          <p14:tracePt t="7031" x="5168900" y="1862138"/>
          <p14:tracePt t="7037" x="5195888" y="1854200"/>
          <p14:tracePt t="7045" x="5214938" y="1854200"/>
          <p14:tracePt t="7052" x="5241925" y="1854200"/>
          <p14:tracePt t="7059" x="5260975" y="1854200"/>
          <p14:tracePt t="7066" x="5287963" y="1844675"/>
          <p14:tracePt t="7073" x="5305425" y="1844675"/>
          <p14:tracePt t="7081" x="5324475" y="1844675"/>
          <p14:tracePt t="7087" x="5351463" y="1844675"/>
          <p14:tracePt t="7094" x="5360988" y="1844675"/>
          <p14:tracePt t="7101" x="5378450" y="1844675"/>
          <p14:tracePt t="7109" x="5387975" y="1844675"/>
          <p14:tracePt t="7116" x="5407025" y="1844675"/>
          <p14:tracePt t="7130" x="5424488" y="1844675"/>
          <p14:tracePt t="7138" x="5451475" y="1844675"/>
          <p14:tracePt t="7151" x="5470525" y="1844675"/>
          <p14:tracePt t="7165" x="5480050" y="1844675"/>
          <p14:tracePt t="7172" x="5507038" y="1844675"/>
          <p14:tracePt t="7180" x="5524500" y="1844675"/>
          <p14:tracePt t="7188" x="5534025" y="1844675"/>
          <p14:tracePt t="7193" x="5543550" y="1844675"/>
          <p14:tracePt t="7201" x="5561013" y="1844675"/>
          <p14:tracePt t="7208" x="5597525" y="1844675"/>
          <p14:tracePt t="7215" x="5616575" y="1844675"/>
          <p14:tracePt t="7222" x="5634038" y="1844675"/>
          <p14:tracePt t="7229" x="5653088" y="1844675"/>
          <p14:tracePt t="7238" x="5689600" y="1844675"/>
          <p14:tracePt t="7243" x="5708650" y="1844675"/>
          <p14:tracePt t="7251" x="5735638" y="1844675"/>
          <p14:tracePt t="7257" x="5762625" y="1844675"/>
          <p14:tracePt t="7264" x="5772150" y="1844675"/>
          <p14:tracePt t="7272" x="5799138" y="1844675"/>
          <p14:tracePt t="7279" x="5818188" y="1844675"/>
          <p14:tracePt t="7288" x="5845175" y="1844675"/>
          <p14:tracePt t="7293" x="5872163" y="1835150"/>
          <p14:tracePt t="7300" x="5891213" y="1835150"/>
          <p14:tracePt t="7307" x="5918200" y="1835150"/>
          <p14:tracePt t="7314" x="5935663" y="1835150"/>
          <p14:tracePt t="7322" x="5964238" y="1835150"/>
          <p14:tracePt t="7329" x="5991225" y="1835150"/>
          <p14:tracePt t="7337" x="6008688" y="1835150"/>
          <p14:tracePt t="7343" x="6037263" y="1835150"/>
          <p14:tracePt t="7350" x="6064250" y="1817688"/>
          <p14:tracePt t="7357" x="6091238" y="1817688"/>
          <p14:tracePt t="7364" x="6127750" y="1817688"/>
          <p14:tracePt t="7371" x="6154738" y="1817688"/>
          <p14:tracePt t="7378" x="6183313" y="1808163"/>
          <p14:tracePt t="7385" x="6219825" y="1798638"/>
          <p14:tracePt t="7392" x="6246813" y="1798638"/>
          <p14:tracePt t="7399" x="6273800" y="1798638"/>
          <p14:tracePt t="7407" x="6310313" y="1798638"/>
          <p14:tracePt t="7414" x="6319838" y="1798638"/>
          <p14:tracePt t="7421" x="6346825" y="1798638"/>
          <p14:tracePt t="7428" x="6402388" y="1798638"/>
          <p14:tracePt t="7435" x="6419850" y="1798638"/>
          <p14:tracePt t="7442" x="6456363" y="1798638"/>
          <p14:tracePt t="7449" x="6502400" y="1798638"/>
          <p14:tracePt t="7456" x="6548438" y="1798638"/>
          <p14:tracePt t="7463" x="6594475" y="1798638"/>
          <p14:tracePt t="7471" x="6648450" y="1789113"/>
          <p14:tracePt t="7477" x="6704013" y="1789113"/>
          <p14:tracePt t="7484" x="6740525" y="1789113"/>
          <p14:tracePt t="7491" x="6804025" y="1789113"/>
          <p14:tracePt t="7499" x="6840538" y="1789113"/>
          <p14:tracePt t="7506" x="6904038" y="1789113"/>
          <p14:tracePt t="7513" x="6940550" y="1789113"/>
          <p14:tracePt t="7521" x="6977063" y="1789113"/>
          <p14:tracePt t="7527" x="7004050" y="1789113"/>
          <p14:tracePt t="7534" x="7040563" y="1789113"/>
          <p14:tracePt t="7541" x="7077075" y="1789113"/>
          <p14:tracePt t="7549" x="7113588" y="1789113"/>
          <p14:tracePt t="7556" x="7142163" y="1789113"/>
          <p14:tracePt t="7562" x="7205663" y="1789113"/>
          <p14:tracePt t="7571" x="7242175" y="1789113"/>
          <p14:tracePt t="7577" x="7288213" y="1789113"/>
          <p14:tracePt t="7584" x="7342188" y="1789113"/>
          <p14:tracePt t="7591" x="7407275" y="1789113"/>
          <p14:tracePt t="7598" x="7470775" y="1789113"/>
          <p14:tracePt t="7605" x="7507288" y="1798638"/>
          <p14:tracePt t="7612" x="7543800" y="1798638"/>
          <p14:tracePt t="7621" x="7597775" y="1808163"/>
          <p14:tracePt t="7626" x="7634288" y="1835150"/>
          <p14:tracePt t="7633" x="7707313" y="1835150"/>
          <p14:tracePt t="7641" x="7743825" y="1835150"/>
          <p14:tracePt t="7648" x="7789863" y="1835150"/>
          <p14:tracePt t="7655" x="7826375" y="1835150"/>
          <p14:tracePt t="7662" x="7889875" y="1835150"/>
          <p14:tracePt t="7671" x="7918450" y="1835150"/>
          <p14:tracePt t="7677" x="7981950" y="1835150"/>
          <p14:tracePt t="7683" x="8008938" y="1835150"/>
          <p14:tracePt t="7690" x="8045450" y="1835150"/>
          <p14:tracePt t="7697" x="8081963" y="1835150"/>
          <p14:tracePt t="7712" x="8183563" y="1835150"/>
          <p14:tracePt t="7721" x="8191500" y="1835150"/>
          <p14:tracePt t="7726" x="8210550" y="1825625"/>
          <p14:tracePt t="7733" x="8237538" y="1817688"/>
          <p14:tracePt t="7740" x="8274050" y="1808163"/>
          <p14:tracePt t="7747" x="8301038" y="1798638"/>
          <p14:tracePt t="7754" x="8329613" y="1789113"/>
          <p14:tracePt t="7761" x="8374063" y="1781175"/>
          <p14:tracePt t="7768" x="8410575" y="1771650"/>
          <p14:tracePt t="7775" x="8439150" y="1762125"/>
          <p14:tracePt t="7782" x="8466138" y="1762125"/>
          <p14:tracePt t="7790" x="8483600" y="1752600"/>
          <p14:tracePt t="7797" x="8512175" y="1744663"/>
          <p14:tracePt t="7804" x="8539163" y="1744663"/>
          <p14:tracePt t="7811" x="8556625" y="1744663"/>
          <p14:tracePt t="7818" x="8585200" y="1725613"/>
          <p14:tracePt t="7825" x="8602663" y="1725613"/>
          <p14:tracePt t="7832" x="8629650" y="1725613"/>
          <p14:tracePt t="7839" x="8658225" y="1725613"/>
          <p14:tracePt t="7846" x="8666163" y="1725613"/>
          <p14:tracePt t="7854" x="8685213" y="1725613"/>
          <p14:tracePt t="7860" x="8712200" y="1725613"/>
          <p14:tracePt t="7867" x="8739188" y="1725613"/>
          <p14:tracePt t="7875" x="8767763" y="1725613"/>
          <p14:tracePt t="7882" x="8775700" y="1725613"/>
          <p14:tracePt t="7889" x="8804275" y="1725613"/>
          <p14:tracePt t="7896" x="8831263" y="1716088"/>
          <p14:tracePt t="7904" x="8840788" y="1716088"/>
          <p14:tracePt t="7910" x="8848725" y="1716088"/>
          <p14:tracePt t="7924" x="8858250" y="1716088"/>
          <p14:tracePt t="8358" x="8848725" y="1716088"/>
          <p14:tracePt t="8421" x="8840788" y="1716088"/>
          <p14:tracePt t="8507" x="8840788" y="1725613"/>
          <p14:tracePt t="8599" x="8831263" y="1725613"/>
          <p14:tracePt t="8613" x="8821738" y="1725613"/>
          <p14:tracePt t="8620" x="8804275" y="1725613"/>
          <p14:tracePt t="8634" x="8794750" y="1735138"/>
          <p14:tracePt t="8649" x="8785225" y="1735138"/>
          <p14:tracePt t="8656" x="8775700" y="1744663"/>
          <p14:tracePt t="8671" x="8767763" y="1744663"/>
          <p14:tracePt t="8677" x="8758238" y="1744663"/>
          <p14:tracePt t="8684" x="8748713" y="1744663"/>
          <p14:tracePt t="8692" x="8739188" y="1744663"/>
          <p14:tracePt t="8698" x="8721725" y="1744663"/>
          <p14:tracePt t="8705" x="8712200" y="1752600"/>
          <p14:tracePt t="8712" x="8702675" y="1752600"/>
          <p14:tracePt t="8726" x="8694738" y="1752600"/>
          <p14:tracePt t="8733" x="8685213" y="1752600"/>
          <p14:tracePt t="8741" x="8675688" y="1752600"/>
          <p14:tracePt t="8748" x="8658225" y="1752600"/>
          <p14:tracePt t="8755" x="8648700" y="1752600"/>
          <p14:tracePt t="8762" x="8629650" y="1752600"/>
          <p14:tracePt t="8771" x="8621713" y="1752600"/>
          <p14:tracePt t="8776" x="8612188" y="1752600"/>
          <p14:tracePt t="8783" x="8575675" y="1752600"/>
          <p14:tracePt t="8791" x="8556625" y="1762125"/>
          <p14:tracePt t="8797" x="8529638" y="1762125"/>
          <p14:tracePt t="8805" x="8502650" y="1762125"/>
          <p14:tracePt t="8812" x="8466138" y="1762125"/>
          <p14:tracePt t="8821" x="8439150" y="1762125"/>
          <p14:tracePt t="8826" x="8410575" y="1762125"/>
          <p14:tracePt t="8833" x="8356600" y="1762125"/>
          <p14:tracePt t="8840" x="8329613" y="1771650"/>
          <p14:tracePt t="8847" x="8293100" y="1771650"/>
          <p14:tracePt t="8854" x="8237538" y="1789113"/>
          <p14:tracePt t="8862" x="8210550" y="1789113"/>
          <p14:tracePt t="8869" x="8174038" y="1798638"/>
          <p14:tracePt t="8875" x="8118475" y="1798638"/>
          <p14:tracePt t="8882" x="8081963" y="1808163"/>
          <p14:tracePt t="8890" x="8054975" y="1808163"/>
          <p14:tracePt t="8897" x="7991475" y="1808163"/>
          <p14:tracePt t="8904" x="7962900" y="1817688"/>
          <p14:tracePt t="8911" x="7945438" y="1817688"/>
          <p14:tracePt t="8918" x="7862888" y="1835150"/>
          <p14:tracePt t="8925" x="7835900" y="1844675"/>
          <p14:tracePt t="8932" x="7772400" y="1844675"/>
          <p14:tracePt t="8940" x="7716838" y="1854200"/>
          <p14:tracePt t="8947" x="7653338" y="1854200"/>
          <p14:tracePt t="8954" x="7607300" y="1854200"/>
          <p14:tracePt t="8961" x="7534275" y="1854200"/>
          <p14:tracePt t="8972" x="7470775" y="1854200"/>
          <p14:tracePt t="8975" x="7407275" y="1854200"/>
          <p14:tracePt t="8982" x="7334250" y="1854200"/>
          <p14:tracePt t="8989" x="7278688" y="1862138"/>
          <p14:tracePt t="8996" x="7242175" y="1862138"/>
          <p14:tracePt t="9004" x="7186613" y="1862138"/>
          <p14:tracePt t="9010" x="7142163" y="1871663"/>
          <p14:tracePt t="9017" x="7077075" y="1871663"/>
          <p14:tracePt t="9025" x="7040563" y="1871663"/>
          <p14:tracePt t="9032" x="6996113" y="1871663"/>
          <p14:tracePt t="9039" x="6923088" y="1871663"/>
          <p14:tracePt t="9047" x="6894513" y="1890713"/>
          <p14:tracePt t="9054" x="6831013" y="1890713"/>
          <p14:tracePt t="9060" x="6813550" y="1890713"/>
          <p14:tracePt t="9067" x="6748463" y="1890713"/>
          <p14:tracePt t="9074" x="6721475" y="1890713"/>
          <p14:tracePt t="9082" x="6694488" y="1890713"/>
          <p14:tracePt t="9088" x="6657975" y="1890713"/>
          <p14:tracePt t="9096" x="6611938" y="1890713"/>
          <p14:tracePt t="9104" x="6584950" y="1890713"/>
          <p14:tracePt t="9110" x="6521450" y="1890713"/>
          <p14:tracePt t="9117" x="6492875" y="1890713"/>
          <p14:tracePt t="9124" x="6456363" y="1890713"/>
          <p14:tracePt t="9131" x="6429375" y="1881188"/>
          <p14:tracePt t="9138" x="6365875" y="1871663"/>
          <p14:tracePt t="9145" x="6337300" y="1871663"/>
          <p14:tracePt t="9152" x="6310313" y="1871663"/>
          <p14:tracePt t="9159" x="6246813" y="1871663"/>
          <p14:tracePt t="9167" x="6237288" y="1871663"/>
          <p14:tracePt t="9173" x="6210300" y="1871663"/>
          <p14:tracePt t="9181" x="6173788" y="1871663"/>
          <p14:tracePt t="9188" x="6146800" y="1871663"/>
          <p14:tracePt t="9195" x="6118225" y="1871663"/>
          <p14:tracePt t="9202" x="6081713" y="1871663"/>
          <p14:tracePt t="9209" x="6054725" y="1862138"/>
          <p14:tracePt t="9216" x="6027738" y="1862138"/>
          <p14:tracePt t="9223" x="5991225" y="1862138"/>
          <p14:tracePt t="9230" x="5964238" y="1862138"/>
          <p14:tracePt t="9237" x="5935663" y="1854200"/>
          <p14:tracePt t="9244" x="5899150" y="1854200"/>
          <p14:tracePt t="9252" x="5872163" y="1844675"/>
          <p14:tracePt t="9259" x="5845175" y="1835150"/>
          <p14:tracePt t="9267" x="5808663" y="1835150"/>
          <p14:tracePt t="9273" x="5781675" y="1835150"/>
          <p14:tracePt t="9280" x="5762625" y="1835150"/>
          <p14:tracePt t="9287" x="5753100" y="1835150"/>
          <p14:tracePt t="9294" x="5716588" y="1835150"/>
          <p14:tracePt t="9301" x="5699125" y="1825625"/>
          <p14:tracePt t="9309" x="5680075" y="1825625"/>
          <p14:tracePt t="9315" x="5662613" y="1825625"/>
          <p14:tracePt t="9322" x="5634038" y="1825625"/>
          <p14:tracePt t="9330" x="5626100" y="1825625"/>
          <p14:tracePt t="9338" x="5607050" y="1825625"/>
          <p14:tracePt t="9344" x="5597525" y="1825625"/>
          <p14:tracePt t="9351" x="5589588" y="1825625"/>
          <p14:tracePt t="9358" x="5580063" y="1825625"/>
          <p14:tracePt t="9365" x="5553075" y="1825625"/>
          <p14:tracePt t="9372" x="5543550" y="1825625"/>
          <p14:tracePt t="9380" x="5524500" y="1825625"/>
          <p14:tracePt t="9388" x="5516563" y="1825625"/>
          <p14:tracePt t="9393" x="5497513" y="1825625"/>
          <p14:tracePt t="9400" x="5480050" y="1825625"/>
          <p14:tracePt t="9408" x="5470525" y="1825625"/>
          <p14:tracePt t="9415" x="5451475" y="1825625"/>
          <p14:tracePt t="9422" x="5443538" y="1825625"/>
          <p14:tracePt t="9438" x="5434013" y="1825625"/>
          <p14:tracePt t="9443" x="5424488" y="1825625"/>
          <p14:tracePt t="9451" x="5407025" y="1825625"/>
          <p14:tracePt t="9465" x="5397500" y="1825625"/>
          <p14:tracePt t="9472" x="5387975" y="1825625"/>
          <p14:tracePt t="9500" x="5378450" y="1825625"/>
          <p14:tracePt t="9685" x="5387975" y="1825625"/>
          <p14:tracePt t="9713" x="5397500" y="1825625"/>
          <p14:tracePt t="9742" x="5414963" y="1825625"/>
          <p14:tracePt t="9748" x="5424488" y="1825625"/>
          <p14:tracePt t="9756" x="5434013" y="1825625"/>
          <p14:tracePt t="9763" x="5451475" y="1817688"/>
          <p14:tracePt t="9771" x="5470525" y="1817688"/>
          <p14:tracePt t="9777" x="5497513" y="1817688"/>
          <p14:tracePt t="9784" x="5516563" y="1817688"/>
          <p14:tracePt t="9791" x="5534025" y="1817688"/>
          <p14:tracePt t="9799" x="5553075" y="1817688"/>
          <p14:tracePt t="9806" x="5580063" y="1817688"/>
          <p14:tracePt t="9812" x="5607050" y="1817688"/>
          <p14:tracePt t="9821" x="5626100" y="1817688"/>
          <p14:tracePt t="9827" x="5670550" y="1817688"/>
          <p14:tracePt t="9834" x="5699125" y="1817688"/>
          <p14:tracePt t="9841" x="5735638" y="1808163"/>
          <p14:tracePt t="9848" x="5772150" y="1808163"/>
          <p14:tracePt t="9855" x="5808663" y="1808163"/>
          <p14:tracePt t="9862" x="5862638" y="1808163"/>
          <p14:tracePt t="9871" x="5899150" y="1789113"/>
          <p14:tracePt t="9876" x="5927725" y="1781175"/>
          <p14:tracePt t="9884" x="5972175" y="1781175"/>
          <p14:tracePt t="9890" x="5991225" y="1781175"/>
          <p14:tracePt t="9898" x="6018213" y="1771650"/>
          <p14:tracePt t="9904" x="6037263" y="1771650"/>
          <p14:tracePt t="9912" x="6064250" y="1771650"/>
          <p14:tracePt t="9926" x="6081713" y="1771650"/>
          <p14:tracePt t="9933" x="6091238" y="1771650"/>
          <p14:tracePt t="9940" x="6100763" y="1771650"/>
          <p14:tracePt t="10040" x="6110288" y="1771650"/>
          <p14:tracePt t="10274" x="6100763" y="1771650"/>
          <p14:tracePt t="10280" x="6091238" y="1771650"/>
          <p14:tracePt t="10288" x="6073775" y="1771650"/>
          <p14:tracePt t="10295" x="6073775" y="1781175"/>
          <p14:tracePt t="10302" x="6064250" y="1789113"/>
          <p14:tracePt t="10309" x="6054725" y="1798638"/>
          <p14:tracePt t="10317" x="6045200" y="1808163"/>
          <p14:tracePt t="10331" x="6027738" y="1808163"/>
          <p14:tracePt t="10338" x="6018213" y="1808163"/>
          <p14:tracePt t="10344" x="5991225" y="1817688"/>
          <p14:tracePt t="10359" x="5981700" y="1817688"/>
          <p14:tracePt t="10367" x="5964238" y="1835150"/>
          <p14:tracePt t="10373" x="5954713" y="1835150"/>
          <p14:tracePt t="10380" x="5945188" y="1835150"/>
          <p14:tracePt t="10389" x="5935663" y="1835150"/>
          <p14:tracePt t="10394" x="5918200" y="1835150"/>
          <p14:tracePt t="10401" x="5908675" y="1835150"/>
          <p14:tracePt t="10409" x="5899150" y="1835150"/>
          <p14:tracePt t="10415" x="5891213" y="1835150"/>
          <p14:tracePt t="10423" x="5872163" y="1835150"/>
          <p14:tracePt t="10430" x="5862638" y="1835150"/>
          <p14:tracePt t="10438" x="5845175" y="1835150"/>
          <p14:tracePt t="10444" x="5826125" y="1835150"/>
          <p14:tracePt t="10451" x="5818188" y="1835150"/>
          <p14:tracePt t="10458" x="5808663" y="1835150"/>
          <p14:tracePt t="10466" x="5789613" y="1835150"/>
          <p14:tracePt t="10472" x="5762625" y="1835150"/>
          <p14:tracePt t="10480" x="5753100" y="1835150"/>
          <p14:tracePt t="10487" x="5735638" y="1835150"/>
          <p14:tracePt t="10493" x="5716588" y="1835150"/>
          <p14:tracePt t="10501" x="5699125" y="1835150"/>
          <p14:tracePt t="10509" x="5689600" y="1835150"/>
          <p14:tracePt t="10515" x="5670550" y="1825625"/>
          <p14:tracePt t="10522" x="5662613" y="1825625"/>
          <p14:tracePt t="10529" x="5643563" y="1825625"/>
          <p14:tracePt t="10537" x="5634038" y="1825625"/>
          <p14:tracePt t="10543" x="5607050" y="1825625"/>
          <p14:tracePt t="10551" x="5589588" y="1825625"/>
          <p14:tracePt t="10557" x="5561013" y="1825625"/>
          <p14:tracePt t="10565" x="5543550" y="1817688"/>
          <p14:tracePt t="10571" x="5516563" y="1817688"/>
          <p14:tracePt t="10579" x="5487988" y="1817688"/>
          <p14:tracePt t="10588" x="5470525" y="1817688"/>
          <p14:tracePt t="10593" x="5443538" y="1808163"/>
          <p14:tracePt t="10600" x="5414963" y="1808163"/>
          <p14:tracePt t="10607" x="5387975" y="1808163"/>
          <p14:tracePt t="10614" x="5360988" y="1808163"/>
          <p14:tracePt t="10622" x="5334000" y="1808163"/>
          <p14:tracePt t="10629" x="5314950" y="1808163"/>
          <p14:tracePt t="10636" x="5287963" y="1808163"/>
          <p14:tracePt t="10643" x="5268913" y="1808163"/>
          <p14:tracePt t="10650" x="5241925" y="1808163"/>
          <p14:tracePt t="10657" x="5214938" y="1808163"/>
          <p14:tracePt t="10664" x="5187950" y="1808163"/>
          <p14:tracePt t="10671" x="5151438" y="1808163"/>
          <p14:tracePt t="10678" x="5122863" y="1808163"/>
          <p14:tracePt t="10688" x="5095875" y="1808163"/>
          <p14:tracePt t="10692" x="5059363" y="1808163"/>
          <p14:tracePt t="10699" x="5032375" y="1808163"/>
          <p14:tracePt t="10706" x="5005388" y="1808163"/>
          <p14:tracePt t="10714" x="4968875" y="1808163"/>
          <p14:tracePt t="10722" x="4940300" y="1808163"/>
          <p14:tracePt t="10728" x="4922838" y="1808163"/>
          <p14:tracePt t="10735" x="4876800" y="1808163"/>
          <p14:tracePt t="10742" x="4857750" y="1808163"/>
          <p14:tracePt t="10750" x="4830763" y="1817688"/>
          <p14:tracePt t="10756" x="4803775" y="1817688"/>
          <p14:tracePt t="10763" x="4776788" y="1835150"/>
          <p14:tracePt t="10772" x="4748213" y="1835150"/>
          <p14:tracePt t="10777" x="4711700" y="1844675"/>
          <p14:tracePt t="10784" x="4684713" y="1844675"/>
          <p14:tracePt t="10792" x="4621213" y="1854200"/>
          <p14:tracePt t="10799" x="4594225" y="1862138"/>
          <p14:tracePt t="10806" x="4565650" y="1862138"/>
          <p14:tracePt t="10813" x="4502150" y="1881188"/>
          <p14:tracePt t="10821" x="4475163" y="1881188"/>
          <p14:tracePt t="10827" x="4438650" y="1881188"/>
          <p14:tracePt t="10835" x="4392613" y="1881188"/>
          <p14:tracePt t="10841" x="4365625" y="1881188"/>
          <p14:tracePt t="10848" x="4329113" y="1881188"/>
          <p14:tracePt t="10855" x="4302125" y="1881188"/>
          <p14:tracePt t="10863" x="4273550" y="1881188"/>
          <p14:tracePt t="10871" x="4237038" y="1871663"/>
          <p14:tracePt t="10877" x="4219575" y="1871663"/>
          <p14:tracePt t="10884" x="4192588" y="1871663"/>
          <p14:tracePt t="10891" x="4183063" y="1871663"/>
          <p14:tracePt t="10899" x="4173538" y="1871663"/>
          <p14:tracePt t="14177" x="4119563" y="1871663"/>
          <p14:tracePt t="14185" x="4090988" y="1871663"/>
          <p14:tracePt t="14191" x="4017963" y="1871663"/>
          <p14:tracePt t="14199" x="3990975" y="1881188"/>
          <p14:tracePt t="14206" x="3917950" y="1881188"/>
          <p14:tracePt t="14213" x="3890963" y="1890713"/>
          <p14:tracePt t="14221" x="3808413" y="1917700"/>
          <p14:tracePt t="14228" x="3744913" y="1927225"/>
          <p14:tracePt t="14234" x="3716338" y="1935163"/>
          <p14:tracePt t="14242" x="3652838" y="1944688"/>
          <p14:tracePt t="14249" x="3625850" y="1944688"/>
          <p14:tracePt t="14256" x="3570288" y="1973263"/>
          <p14:tracePt t="14262" x="3506788" y="1981200"/>
          <p14:tracePt t="14271" x="3479800" y="1990725"/>
          <p14:tracePt t="14277" x="3397250" y="1990725"/>
          <p14:tracePt t="14284" x="3351213" y="2000250"/>
          <p14:tracePt t="14291" x="3314700" y="2000250"/>
          <p14:tracePt t="14298" x="3251200" y="2000250"/>
          <p14:tracePt t="14306" x="3214688" y="2009775"/>
          <p14:tracePt t="14312" x="3159125" y="2009775"/>
          <p14:tracePt t="14321" x="3122613" y="2009775"/>
          <p14:tracePt t="14327" x="3059113" y="2009775"/>
          <p14:tracePt t="14333" x="3022600" y="2009775"/>
          <p14:tracePt t="14341" x="2995613" y="2009775"/>
          <p14:tracePt t="14348" x="2922588" y="2009775"/>
          <p14:tracePt t="14355" x="2895600" y="2009775"/>
          <p14:tracePt t="14362" x="2849563" y="2009775"/>
          <p14:tracePt t="14371" x="2803525" y="2000250"/>
          <p14:tracePt t="14376" x="2749550" y="1990725"/>
          <p14:tracePt t="14383" x="2713038" y="1990725"/>
          <p14:tracePt t="14390" x="2693988" y="1990725"/>
          <p14:tracePt t="14398" x="2630488" y="1973263"/>
          <p14:tracePt t="14404" x="2574925" y="1973263"/>
          <p14:tracePt t="14412" x="2547938" y="1954213"/>
          <p14:tracePt t="14421" x="2474913" y="1944688"/>
          <p14:tracePt t="14426" x="2401888" y="1935163"/>
          <p14:tracePt t="14433" x="2346325" y="1935163"/>
          <p14:tracePt t="14440" x="2282825" y="1927225"/>
          <p14:tracePt t="14448" x="2228850" y="1917700"/>
          <p14:tracePt t="14455" x="2155825" y="1898650"/>
          <p14:tracePt t="14461" x="2127250" y="1890713"/>
          <p14:tracePt t="14471" x="2063750" y="1881188"/>
          <p14:tracePt t="14475" x="2036763" y="1871663"/>
          <p14:tracePt t="14483" x="1981200" y="1862138"/>
          <p14:tracePt t="14491" x="1954213" y="1854200"/>
          <p14:tracePt t="14497" x="1927225" y="1844675"/>
          <p14:tracePt t="14504" x="1863725" y="1835150"/>
          <p14:tracePt t="14511" x="1808163" y="1825625"/>
          <p14:tracePt t="14518" x="1735138" y="1808163"/>
          <p14:tracePt t="14525" x="1708150" y="1798638"/>
          <p14:tracePt t="14532" x="1635125" y="1789113"/>
          <p14:tracePt t="14540" x="1606550" y="1789113"/>
          <p14:tracePt t="14546" x="1562100" y="1762125"/>
          <p14:tracePt t="14554" x="1516063" y="1752600"/>
          <p14:tracePt t="14561" x="1443038" y="1735138"/>
          <p14:tracePt t="14568" x="1416050" y="1725613"/>
          <p14:tracePt t="14575" x="1387475" y="1716088"/>
          <p14:tracePt t="14582" x="1350963" y="1716088"/>
          <p14:tracePt t="14590" x="1323975" y="1716088"/>
          <p14:tracePt t="14597" x="1296988" y="1716088"/>
          <p14:tracePt t="14604" x="1260475" y="1716088"/>
          <p14:tracePt t="14611" x="1233488" y="1716088"/>
          <p14:tracePt t="14618" x="1204913" y="1716088"/>
          <p14:tracePt t="14625" x="1168400" y="1735138"/>
          <p14:tracePt t="14632" x="1141413" y="1735138"/>
          <p14:tracePt t="14639" x="1114425" y="1735138"/>
          <p14:tracePt t="14647" x="1087438" y="1744663"/>
          <p14:tracePt t="14654" x="1058863" y="1752600"/>
          <p14:tracePt t="14660" x="1031875" y="1771650"/>
          <p14:tracePt t="14667" x="1004888" y="1781175"/>
          <p14:tracePt t="14674" x="995363" y="1789113"/>
          <p14:tracePt t="14682" x="977900" y="1808163"/>
          <p14:tracePt t="14689" x="968375" y="1817688"/>
          <p14:tracePt t="14696" x="949325" y="1835150"/>
          <p14:tracePt t="14704" x="922338" y="1854200"/>
          <p14:tracePt t="14710" x="895350" y="1881188"/>
          <p14:tracePt t="14718" x="868363" y="1954213"/>
          <p14:tracePt t="14724" x="849313" y="1981200"/>
          <p14:tracePt t="14731" x="822325" y="2036763"/>
          <p14:tracePt t="14739" x="803275" y="2073275"/>
          <p14:tracePt t="14745" x="776288" y="2127250"/>
          <p14:tracePt t="14752" x="757238" y="2200275"/>
          <p14:tracePt t="14759" x="749300" y="2228850"/>
          <p14:tracePt t="14767" x="712788" y="2292350"/>
          <p14:tracePt t="14774" x="712788" y="2319338"/>
          <p14:tracePt t="14781" x="703263" y="2346325"/>
          <p14:tracePt t="14789" x="693738" y="2374900"/>
          <p14:tracePt t="14795" x="693738" y="2392363"/>
          <p14:tracePt t="14802" x="693738" y="2419350"/>
          <p14:tracePt t="14809" x="693738" y="2438400"/>
          <p14:tracePt t="14816" x="693738" y="2484438"/>
          <p14:tracePt t="14823" x="703263" y="2511425"/>
          <p14:tracePt t="14831" x="720725" y="2538413"/>
          <p14:tracePt t="14838" x="749300" y="2601913"/>
          <p14:tracePt t="14846" x="766763" y="2630488"/>
          <p14:tracePt t="14852" x="793750" y="2667000"/>
          <p14:tracePt t="14859" x="839788" y="2703513"/>
          <p14:tracePt t="14867" x="876300" y="2730500"/>
          <p14:tracePt t="14873" x="912813" y="2776538"/>
          <p14:tracePt t="14880" x="968375" y="2813050"/>
          <p14:tracePt t="14888" x="995363" y="2830513"/>
          <p14:tracePt t="14894" x="1050925" y="2849563"/>
          <p14:tracePt t="14902" x="1077913" y="2857500"/>
          <p14:tracePt t="14909" x="1104900" y="2876550"/>
          <p14:tracePt t="14916" x="1150938" y="2886075"/>
          <p14:tracePt t="14923" x="1177925" y="2894013"/>
          <p14:tracePt t="14930" x="1233488" y="2903538"/>
          <p14:tracePt t="14938" x="1270000" y="2903538"/>
          <p14:tracePt t="14944" x="1306513" y="2913063"/>
          <p14:tracePt t="14951" x="1379538" y="2922588"/>
          <p14:tracePt t="14958" x="1443038" y="2922588"/>
          <p14:tracePt t="14965" x="1497013" y="2940050"/>
          <p14:tracePt t="14972" x="1562100" y="2940050"/>
          <p14:tracePt t="14979" x="1616075" y="2949575"/>
          <p14:tracePt t="14987" x="1681163" y="2949575"/>
          <p14:tracePt t="14994" x="1754188" y="2959100"/>
          <p14:tracePt t="15001" x="1835150" y="2959100"/>
          <p14:tracePt t="15008" x="1917700" y="2959100"/>
          <p14:tracePt t="15015" x="1973263" y="2959100"/>
          <p14:tracePt t="15022" x="2036763" y="2959100"/>
          <p14:tracePt t="15030" x="2119313" y="2959100"/>
          <p14:tracePt t="15038" x="2155825" y="2959100"/>
          <p14:tracePt t="15043" x="2192338" y="2959100"/>
          <p14:tracePt t="15051" x="2246313" y="2959100"/>
          <p14:tracePt t="15058" x="2282825" y="2959100"/>
          <p14:tracePt t="15064" x="2338388" y="2959100"/>
          <p14:tracePt t="15072" x="2382838" y="2959100"/>
          <p14:tracePt t="15089" x="2457450" y="2959100"/>
          <p14:tracePt t="15093" x="2511425" y="2949575"/>
          <p14:tracePt t="15100" x="2557463" y="2940050"/>
          <p14:tracePt t="15107" x="2630488" y="2940050"/>
          <p14:tracePt t="15115" x="2684463" y="2930525"/>
          <p14:tracePt t="15122" x="2767013" y="2913063"/>
          <p14:tracePt t="15128" x="2886075" y="2903538"/>
          <p14:tracePt t="15135" x="2940050" y="2894013"/>
          <p14:tracePt t="15143" x="3049588" y="2876550"/>
          <p14:tracePt t="15150" x="3122613" y="2840038"/>
          <p14:tracePt t="15157" x="3195638" y="2830513"/>
          <p14:tracePt t="15164" x="3270250" y="2803525"/>
          <p14:tracePt t="15171" x="3314700" y="2794000"/>
          <p14:tracePt t="15178" x="3370263" y="2784475"/>
          <p14:tracePt t="15187" x="3424238" y="2767013"/>
          <p14:tracePt t="15193" x="3489325" y="2740025"/>
          <p14:tracePt t="15199" x="3525838" y="2730500"/>
          <p14:tracePt t="15207" x="3579813" y="2720975"/>
          <p14:tracePt t="15214" x="3616325" y="2711450"/>
          <p14:tracePt t="15221" x="3671888" y="2703513"/>
          <p14:tracePt t="15228" x="3698875" y="2684463"/>
          <p14:tracePt t="15235" x="3725863" y="2667000"/>
          <p14:tracePt t="15242" x="3762375" y="2647950"/>
          <p14:tracePt t="15250" x="3781425" y="2638425"/>
          <p14:tracePt t="15257" x="3798888" y="2620963"/>
          <p14:tracePt t="15263" x="3817938" y="2601913"/>
          <p14:tracePt t="15271" x="3825875" y="2584450"/>
          <p14:tracePt t="15277" x="3854450" y="2538413"/>
          <p14:tracePt t="15285" x="3871913" y="2511425"/>
          <p14:tracePt t="15292" x="3881438" y="2501900"/>
          <p14:tracePt t="15299" x="3890963" y="2455863"/>
          <p14:tracePt t="15306" x="3908425" y="2428875"/>
          <p14:tracePt t="15313" x="3917950" y="2428875"/>
          <p14:tracePt t="15321" x="3917950" y="2411413"/>
          <p14:tracePt t="15327" x="3927475" y="2392363"/>
          <p14:tracePt t="15335" x="3927475" y="2382838"/>
          <p14:tracePt t="15341" x="3935413" y="2374900"/>
          <p14:tracePt t="15349" x="3935413" y="2355850"/>
          <p14:tracePt t="15356" x="3935413" y="2346325"/>
          <p14:tracePt t="15362" x="3935413" y="2338388"/>
          <p14:tracePt t="15371" x="3935413" y="2328863"/>
          <p14:tracePt t="15377" x="3927475" y="2319338"/>
          <p14:tracePt t="15384" x="3908425" y="2282825"/>
          <p14:tracePt t="15391" x="3890963" y="2265363"/>
          <p14:tracePt t="15399" x="3862388" y="2236788"/>
          <p14:tracePt t="15406" x="3771900" y="2163763"/>
          <p14:tracePt t="15412" x="3689350" y="2119313"/>
          <p14:tracePt t="15421" x="3606800" y="2063750"/>
          <p14:tracePt t="15426" x="3525838" y="2000250"/>
          <p14:tracePt t="15434" x="3433763" y="1963738"/>
          <p14:tracePt t="15441" x="3360738" y="1917700"/>
          <p14:tracePt t="15448" x="3287713" y="1890713"/>
          <p14:tracePt t="15456" x="3232150" y="1881188"/>
          <p14:tracePt t="15462" x="3151188" y="1854200"/>
          <p14:tracePt t="15471" x="3078163" y="1844675"/>
          <p14:tracePt t="15476" x="3022600" y="1835150"/>
          <p14:tracePt t="15483" x="2959100" y="1825625"/>
          <p14:tracePt t="15490" x="2903538" y="1808163"/>
          <p14:tracePt t="15498" x="2830513" y="1798638"/>
          <p14:tracePt t="15505" x="2776538" y="1789113"/>
          <p14:tracePt t="15512" x="2740025" y="1781175"/>
          <p14:tracePt t="15521" x="2667000" y="1752600"/>
          <p14:tracePt t="15526" x="2630488" y="1735138"/>
          <p14:tracePt t="15533" x="2538413" y="1698625"/>
          <p14:tracePt t="15540" x="2474913" y="1689100"/>
          <p14:tracePt t="15547" x="2419350" y="1679575"/>
          <p14:tracePt t="15554" x="2328863" y="1652588"/>
          <p14:tracePt t="15561" x="2265363" y="1643063"/>
          <p14:tracePt t="15569" x="2236788" y="1635125"/>
          <p14:tracePt t="15576" x="2155825" y="1616075"/>
          <p14:tracePt t="15583" x="2136775" y="1616075"/>
          <p14:tracePt t="15590" x="2109788" y="1606550"/>
          <p14:tracePt t="15597" x="2073275" y="1606550"/>
          <p14:tracePt t="15604" x="2036763" y="1589088"/>
          <p14:tracePt t="15611" x="2017713" y="1589088"/>
          <p14:tracePt t="15619" x="1990725" y="1589088"/>
          <p14:tracePt t="15625" x="1963738" y="1589088"/>
          <p14:tracePt t="15632" x="1944688" y="1589088"/>
          <p14:tracePt t="15639" x="1917700" y="1589088"/>
          <p14:tracePt t="15647" x="1881188" y="1606550"/>
          <p14:tracePt t="15654" x="1854200" y="1606550"/>
          <p14:tracePt t="15661" x="1827213" y="1616075"/>
          <p14:tracePt t="15668" x="1790700" y="1635125"/>
          <p14:tracePt t="15675" x="1762125" y="1652588"/>
          <p14:tracePt t="15682" x="1735138" y="1671638"/>
          <p14:tracePt t="15689" x="1689100" y="1689100"/>
          <p14:tracePt t="15696" x="1662113" y="1716088"/>
          <p14:tracePt t="15704" x="1635125" y="1735138"/>
          <p14:tracePt t="15710" x="1598613" y="1752600"/>
          <p14:tracePt t="15718" x="1570038" y="1771650"/>
          <p14:tracePt t="15725" x="1543050" y="1798638"/>
          <p14:tracePt t="15731" x="1497013" y="1825625"/>
          <p14:tracePt t="15739" x="1470025" y="1854200"/>
          <p14:tracePt t="15746" x="1443038" y="1881188"/>
          <p14:tracePt t="15754" x="1397000" y="1908175"/>
          <p14:tracePt t="15760" x="1379538" y="1935163"/>
          <p14:tracePt t="15768" x="1360488" y="1981200"/>
          <p14:tracePt t="15774" x="1343025" y="2009775"/>
          <p14:tracePt t="15781" x="1314450" y="2036763"/>
          <p14:tracePt t="15788" x="1306513" y="2073275"/>
          <p14:tracePt t="15796" x="1296988" y="2100263"/>
          <p14:tracePt t="15804" x="1287463" y="2127250"/>
          <p14:tracePt t="15810" x="1277938" y="2155825"/>
          <p14:tracePt t="15817" x="1270000" y="2192338"/>
          <p14:tracePt t="15824" x="1260475" y="2219325"/>
          <p14:tracePt t="15831" x="1260475" y="2246313"/>
          <p14:tracePt t="15839" x="1250950" y="2282825"/>
          <p14:tracePt t="15845" x="1250950" y="2301875"/>
          <p14:tracePt t="15854" x="1250950" y="2309813"/>
          <p14:tracePt t="15860" x="1250950" y="2328863"/>
          <p14:tracePt t="15867" x="1250950" y="2355850"/>
          <p14:tracePt t="15874" x="1260475" y="2374900"/>
          <p14:tracePt t="15881" x="1270000" y="2392363"/>
          <p14:tracePt t="15888" x="1296988" y="2411413"/>
          <p14:tracePt t="15895" x="1314450" y="2447925"/>
          <p14:tracePt t="15902" x="1360488" y="2484438"/>
          <p14:tracePt t="15909" x="1387475" y="2511425"/>
          <p14:tracePt t="15917" x="1416050" y="2528888"/>
          <p14:tracePt t="15923" x="1470025" y="2574925"/>
          <p14:tracePt t="15930" x="1497013" y="2601913"/>
          <p14:tracePt t="15938" x="1533525" y="2620963"/>
          <p14:tracePt t="15945" x="1579563" y="2667000"/>
          <p14:tracePt t="15953" x="1606550" y="2674938"/>
          <p14:tracePt t="15959" x="1662113" y="2693988"/>
          <p14:tracePt t="15973" x="1790700" y="2730500"/>
          <p14:tracePt t="15980" x="1871663" y="2740025"/>
          <p14:tracePt t="15988" x="1944688" y="2767013"/>
          <p14:tracePt t="15994" x="2063750" y="2776538"/>
          <p14:tracePt t="16001" x="2146300" y="2776538"/>
          <p14:tracePt t="16009" x="2255838" y="2776538"/>
          <p14:tracePt t="16015" x="2438400" y="2776538"/>
          <p14:tracePt t="16023" x="2547938" y="2776538"/>
          <p14:tracePt t="16030" x="2703513" y="2776538"/>
          <p14:tracePt t="16038" x="2813050" y="2776538"/>
          <p14:tracePt t="16044" x="2932113" y="2776538"/>
          <p14:tracePt t="16051" x="3122613" y="2730500"/>
          <p14:tracePt t="16058" x="3187700" y="2730500"/>
          <p14:tracePt t="16065" x="3333750" y="2730500"/>
          <p14:tracePt t="16072" x="3370263" y="2720975"/>
          <p14:tracePt t="16079" x="3443288" y="2703513"/>
          <p14:tracePt t="16087" x="3497263" y="2693988"/>
          <p14:tracePt t="16094" x="3552825" y="2684463"/>
          <p14:tracePt t="16101" x="3570288" y="2674938"/>
          <p14:tracePt t="16108" x="3589338" y="2674938"/>
          <p14:tracePt t="16115" x="3606800" y="2667000"/>
          <p14:tracePt t="16123" x="3625850" y="2667000"/>
          <p14:tracePt t="16207" x="3635375" y="2667000"/>
          <p14:tracePt t="17116" x="3662363" y="2667000"/>
          <p14:tracePt t="17123" x="3679825" y="2667000"/>
          <p14:tracePt t="17130" x="3689350" y="2667000"/>
          <p14:tracePt t="17138" x="3716338" y="2667000"/>
          <p14:tracePt t="17144" x="3735388" y="2667000"/>
          <p14:tracePt t="17152" x="3752850" y="2667000"/>
          <p14:tracePt t="17166" x="3771900" y="2667000"/>
          <p14:tracePt t="17173" x="3798888" y="2667000"/>
          <p14:tracePt t="17180" x="3808413" y="2667000"/>
          <p14:tracePt t="17188" x="3817938" y="2667000"/>
          <p14:tracePt t="17194" x="3825875" y="2667000"/>
          <p14:tracePt t="17201" x="3835400" y="2667000"/>
          <p14:tracePt t="17208" x="3854450" y="2667000"/>
          <p14:tracePt t="17215" x="3871913" y="2667000"/>
          <p14:tracePt t="17222" x="3890963" y="2667000"/>
          <p14:tracePt t="17230" x="3898900" y="2667000"/>
          <p14:tracePt t="17238" x="3927475" y="2667000"/>
          <p14:tracePt t="17244" x="3944938" y="2667000"/>
          <p14:tracePt t="17252" x="3971925" y="2657475"/>
          <p14:tracePt t="17258" x="3990975" y="2657475"/>
          <p14:tracePt t="17265" x="4017963" y="2647950"/>
          <p14:tracePt t="17272" x="4044950" y="2647950"/>
          <p14:tracePt t="17279" x="4064000" y="2647950"/>
          <p14:tracePt t="17287" x="4073525" y="2647950"/>
          <p14:tracePt t="17293" x="4090988" y="2647950"/>
          <p14:tracePt t="17300" x="4100513" y="2647950"/>
          <p14:tracePt t="17307" x="4110038" y="2647950"/>
          <p14:tracePt t="17315" x="4127500" y="2647950"/>
          <p14:tracePt t="17322" x="4137025" y="2647950"/>
          <p14:tracePt t="17329" x="4146550" y="2647950"/>
          <p14:tracePt t="17337" x="4156075" y="2647950"/>
          <p14:tracePt t="17343" x="4156075" y="2638425"/>
          <p14:tracePt t="17350" x="4173538" y="2638425"/>
          <p14:tracePt t="17357" x="4183063" y="2638425"/>
          <p14:tracePt t="17365" x="4200525" y="2638425"/>
          <p14:tracePt t="17371" x="4210050" y="2638425"/>
          <p14:tracePt t="17378" x="4229100" y="2638425"/>
          <p14:tracePt t="17388" x="4237038" y="2638425"/>
          <p14:tracePt t="17393" x="4256088" y="2638425"/>
          <p14:tracePt t="17399" x="4292600" y="2630488"/>
          <p14:tracePt t="17407" x="4310063" y="2630488"/>
          <p14:tracePt t="17414" x="4329113" y="2630488"/>
          <p14:tracePt t="17421" x="4365625" y="2620963"/>
          <p14:tracePt t="17428" x="4383088" y="2620963"/>
          <p14:tracePt t="17442" x="4402138" y="2620963"/>
          <p14:tracePt t="17450" x="4411663" y="2620963"/>
          <p14:tracePt t="17464" x="4419600" y="2620963"/>
          <p14:tracePt t="17471" x="4438650" y="2620963"/>
          <p14:tracePt t="17478" x="4448175" y="2620963"/>
          <p14:tracePt t="17492" x="4456113" y="2620963"/>
          <p14:tracePt t="17506" x="4465638" y="2620963"/>
          <p14:tracePt t="17521" x="4475163" y="2620963"/>
          <p14:tracePt t="17527" x="4484688" y="2620963"/>
          <p14:tracePt t="17535" x="4492625" y="2620963"/>
          <p14:tracePt t="17549" x="4511675" y="2620963"/>
          <p14:tracePt t="17556" x="4529138" y="2620963"/>
          <p14:tracePt t="17563" x="4538663" y="2620963"/>
          <p14:tracePt t="17577" x="4557713" y="2620963"/>
          <p14:tracePt t="17585" x="4565650" y="2620963"/>
          <p14:tracePt t="17591" x="4575175" y="2620963"/>
          <p14:tracePt t="17598" x="4594225" y="2620963"/>
          <p14:tracePt t="17606" x="4602163" y="2620963"/>
          <p14:tracePt t="17612" x="4611688" y="2620963"/>
          <p14:tracePt t="17627" x="4621213" y="2620963"/>
          <p14:tracePt t="17641" x="4630738" y="2620963"/>
          <p14:tracePt t="17649" x="4638675" y="2620963"/>
          <p14:tracePt t="17670" x="4648200" y="2620963"/>
          <p14:tracePt t="17677" x="4667250" y="2620963"/>
          <p14:tracePt t="17684" x="4675188" y="2620963"/>
          <p14:tracePt t="17705" x="4684713" y="2620963"/>
          <p14:tracePt t="17720" x="4694238" y="2620963"/>
          <p14:tracePt t="17755" x="4694238" y="2630488"/>
          <p14:tracePt t="17783" x="4703763" y="2630488"/>
          <p14:tracePt t="17804" x="4711700" y="2630488"/>
          <p14:tracePt t="17812" x="4721225" y="2630488"/>
          <p14:tracePt t="17833" x="4740275" y="2630488"/>
          <p14:tracePt t="17854" x="4748213" y="2630488"/>
          <p14:tracePt t="17868" x="4757738" y="2630488"/>
          <p14:tracePt t="17875" x="4757738" y="2638425"/>
          <p14:tracePt t="17889" x="4767263" y="2638425"/>
          <p14:tracePt t="17919" x="4776788" y="2638425"/>
          <p14:tracePt t="17932" x="4784725" y="2638425"/>
          <p14:tracePt t="17939" x="4794250" y="2638425"/>
          <p14:tracePt t="17953" x="4803775" y="2638425"/>
          <p14:tracePt t="17971" x="4813300" y="2647950"/>
          <p14:tracePt t="17989" x="4821238" y="2647950"/>
          <p14:tracePt t="18003" x="4830763" y="2647950"/>
          <p14:tracePt t="18039" x="4840288" y="2657475"/>
          <p14:tracePt t="18045" x="4849813" y="2657475"/>
          <p14:tracePt t="18053" x="4857750" y="2657475"/>
          <p14:tracePt t="18061" x="4857750" y="2667000"/>
          <p14:tracePt t="18067" x="4867275" y="2667000"/>
          <p14:tracePt t="18074" x="4876800" y="2667000"/>
          <p14:tracePt t="18081" x="4886325" y="2667000"/>
          <p14:tracePt t="18088" x="4895850" y="2667000"/>
          <p14:tracePt t="18104" x="4895850" y="2674938"/>
          <p14:tracePt t="18109" x="4903788" y="2674938"/>
          <p14:tracePt t="18123" x="4913313" y="2674938"/>
          <p14:tracePt t="18131" x="4922838" y="2674938"/>
          <p14:tracePt t="18145" x="4932363" y="2684463"/>
          <p14:tracePt t="18159" x="4932363" y="2693988"/>
          <p14:tracePt t="18173" x="4949825" y="2693988"/>
          <p14:tracePt t="18180" x="4968875" y="2703513"/>
          <p14:tracePt t="18188" x="4976813" y="2703513"/>
          <p14:tracePt t="18202" x="4995863" y="2711450"/>
          <p14:tracePt t="18209" x="5005388" y="2711450"/>
          <p14:tracePt t="18216" x="5022850" y="2711450"/>
          <p14:tracePt t="18223" x="5032375" y="2711450"/>
          <p14:tracePt t="18230" x="5049838" y="2711450"/>
          <p14:tracePt t="18238" x="5059363" y="2711450"/>
          <p14:tracePt t="18244" x="5059363" y="2720975"/>
          <p14:tracePt t="18259" x="5068888" y="2720975"/>
          <p14:tracePt t="18265" x="5078413" y="2740025"/>
          <p14:tracePt t="18272" x="5086350" y="2740025"/>
          <p14:tracePt t="18287" x="5095875" y="2740025"/>
          <p14:tracePt t="18301" x="5105400" y="2740025"/>
          <p14:tracePt t="18308" x="5114925" y="2740025"/>
          <p14:tracePt t="18316" x="5114925" y="2747963"/>
          <p14:tracePt t="18322" x="5122863" y="2747963"/>
          <p14:tracePt t="18338" x="5132388" y="2747963"/>
          <p14:tracePt t="18344" x="5141913" y="2747963"/>
          <p14:tracePt t="18351" x="5159375" y="2747963"/>
          <p14:tracePt t="18358" x="5168900" y="2747963"/>
          <p14:tracePt t="18365" x="5187950" y="2747963"/>
          <p14:tracePt t="18372" x="5195888" y="2747963"/>
          <p14:tracePt t="18380" x="5214938" y="2757488"/>
          <p14:tracePt t="18393" x="5224463" y="2757488"/>
          <p14:tracePt t="18400" x="5251450" y="2757488"/>
          <p14:tracePt t="18415" x="5260975" y="2757488"/>
          <p14:tracePt t="18422" x="5278438" y="2757488"/>
          <p14:tracePt t="18429" x="5287963" y="2757488"/>
          <p14:tracePt t="18443" x="5305425" y="2757488"/>
          <p14:tracePt t="18451" x="5334000" y="2767013"/>
          <p14:tracePt t="18457" x="5360988" y="2767013"/>
          <p14:tracePt t="18464" x="5387975" y="2767013"/>
          <p14:tracePt t="18472" x="5414963" y="2767013"/>
          <p14:tracePt t="18478" x="5451475" y="2767013"/>
          <p14:tracePt t="18486" x="5461000" y="2767013"/>
          <p14:tracePt t="18493" x="5516563" y="2767013"/>
          <p14:tracePt t="18500" x="5543550" y="2767013"/>
          <p14:tracePt t="18507" x="5570538" y="2767013"/>
          <p14:tracePt t="18514" x="5607050" y="2767013"/>
          <p14:tracePt t="18522" x="5626100" y="2767013"/>
          <p14:tracePt t="18528" x="5653088" y="2767013"/>
          <p14:tracePt t="18535" x="5689600" y="2767013"/>
          <p14:tracePt t="18542" x="5708650" y="2767013"/>
          <p14:tracePt t="18550" x="5735638" y="2767013"/>
          <p14:tracePt t="18556" x="5753100" y="2767013"/>
          <p14:tracePt t="18564" x="5789613" y="2767013"/>
          <p14:tracePt t="18571" x="5799138" y="2767013"/>
          <p14:tracePt t="18578" x="5818188" y="2767013"/>
          <p14:tracePt t="18585" x="5835650" y="2767013"/>
          <p14:tracePt t="18592" x="5872163" y="2776538"/>
          <p14:tracePt t="18599" x="5891213" y="2776538"/>
          <p14:tracePt t="18606" x="5918200" y="2776538"/>
          <p14:tracePt t="18613" x="5945188" y="2776538"/>
          <p14:tracePt t="18621" x="5964238" y="2776538"/>
          <p14:tracePt t="18627" x="5991225" y="2776538"/>
          <p14:tracePt t="18636" x="6027738" y="2776538"/>
          <p14:tracePt t="18642" x="6054725" y="2776538"/>
          <p14:tracePt t="18649" x="6091238" y="2776538"/>
          <p14:tracePt t="18656" x="6127750" y="2784475"/>
          <p14:tracePt t="18663" x="6154738" y="2784475"/>
          <p14:tracePt t="18671" x="6173788" y="2784475"/>
          <p14:tracePt t="18677" x="6210300" y="2784475"/>
          <p14:tracePt t="18684" x="6227763" y="2784475"/>
          <p14:tracePt t="18692" x="6246813" y="2784475"/>
          <p14:tracePt t="18699" x="6256338" y="2784475"/>
          <p14:tracePt t="18706" x="6264275" y="2784475"/>
          <p14:tracePt t="18712" x="6292850" y="2784475"/>
          <p14:tracePt t="18727" x="6310313" y="2784475"/>
          <p14:tracePt t="18734" x="6319838" y="2784475"/>
          <p14:tracePt t="18741" x="6329363" y="2784475"/>
          <p14:tracePt t="18748" x="6346825" y="2794000"/>
          <p14:tracePt t="18755" x="6383338" y="2794000"/>
          <p14:tracePt t="18762" x="6410325" y="2794000"/>
          <p14:tracePt t="18771" x="6429375" y="2794000"/>
          <p14:tracePt t="18777" x="6465888" y="2794000"/>
          <p14:tracePt t="18784" x="6492875" y="2794000"/>
          <p14:tracePt t="18791" x="6521450" y="2794000"/>
          <p14:tracePt t="18798" x="6557963" y="2794000"/>
          <p14:tracePt t="18805" x="6594475" y="2794000"/>
          <p14:tracePt t="18812" x="6621463" y="2794000"/>
          <p14:tracePt t="18821" x="6648450" y="2794000"/>
          <p14:tracePt t="18826" x="6667500" y="2794000"/>
          <p14:tracePt t="18834" x="6694488" y="2794000"/>
          <p14:tracePt t="18840" x="6731000" y="2794000"/>
          <p14:tracePt t="18847" x="6767513" y="2794000"/>
          <p14:tracePt t="18855" x="6794500" y="2794000"/>
          <p14:tracePt t="18861" x="6821488" y="2794000"/>
          <p14:tracePt t="18871" x="6850063" y="2794000"/>
          <p14:tracePt t="18876" x="6877050" y="2794000"/>
          <p14:tracePt t="18883" x="6894513" y="2794000"/>
          <p14:tracePt t="18890" x="6931025" y="2794000"/>
          <p14:tracePt t="18897" x="6950075" y="2803525"/>
          <p14:tracePt t="18905" x="6959600" y="2820988"/>
          <p14:tracePt t="18911" x="6977063" y="2820988"/>
          <p14:tracePt t="18918" x="6996113" y="2820988"/>
          <p14:tracePt t="18925" x="7004050" y="2830513"/>
          <p14:tracePt t="18947" x="7013575" y="2830513"/>
          <p14:tracePt t="19231" x="7013575" y="2840038"/>
          <p14:tracePt t="19238" x="7004050" y="2840038"/>
          <p14:tracePt t="19245" x="6986588" y="2840038"/>
          <p14:tracePt t="19252" x="6977063" y="2840038"/>
          <p14:tracePt t="19267" x="6967538" y="2840038"/>
          <p14:tracePt t="19273" x="6959600" y="2840038"/>
          <p14:tracePt t="19281" x="6950075" y="2849563"/>
          <p14:tracePt t="19294" x="6940550" y="2857500"/>
          <p14:tracePt t="19302" x="6931025" y="2857500"/>
          <p14:tracePt t="19309" x="6913563" y="2857500"/>
          <p14:tracePt t="19323" x="6904038" y="2867025"/>
          <p14:tracePt t="19330" x="6886575" y="2867025"/>
          <p14:tracePt t="19338" x="6877050" y="2867025"/>
          <p14:tracePt t="19344" x="6867525" y="2876550"/>
          <p14:tracePt t="19352" x="6831013" y="2876550"/>
          <p14:tracePt t="19359" x="6804025" y="2876550"/>
          <p14:tracePt t="19365" x="6794500" y="2876550"/>
          <p14:tracePt t="19373" x="6757988" y="2876550"/>
          <p14:tracePt t="19380" x="6740525" y="2876550"/>
          <p14:tracePt t="19388" x="6711950" y="2876550"/>
          <p14:tracePt t="19394" x="6684963" y="2876550"/>
          <p14:tracePt t="19401" x="6648450" y="2876550"/>
          <p14:tracePt t="19408" x="6621463" y="2876550"/>
          <p14:tracePt t="19415" x="6594475" y="2876550"/>
          <p14:tracePt t="19422" x="6557963" y="2857500"/>
          <p14:tracePt t="19429" x="6502400" y="2857500"/>
          <p14:tracePt t="19438" x="6465888" y="2849563"/>
          <p14:tracePt t="19444" x="6402388" y="2849563"/>
          <p14:tracePt t="19451" x="6365875" y="2849563"/>
          <p14:tracePt t="19458" x="6300788" y="2857500"/>
          <p14:tracePt t="19465" x="6237288" y="2857500"/>
          <p14:tracePt t="19472" x="6210300" y="2867025"/>
          <p14:tracePt t="19479" x="6127750" y="2867025"/>
          <p14:tracePt t="19488" x="6100763" y="2867025"/>
          <p14:tracePt t="19493" x="6045200" y="2876550"/>
          <p14:tracePt t="19501" x="6018213" y="2876550"/>
          <p14:tracePt t="19507" x="5991225" y="2886075"/>
          <p14:tracePt t="19515" x="5927725" y="2903538"/>
          <p14:tracePt t="19521" x="5899150" y="2903538"/>
          <p14:tracePt t="19529" x="5862638" y="2913063"/>
          <p14:tracePt t="19537" x="5808663" y="2922588"/>
          <p14:tracePt t="19543" x="5735638" y="2940050"/>
          <p14:tracePt t="19550" x="5708650" y="2949575"/>
          <p14:tracePt t="19557" x="5643563" y="2949575"/>
          <p14:tracePt t="19565" x="5616575" y="2959100"/>
          <p14:tracePt t="19571" x="5589588" y="2959100"/>
          <p14:tracePt t="19578" x="5524500" y="2968625"/>
          <p14:tracePt t="19587" x="5507038" y="2976563"/>
          <p14:tracePt t="19593" x="5443538" y="2976563"/>
          <p14:tracePt t="19600" x="5387975" y="2986088"/>
          <p14:tracePt t="19607" x="5341938" y="3005138"/>
          <p14:tracePt t="19615" x="5278438" y="3013075"/>
          <p14:tracePt t="19621" x="5241925" y="3022600"/>
          <p14:tracePt t="19628" x="5214938" y="3032125"/>
          <p14:tracePt t="19635" x="5159375" y="3059113"/>
          <p14:tracePt t="19642" x="5132388" y="3068638"/>
          <p14:tracePt t="19650" x="5105400" y="3078163"/>
          <p14:tracePt t="19657" x="5086350" y="3086100"/>
          <p14:tracePt t="19664" x="5068888" y="3114675"/>
          <p14:tracePt t="19671" x="5041900" y="3122613"/>
          <p14:tracePt t="19678" x="5022850" y="3141663"/>
          <p14:tracePt t="19685" x="5005388" y="3151188"/>
          <p14:tracePt t="19692" x="5005388" y="3159125"/>
          <p14:tracePt t="19699" x="4986338" y="3187700"/>
          <p14:tracePt t="19707" x="4959350" y="3214688"/>
          <p14:tracePt t="19714" x="4949825" y="3232150"/>
          <p14:tracePt t="19721" x="4940300" y="3260725"/>
          <p14:tracePt t="19728" x="4932363" y="3287713"/>
          <p14:tracePt t="19735" x="4922838" y="3314700"/>
          <p14:tracePt t="19742" x="4913313" y="3341688"/>
          <p14:tracePt t="19749" x="4913313" y="3378200"/>
          <p14:tracePt t="19756" x="4913313" y="3406775"/>
          <p14:tracePt t="19763" x="4913313" y="3424238"/>
          <p14:tracePt t="19771" x="4903788" y="3470275"/>
          <p14:tracePt t="19777" x="4903788" y="3497263"/>
          <p14:tracePt t="19792" x="4903788" y="3524250"/>
          <p14:tracePt t="19799" x="4903788" y="3552825"/>
          <p14:tracePt t="19806" x="4903788" y="3560763"/>
          <p14:tracePt t="19812" x="4903788" y="3589338"/>
          <p14:tracePt t="19821" x="4903788" y="3606800"/>
          <p14:tracePt t="19827" x="4903788" y="3616325"/>
          <p14:tracePt t="19835" x="4903788" y="3643313"/>
          <p14:tracePt t="19841" x="4913313" y="3662363"/>
          <p14:tracePt t="19848" x="4913313" y="3670300"/>
          <p14:tracePt t="19855" x="4913313" y="3689350"/>
          <p14:tracePt t="19862" x="4913313" y="3698875"/>
          <p14:tracePt t="19871" x="4922838" y="3716338"/>
          <p14:tracePt t="19877" x="4932363" y="3735388"/>
          <p14:tracePt t="19884" x="4940300" y="3752850"/>
          <p14:tracePt t="19891" x="4949825" y="3762375"/>
          <p14:tracePt t="19898" x="4968875" y="3762375"/>
          <p14:tracePt t="19905" x="4968875" y="3771900"/>
          <p14:tracePt t="19912" x="4968875" y="3779838"/>
          <p14:tracePt t="19921" x="4976813" y="3798888"/>
          <p14:tracePt t="19926" x="4986338" y="3798888"/>
          <p14:tracePt t="19933" x="4995863" y="3808413"/>
          <p14:tracePt t="19940" x="5005388" y="3816350"/>
          <p14:tracePt t="19955" x="5013325" y="3825875"/>
          <p14:tracePt t="19961" x="5041900" y="3825875"/>
          <p14:tracePt t="19971" x="5041900" y="3835400"/>
          <p14:tracePt t="19976" x="5059363" y="3835400"/>
          <p14:tracePt t="19983" x="5078413" y="3835400"/>
          <p14:tracePt t="19990" x="5095875" y="3835400"/>
          <p14:tracePt t="19997" x="5122863" y="3844925"/>
          <p14:tracePt t="20004" x="5132388" y="3852863"/>
          <p14:tracePt t="20011" x="5159375" y="3852863"/>
          <p14:tracePt t="20019" x="5178425" y="3852863"/>
          <p14:tracePt t="20026" x="5214938" y="3852863"/>
          <p14:tracePt t="20032" x="5241925" y="3852863"/>
          <p14:tracePt t="20040" x="5260975" y="3852863"/>
          <p14:tracePt t="20047" x="5305425" y="3852863"/>
          <p14:tracePt t="20055" x="5324475" y="3852863"/>
          <p14:tracePt t="20061" x="5351463" y="3844925"/>
          <p14:tracePt t="20069" x="5370513" y="3844925"/>
          <p14:tracePt t="20075" x="5387975" y="3844925"/>
          <p14:tracePt t="20082" x="5407025" y="3844925"/>
          <p14:tracePt t="20090" x="5424488" y="3844925"/>
          <p14:tracePt t="20098" x="5443538" y="3844925"/>
          <p14:tracePt t="20111" x="5461000" y="3844925"/>
          <p14:tracePt t="20118" x="5480050" y="3844925"/>
          <p14:tracePt t="20125" x="5487988" y="3844925"/>
          <p14:tracePt t="20140" x="5516563" y="3844925"/>
          <p14:tracePt t="20146" x="5543550" y="3844925"/>
          <p14:tracePt t="20154" x="5561013" y="3844925"/>
          <p14:tracePt t="20160" x="5580063" y="3844925"/>
          <p14:tracePt t="20169" x="5607050" y="3844925"/>
          <p14:tracePt t="20174" x="5643563" y="3844925"/>
          <p14:tracePt t="20181" x="5670550" y="3844925"/>
          <p14:tracePt t="20189" x="5699125" y="3844925"/>
          <p14:tracePt t="20196" x="5735638" y="3844925"/>
          <p14:tracePt t="20204" x="5762625" y="3844925"/>
          <p14:tracePt t="20210" x="5789613" y="3844925"/>
          <p14:tracePt t="20217" x="5826125" y="3844925"/>
          <p14:tracePt t="20224" x="5845175" y="3844925"/>
          <p14:tracePt t="20231" x="5862638" y="3844925"/>
          <p14:tracePt t="20239" x="5872163" y="3844925"/>
          <p14:tracePt t="20245" x="5899150" y="3844925"/>
          <p14:tracePt t="20254" x="5908675" y="3844925"/>
          <p14:tracePt t="20260" x="5927725" y="3844925"/>
          <p14:tracePt t="20267" x="5935663" y="3844925"/>
          <p14:tracePt t="20274" x="5954713" y="3835400"/>
          <p14:tracePt t="20281" x="5981700" y="3835400"/>
          <p14:tracePt t="20289" x="6008688" y="3825875"/>
          <p14:tracePt t="20296" x="6045200" y="3825875"/>
          <p14:tracePt t="20302" x="6091238" y="3825875"/>
          <p14:tracePt t="20309" x="6146800" y="3816350"/>
          <p14:tracePt t="20317" x="6200775" y="3808413"/>
          <p14:tracePt t="20323" x="6237288" y="3798888"/>
          <p14:tracePt t="20331" x="6310313" y="3762375"/>
          <p14:tracePt t="20338" x="6346825" y="3752850"/>
          <p14:tracePt t="20345" x="6392863" y="3743325"/>
          <p14:tracePt t="20352" x="6429375" y="3735388"/>
          <p14:tracePt t="20359" x="6456363" y="3725863"/>
          <p14:tracePt t="20366" x="6492875" y="3716338"/>
          <p14:tracePt t="20373" x="6511925" y="3706813"/>
          <p14:tracePt t="20380" x="6548438" y="3698875"/>
          <p14:tracePt t="20388" x="6594475" y="3662363"/>
          <p14:tracePt t="20395" x="6630988" y="3652838"/>
          <p14:tracePt t="20402" x="6657975" y="3643313"/>
          <p14:tracePt t="20409" x="6694488" y="3633788"/>
          <p14:tracePt t="20416" x="6711950" y="3633788"/>
          <p14:tracePt t="20423" x="6731000" y="3633788"/>
          <p14:tracePt t="20430" x="6757988" y="3633788"/>
          <p14:tracePt t="20438" x="6777038" y="3633788"/>
          <p14:tracePt t="20444" x="6794500" y="3633788"/>
          <p14:tracePt t="20452" x="6813550" y="3633788"/>
          <p14:tracePt t="20465" x="6821488" y="3633788"/>
          <p14:tracePt t="20472" x="6840538" y="3625850"/>
          <p14:tracePt t="21126" x="6794500" y="3652838"/>
          <p14:tracePt t="21133" x="6767513" y="3670300"/>
          <p14:tracePt t="21140" x="6684963" y="3725863"/>
          <p14:tracePt t="21147" x="6611938" y="3762375"/>
          <p14:tracePt t="21154" x="6557963" y="3808413"/>
          <p14:tracePt t="21161" x="6483350" y="3862388"/>
          <p14:tracePt t="21168" x="6446838" y="3889375"/>
          <p14:tracePt t="21175" x="6356350" y="3954463"/>
          <p14:tracePt t="21182" x="6300788" y="4000500"/>
          <p14:tracePt t="21190" x="6256338" y="4037013"/>
          <p14:tracePt t="21197" x="6191250" y="4110038"/>
          <p14:tracePt t="21204" x="6154738" y="4127500"/>
          <p14:tracePt t="21211" x="6127750" y="4154488"/>
          <p14:tracePt t="21218" x="6100763" y="4191000"/>
          <p14:tracePt t="21225" x="6054725" y="4227513"/>
          <p14:tracePt t="21232" x="6027738" y="4264025"/>
          <p14:tracePt t="21240" x="5964238" y="4292600"/>
          <p14:tracePt t="21247" x="5927725" y="4329113"/>
          <p14:tracePt t="21254" x="5908675" y="4346575"/>
          <p14:tracePt t="21260" x="5881688" y="4365625"/>
          <p14:tracePt t="21268" x="5835650" y="4392613"/>
          <p14:tracePt t="21275" x="5808663" y="4419600"/>
          <p14:tracePt t="21282" x="5781675" y="4438650"/>
          <p14:tracePt t="21290" x="5745163" y="4456113"/>
          <p14:tracePt t="21296" x="5716588" y="4475163"/>
          <p14:tracePt t="21305" x="5689600" y="4483100"/>
          <p14:tracePt t="21310" x="5643563" y="4519613"/>
          <p14:tracePt t="21317" x="5589588" y="4538663"/>
          <p14:tracePt t="21324" x="5561013" y="4548188"/>
          <p14:tracePt t="21332" x="5524500" y="4565650"/>
          <p14:tracePt t="21339" x="5451475" y="4592638"/>
          <p14:tracePt t="21346" x="5414963" y="4611688"/>
          <p14:tracePt t="21354" x="5341938" y="4611688"/>
          <p14:tracePt t="21360" x="5278438" y="4638675"/>
          <p14:tracePt t="21367" x="5205413" y="4648200"/>
          <p14:tracePt t="21374" x="5178425" y="4648200"/>
          <p14:tracePt t="21382" x="5132388" y="4657725"/>
          <p14:tracePt t="21389" x="5095875" y="4665663"/>
          <p14:tracePt t="21395" x="5068888" y="4665663"/>
          <p14:tracePt t="21404" x="5041900" y="4665663"/>
          <p14:tracePt t="21409" x="5013325" y="4665663"/>
          <p14:tracePt t="21417" x="4986338" y="4665663"/>
          <p14:tracePt t="21424" x="4959350" y="4665663"/>
          <p14:tracePt t="21431" x="4922838" y="4665663"/>
          <p14:tracePt t="21438" x="4876800" y="4665663"/>
          <p14:tracePt t="21445" x="4849813" y="4665663"/>
          <p14:tracePt t="21455" x="4767263" y="4675188"/>
          <p14:tracePt t="21459" x="4740275" y="4675188"/>
          <p14:tracePt t="21467" x="4667250" y="4694238"/>
          <p14:tracePt t="21474" x="4638675" y="4694238"/>
          <p14:tracePt t="21481" x="4602163" y="4702175"/>
          <p14:tracePt t="21488" x="4548188" y="4730750"/>
          <p14:tracePt t="21495" x="4521200" y="4730750"/>
          <p14:tracePt t="21502" x="4502150" y="4738688"/>
          <p14:tracePt t="21509" x="4484688" y="4748213"/>
          <p14:tracePt t="21516" x="4475163" y="4757738"/>
          <p14:tracePt t="21523" x="4465638" y="4775200"/>
          <p14:tracePt t="21531" x="4456113" y="4775200"/>
          <p14:tracePt t="21539" x="4429125" y="4794250"/>
          <p14:tracePt t="21544" x="4419600" y="4811713"/>
          <p14:tracePt t="21552" x="4402138" y="4830763"/>
          <p14:tracePt t="21559" x="4392613" y="4848225"/>
          <p14:tracePt t="21566" x="4392613" y="4867275"/>
          <p14:tracePt t="21573" x="4383088" y="4894263"/>
          <p14:tracePt t="21580" x="4383088" y="4930775"/>
          <p14:tracePt t="21588" x="4375150" y="4959350"/>
          <p14:tracePt t="21594" x="4375150" y="4986338"/>
          <p14:tracePt t="21601" x="4375150" y="5040313"/>
          <p14:tracePt t="21608" x="4375150" y="5068888"/>
          <p14:tracePt t="21616" x="4383088" y="5113338"/>
          <p14:tracePt t="21623" x="4392613" y="5141913"/>
          <p14:tracePt t="21630" x="4411663" y="5205413"/>
          <p14:tracePt t="21638" x="4419600" y="5222875"/>
          <p14:tracePt t="21644" x="4438650" y="5251450"/>
          <p14:tracePt t="21651" x="4475163" y="5268913"/>
          <p14:tracePt t="21658" x="4511675" y="5305425"/>
          <p14:tracePt t="21665" x="4538663" y="5341938"/>
          <p14:tracePt t="21672" x="4584700" y="5368925"/>
          <p14:tracePt t="21679" x="4611688" y="5414963"/>
          <p14:tracePt t="21687" x="4675188" y="5461000"/>
          <p14:tracePt t="21694" x="4711700" y="5487988"/>
          <p14:tracePt t="21700" x="4748213" y="5534025"/>
          <p14:tracePt t="21708" x="4803775" y="5570538"/>
          <p14:tracePt t="21715" x="4849813" y="5597525"/>
          <p14:tracePt t="21722" x="4903788" y="5653088"/>
          <p14:tracePt t="21729" x="4949825" y="5670550"/>
          <p14:tracePt t="21738" x="5005388" y="5689600"/>
          <p14:tracePt t="21743" x="5059363" y="5726113"/>
          <p14:tracePt t="21750" x="5122863" y="5762625"/>
          <p14:tracePt t="21757" x="5187950" y="5780088"/>
          <p14:tracePt t="21764" x="5278438" y="5799138"/>
          <p14:tracePt t="21772" x="5341938" y="5807075"/>
          <p14:tracePt t="21778" x="5424488" y="5816600"/>
          <p14:tracePt t="21787" x="5497513" y="5835650"/>
          <p14:tracePt t="21793" x="5561013" y="5835650"/>
          <p14:tracePt t="21800" x="5634038" y="5835650"/>
          <p14:tracePt t="21807" x="5689600" y="5853113"/>
          <p14:tracePt t="21814" x="5753100" y="5853113"/>
          <p14:tracePt t="21821" x="5835650" y="5853113"/>
          <p14:tracePt t="21828" x="5908675" y="5853113"/>
          <p14:tracePt t="21835" x="5972175" y="5853113"/>
          <p14:tracePt t="21842" x="6018213" y="5853113"/>
          <p14:tracePt t="21850" x="6091238" y="5853113"/>
          <p14:tracePt t="21856" x="6127750" y="5853113"/>
          <p14:tracePt t="21864" x="6173788" y="5853113"/>
          <p14:tracePt t="21872" x="6219825" y="5843588"/>
          <p14:tracePt t="21878" x="6256338" y="5835650"/>
          <p14:tracePt t="21886" x="6292850" y="5826125"/>
          <p14:tracePt t="21893" x="6365875" y="5799138"/>
          <p14:tracePt t="21899" x="6419850" y="5789613"/>
          <p14:tracePt t="21907" x="6492875" y="5753100"/>
          <p14:tracePt t="21914" x="6557963" y="5743575"/>
          <p14:tracePt t="21921" x="6630988" y="5716588"/>
          <p14:tracePt t="21927" x="6684963" y="5697538"/>
          <p14:tracePt t="21935" x="6740525" y="5689600"/>
          <p14:tracePt t="21942" x="6794500" y="5661025"/>
          <p14:tracePt t="21949" x="6867525" y="5616575"/>
          <p14:tracePt t="21957" x="6913563" y="5597525"/>
          <p14:tracePt t="21963" x="6996113" y="5551488"/>
          <p14:tracePt t="21971" x="7050088" y="5534025"/>
          <p14:tracePt t="21978" x="7086600" y="5524500"/>
          <p14:tracePt t="21984" x="7150100" y="5487988"/>
          <p14:tracePt t="21992" x="7178675" y="5461000"/>
          <p14:tracePt t="21999" x="7205663" y="5441950"/>
          <p14:tracePt t="22006" x="7259638" y="5424488"/>
          <p14:tracePt t="22013" x="7278688" y="5378450"/>
          <p14:tracePt t="22023" x="7305675" y="5360988"/>
          <p14:tracePt t="22027" x="7334250" y="5341938"/>
          <p14:tracePt t="22034" x="7361238" y="5324475"/>
          <p14:tracePt t="22041" x="7378700" y="5287963"/>
          <p14:tracePt t="22048" x="7388225" y="5268913"/>
          <p14:tracePt t="22055" x="7407275" y="5259388"/>
          <p14:tracePt t="22062" x="7434263" y="5251450"/>
          <p14:tracePt t="22070" x="7443788" y="5232400"/>
          <p14:tracePt t="22077" x="7451725" y="5205413"/>
          <p14:tracePt t="22084" x="7461250" y="5195888"/>
          <p14:tracePt t="22091" x="7461250" y="5186363"/>
          <p14:tracePt t="22098" x="7480300" y="5168900"/>
          <p14:tracePt t="22106" x="7488238" y="5149850"/>
          <p14:tracePt t="22112" x="7507288" y="5113338"/>
          <p14:tracePt t="22121" x="7507288" y="5095875"/>
          <p14:tracePt t="22126" x="7516813" y="5068888"/>
          <p14:tracePt t="22134" x="7516813" y="5059363"/>
          <p14:tracePt t="22140" x="7516813" y="5040313"/>
          <p14:tracePt t="22148" x="7524750" y="5022850"/>
          <p14:tracePt t="22156" x="7524750" y="5003800"/>
          <p14:tracePt t="22162" x="7524750" y="4995863"/>
          <p14:tracePt t="22176" x="7524750" y="4967288"/>
          <p14:tracePt t="22183" x="7524750" y="4959350"/>
          <p14:tracePt t="22190" x="7524750" y="4940300"/>
          <p14:tracePt t="22197" x="7524750" y="4922838"/>
          <p14:tracePt t="22205" x="7524750" y="4903788"/>
          <p14:tracePt t="22211" x="7524750" y="4876800"/>
          <p14:tracePt t="22222" x="7516813" y="4848225"/>
          <p14:tracePt t="22225" x="7497763" y="4830763"/>
          <p14:tracePt t="22233" x="7480300" y="4811713"/>
          <p14:tracePt t="22240" x="7461250" y="4775200"/>
          <p14:tracePt t="22247" x="7443788" y="4748213"/>
          <p14:tracePt t="22254" x="7424738" y="4721225"/>
          <p14:tracePt t="22262" x="7397750" y="4684713"/>
          <p14:tracePt t="22269" x="7378700" y="4665663"/>
          <p14:tracePt t="22275" x="7361238" y="4638675"/>
          <p14:tracePt t="22282" x="7342188" y="4629150"/>
          <p14:tracePt t="22290" x="7315200" y="4611688"/>
          <p14:tracePt t="22297" x="7288213" y="4584700"/>
          <p14:tracePt t="22305" x="7269163" y="4565650"/>
          <p14:tracePt t="22311" x="7251700" y="4548188"/>
          <p14:tracePt t="22318" x="7215188" y="4538663"/>
          <p14:tracePt t="22325" x="7196138" y="4492625"/>
          <p14:tracePt t="22332" x="7178675" y="4483100"/>
          <p14:tracePt t="22340" x="7150100" y="4465638"/>
          <p14:tracePt t="22346" x="7123113" y="4456113"/>
          <p14:tracePt t="22354" x="7096125" y="4446588"/>
          <p14:tracePt t="22360" x="7069138" y="4429125"/>
          <p14:tracePt t="22367" x="7050088" y="4419600"/>
          <p14:tracePt t="22375" x="7023100" y="4402138"/>
          <p14:tracePt t="22382" x="6996113" y="4383088"/>
          <p14:tracePt t="22389" x="6959600" y="4373563"/>
          <p14:tracePt t="22396" x="6931025" y="4356100"/>
          <p14:tracePt t="22404" x="6904038" y="4346575"/>
          <p14:tracePt t="22410" x="6867525" y="4337050"/>
          <p14:tracePt t="22417" x="6813550" y="4329113"/>
          <p14:tracePt t="22424" x="6777038" y="4329113"/>
          <p14:tracePt t="22431" x="6748463" y="4329113"/>
          <p14:tracePt t="22440" x="6721475" y="4310063"/>
          <p14:tracePt t="22445" x="6684963" y="4310063"/>
          <p14:tracePt t="22454" x="6657975" y="4300538"/>
          <p14:tracePt t="22460" x="6630988" y="4300538"/>
          <p14:tracePt t="22467" x="6565900" y="4300538"/>
          <p14:tracePt t="22474" x="6511925" y="4292600"/>
          <p14:tracePt t="22481" x="6475413" y="4292600"/>
          <p14:tracePt t="22488" x="6429375" y="4292600"/>
          <p14:tracePt t="22495" x="6392863" y="4283075"/>
          <p14:tracePt t="22504" x="6337300" y="4283075"/>
          <p14:tracePt t="22510" x="6273800" y="4283075"/>
          <p14:tracePt t="22516" x="6246813" y="4283075"/>
          <p14:tracePt t="22524" x="6183313" y="4273550"/>
          <p14:tracePt t="22531" x="6127750" y="4273550"/>
          <p14:tracePt t="22538" x="6110288" y="4273550"/>
          <p14:tracePt t="22545" x="6027738" y="4273550"/>
          <p14:tracePt t="22552" x="6000750" y="4273550"/>
          <p14:tracePt t="22559" x="5927725" y="4273550"/>
          <p14:tracePt t="22567" x="5862638" y="4273550"/>
          <p14:tracePt t="22574" x="5835650" y="4273550"/>
          <p14:tracePt t="22581" x="5789613" y="4273550"/>
          <p14:tracePt t="22588" x="5745163" y="4273550"/>
          <p14:tracePt t="22595" x="5699125" y="4273550"/>
          <p14:tracePt t="22602" x="5662613" y="4283075"/>
          <p14:tracePt t="22609" x="5634038" y="4292600"/>
          <p14:tracePt t="22617" x="5570538" y="4292600"/>
          <p14:tracePt t="22623" x="5543550" y="4300538"/>
          <p14:tracePt t="22631" x="5516563" y="4319588"/>
          <p14:tracePt t="22638" x="5487988" y="4329113"/>
          <p14:tracePt t="22644" x="5461000" y="4346575"/>
          <p14:tracePt t="22652" x="5434013" y="4365625"/>
          <p14:tracePt t="22659" x="5407025" y="4383088"/>
          <p14:tracePt t="22665" x="5378450" y="4410075"/>
          <p14:tracePt t="22673" x="5360988" y="4438650"/>
          <p14:tracePt t="22680" x="5341938" y="4465638"/>
          <p14:tracePt t="22688" x="5314950" y="4502150"/>
          <p14:tracePt t="22695" x="5305425" y="4519613"/>
          <p14:tracePt t="22701" x="5268913" y="4548188"/>
          <p14:tracePt t="22708" x="5260975" y="4575175"/>
          <p14:tracePt t="22716" x="5251450" y="4621213"/>
          <p14:tracePt t="22722" x="5241925" y="4648200"/>
          <p14:tracePt t="22729" x="5232400" y="4665663"/>
          <p14:tracePt t="22737" x="5224463" y="4711700"/>
          <p14:tracePt t="22744" x="5214938" y="4738688"/>
          <p14:tracePt t="22751" x="5214938" y="4757738"/>
          <p14:tracePt t="22758" x="5214938" y="4803775"/>
          <p14:tracePt t="22765" x="5214938" y="4821238"/>
          <p14:tracePt t="22773" x="5214938" y="4848225"/>
          <p14:tracePt t="22779" x="5214938" y="4913313"/>
          <p14:tracePt t="22788" x="5214938" y="4940300"/>
          <p14:tracePt t="22793" x="5214938" y="4967288"/>
          <p14:tracePt t="22800" x="5214938" y="5003800"/>
          <p14:tracePt t="22808" x="5224463" y="5032375"/>
          <p14:tracePt t="22816" x="5224463" y="5059363"/>
          <p14:tracePt t="22822" x="5232400" y="5095875"/>
          <p14:tracePt t="22829" x="5241925" y="5122863"/>
          <p14:tracePt t="22838" x="5251450" y="5149850"/>
          <p14:tracePt t="22843" x="5268913" y="5178425"/>
          <p14:tracePt t="22850" x="5305425" y="5205413"/>
          <p14:tracePt t="22857" x="5334000" y="5232400"/>
          <p14:tracePt t="22865" x="5360988" y="5259388"/>
          <p14:tracePt t="22871" x="5397500" y="5287963"/>
          <p14:tracePt t="22879" x="5424488" y="5305425"/>
          <p14:tracePt t="22887" x="5470525" y="5332413"/>
          <p14:tracePt t="22893" x="5524500" y="5341938"/>
          <p14:tracePt t="22900" x="5561013" y="5378450"/>
          <p14:tracePt t="22907" x="5634038" y="5387975"/>
          <p14:tracePt t="22914" x="5689600" y="5397500"/>
          <p14:tracePt t="22922" x="5772150" y="5397500"/>
          <p14:tracePt t="22928" x="5854700" y="5405438"/>
          <p14:tracePt t="22937" x="5918200" y="5405438"/>
          <p14:tracePt t="22943" x="6037263" y="5405438"/>
          <p14:tracePt t="22949" x="6118225" y="5405438"/>
          <p14:tracePt t="22957" x="6273800" y="5397500"/>
          <p14:tracePt t="22964" x="6319838" y="5378450"/>
          <p14:tracePt t="22972" x="6438900" y="5341938"/>
          <p14:tracePt t="22978" x="6511925" y="5314950"/>
          <p14:tracePt t="22986" x="6602413" y="5295900"/>
          <p14:tracePt t="22992" x="6667500" y="5278438"/>
          <p14:tracePt t="23000" x="6757988" y="5259388"/>
          <p14:tracePt t="23006" x="6813550" y="5222875"/>
          <p14:tracePt t="23014" x="6867525" y="5214938"/>
          <p14:tracePt t="23023" x="6886575" y="5214938"/>
          <p14:tracePt t="23027" x="6913563" y="5205413"/>
          <p14:tracePt t="23035" x="6931025" y="5205413"/>
          <p14:tracePt t="23042" x="6940550" y="5205413"/>
          <p14:tracePt t="23056" x="6950075" y="5205413"/>
          <p14:tracePt t="23582" x="6977063" y="5168900"/>
          <p14:tracePt t="23589" x="7032625" y="5076825"/>
          <p14:tracePt t="23595" x="7050088" y="5003800"/>
          <p14:tracePt t="23604" x="7069138" y="4967288"/>
          <p14:tracePt t="23610" x="7123113" y="4848225"/>
          <p14:tracePt t="23617" x="7150100" y="4794250"/>
          <p14:tracePt t="23624" x="7196138" y="4702175"/>
          <p14:tracePt t="23631" x="7223125" y="4584700"/>
          <p14:tracePt t="23638" x="7259638" y="4465638"/>
          <p14:tracePt t="23645" x="7305675" y="4346575"/>
          <p14:tracePt t="23652" x="7342188" y="4292600"/>
          <p14:tracePt t="23659" x="7378700" y="4200525"/>
          <p14:tracePt t="23667" x="7397750" y="4110038"/>
          <p14:tracePt t="23674" x="7424738" y="4008438"/>
          <p14:tracePt t="23681" x="7451725" y="3935413"/>
          <p14:tracePt t="23688" x="7461250" y="3825875"/>
          <p14:tracePt t="23695" x="7480300" y="3725863"/>
          <p14:tracePt t="23702" x="7488238" y="3679825"/>
          <p14:tracePt t="23709" x="7497763" y="3616325"/>
          <p14:tracePt t="23716" x="7507288" y="3497263"/>
          <p14:tracePt t="23724" x="7507288" y="3470275"/>
          <p14:tracePt t="23730" x="7507288" y="3397250"/>
          <p14:tracePt t="23738" x="7507288" y="3333750"/>
          <p14:tracePt t="23744" x="7507288" y="3278188"/>
          <p14:tracePt t="23752" x="7507288" y="3214688"/>
          <p14:tracePt t="23759" x="7507288" y="3159125"/>
          <p14:tracePt t="23766" x="7507288" y="3122613"/>
          <p14:tracePt t="23773" x="7507288" y="3078163"/>
          <p14:tracePt t="23780" x="7497763" y="3049588"/>
          <p14:tracePt t="23788" x="7497763" y="3013075"/>
          <p14:tracePt t="23794" x="7488238" y="2959100"/>
          <p14:tracePt t="23801" x="7480300" y="2922588"/>
          <p14:tracePt t="23808" x="7470775" y="2886075"/>
          <p14:tracePt t="23816" x="7443788" y="2840038"/>
          <p14:tracePt t="23823" x="7415213" y="2803525"/>
          <p14:tracePt t="23830" x="7407275" y="2757488"/>
          <p14:tracePt t="23838" x="7397750" y="2730500"/>
          <p14:tracePt t="23844" x="7388225" y="2720975"/>
          <p14:tracePt t="23851" x="7370763" y="2674938"/>
          <p14:tracePt t="23858" x="7351713" y="2657475"/>
          <p14:tracePt t="23865" x="7342188" y="2647950"/>
          <p14:tracePt t="23873" x="7324725" y="2630488"/>
          <p14:tracePt t="23879" x="7315200" y="2601913"/>
          <p14:tracePt t="23887" x="7305675" y="2584450"/>
          <p14:tracePt t="23893" x="7259638" y="2538413"/>
          <p14:tracePt t="23900" x="7242175" y="2501900"/>
          <p14:tracePt t="23908" x="7223125" y="2484438"/>
          <p14:tracePt t="23915" x="7205663" y="2455863"/>
          <p14:tracePt t="23922" x="7186613" y="2428875"/>
          <p14:tracePt t="23929" x="7169150" y="2382838"/>
          <p14:tracePt t="23937" x="7150100" y="2365375"/>
          <p14:tracePt t="23943" x="7132638" y="2338388"/>
          <p14:tracePt t="23950" x="7113588" y="2328863"/>
          <p14:tracePt t="23957" x="7077075" y="2282825"/>
          <p14:tracePt t="23965" x="7069138" y="2273300"/>
          <p14:tracePt t="23974" x="7050088" y="2255838"/>
          <p14:tracePt t="23978" x="7040563" y="2246313"/>
          <p14:tracePt t="23987" x="7023100" y="2236788"/>
          <p14:tracePt t="23993" x="7004050" y="2209800"/>
          <p14:tracePt t="24000" x="6986588" y="2200275"/>
          <p14:tracePt t="24007" x="6967538" y="2182813"/>
          <p14:tracePt t="24014" x="6950075" y="2155825"/>
          <p14:tracePt t="24022" x="6931025" y="2136775"/>
          <p14:tracePt t="24028" x="6894513" y="2109788"/>
          <p14:tracePt t="24037" x="6877050" y="2082800"/>
          <p14:tracePt t="24043" x="6850063" y="2063750"/>
          <p14:tracePt t="24050" x="6821488" y="2046288"/>
          <p14:tracePt t="24057" x="6794500" y="2009775"/>
          <p14:tracePt t="24064" x="6777038" y="1981200"/>
          <p14:tracePt t="24071" x="6757988" y="1973263"/>
          <p14:tracePt t="24078" x="6721475" y="1954213"/>
          <p14:tracePt t="24085" x="6704013" y="1927225"/>
          <p14:tracePt t="24092" x="6684963" y="1917700"/>
          <p14:tracePt t="24099" x="6667500" y="1908175"/>
          <p14:tracePt t="24107" x="6638925" y="1890713"/>
          <p14:tracePt t="24113" x="6621463" y="1881188"/>
          <p14:tracePt t="24121" x="6602413" y="1881188"/>
          <p14:tracePt t="24128" x="6584950" y="1871663"/>
          <p14:tracePt t="24135" x="6575425" y="1862138"/>
          <p14:tracePt t="24142" x="6548438" y="1844675"/>
          <p14:tracePt t="24150" x="6529388" y="1825625"/>
          <p14:tracePt t="24156" x="6502400" y="1808163"/>
          <p14:tracePt t="24163" x="6456363" y="1798638"/>
          <p14:tracePt t="24171" x="6429375" y="1789113"/>
          <p14:tracePt t="24177" x="6402388" y="1781175"/>
          <p14:tracePt t="24184" x="6365875" y="1771650"/>
          <p14:tracePt t="24192" x="6337300" y="1752600"/>
          <p14:tracePt t="24199" x="6310313" y="1735138"/>
          <p14:tracePt t="24207" x="6283325" y="1725613"/>
          <p14:tracePt t="24213" x="6246813" y="1716088"/>
          <p14:tracePt t="24221" x="6191250" y="1698625"/>
          <p14:tracePt t="24228" x="6154738" y="1689100"/>
          <p14:tracePt t="24234" x="6127750" y="1679575"/>
          <p14:tracePt t="24241" x="6100763" y="1679575"/>
          <p14:tracePt t="24249" x="6064250" y="1671638"/>
          <p14:tracePt t="24256" x="6008688" y="1662113"/>
          <p14:tracePt t="24262" x="5972175" y="1643063"/>
          <p14:tracePt t="24271" x="5918200" y="1635125"/>
          <p14:tracePt t="24277" x="5891213" y="1635125"/>
          <p14:tracePt t="24284" x="5854700" y="1625600"/>
          <p14:tracePt t="24291" x="5799138" y="1625600"/>
          <p14:tracePt t="24298" x="5762625" y="1625600"/>
          <p14:tracePt t="24306" x="5716588" y="1625600"/>
          <p14:tracePt t="24312" x="5689600" y="1625600"/>
          <p14:tracePt t="24321" x="5626100" y="1625600"/>
          <p14:tracePt t="24326" x="5597525" y="1625600"/>
          <p14:tracePt t="24334" x="5561013" y="1635125"/>
          <p14:tracePt t="24341" x="5487988" y="1652588"/>
          <p14:tracePt t="24348" x="5451475" y="1662113"/>
          <p14:tracePt t="24354" x="5397500" y="1689100"/>
          <p14:tracePt t="24362" x="5360988" y="1698625"/>
          <p14:tracePt t="24369" x="5305425" y="1716088"/>
          <p14:tracePt t="24376" x="5278438" y="1725613"/>
          <p14:tracePt t="24383" x="5241925" y="1752600"/>
          <p14:tracePt t="24390" x="5178425" y="1781175"/>
          <p14:tracePt t="24398" x="5151438" y="1789113"/>
          <p14:tracePt t="24404" x="5122863" y="1798638"/>
          <p14:tracePt t="24412" x="5105400" y="1808163"/>
          <p14:tracePt t="24421" x="5078413" y="1825625"/>
          <p14:tracePt t="24426" x="5049838" y="1844675"/>
          <p14:tracePt t="24433" x="5022850" y="1871663"/>
          <p14:tracePt t="24440" x="4995863" y="1890713"/>
          <p14:tracePt t="24447" x="4968875" y="1908175"/>
          <p14:tracePt t="24454" x="4949825" y="1927225"/>
          <p14:tracePt t="24461" x="4922838" y="1954213"/>
          <p14:tracePt t="24468" x="4903788" y="1973263"/>
          <p14:tracePt t="24475" x="4876800" y="1990725"/>
          <p14:tracePt t="24482" x="4857750" y="2009775"/>
          <p14:tracePt t="24490" x="4830763" y="2027238"/>
          <p14:tracePt t="24497" x="4821238" y="2063750"/>
          <p14:tracePt t="24504" x="4803775" y="2090738"/>
          <p14:tracePt t="24511" x="4776788" y="2127250"/>
          <p14:tracePt t="24518" x="4757738" y="2163763"/>
          <p14:tracePt t="24525" x="4748213" y="2192338"/>
          <p14:tracePt t="24532" x="4740275" y="2219325"/>
          <p14:tracePt t="24540" x="4730750" y="2255838"/>
          <p14:tracePt t="24547" x="4711700" y="2309813"/>
          <p14:tracePt t="24554" x="4711700" y="2346325"/>
          <p14:tracePt t="24561" x="4711700" y="2401888"/>
          <p14:tracePt t="24568" x="4711700" y="2428875"/>
          <p14:tracePt t="24575" x="4711700" y="2484438"/>
          <p14:tracePt t="24582" x="4711700" y="2538413"/>
          <p14:tracePt t="24589" x="4711700" y="2574925"/>
          <p14:tracePt t="24596" x="4711700" y="2601913"/>
          <p14:tracePt t="24605" x="4711700" y="2667000"/>
          <p14:tracePt t="24610" x="4711700" y="2684463"/>
          <p14:tracePt t="24617" x="4711700" y="2703513"/>
          <p14:tracePt t="24625" x="4711700" y="2720975"/>
          <p14:tracePt t="24632" x="4721225" y="2747963"/>
          <p14:tracePt t="24639" x="4730750" y="2767013"/>
          <p14:tracePt t="24646" x="4757738" y="2794000"/>
          <p14:tracePt t="24654" x="4784725" y="2813050"/>
          <p14:tracePt t="24660" x="4803775" y="2840038"/>
          <p14:tracePt t="24667" x="4840288" y="2867025"/>
          <p14:tracePt t="24674" x="4867275" y="2886075"/>
          <p14:tracePt t="24681" x="4913313" y="2930525"/>
          <p14:tracePt t="24688" x="4976813" y="2968625"/>
          <p14:tracePt t="24696" x="5049838" y="3005138"/>
          <p14:tracePt t="24704" x="5086350" y="3022600"/>
          <p14:tracePt t="24710" x="5178425" y="3059113"/>
          <p14:tracePt t="24717" x="5260975" y="3078163"/>
          <p14:tracePt t="24724" x="5378450" y="3086100"/>
          <p14:tracePt t="24731" x="5443538" y="3086100"/>
          <p14:tracePt t="24740" x="5561013" y="3095625"/>
          <p14:tracePt t="24745" x="5643563" y="3095625"/>
          <p14:tracePt t="24752" x="5762625" y="3095625"/>
          <p14:tracePt t="24759" x="5808663" y="3095625"/>
          <p14:tracePt t="24766" x="5927725" y="3095625"/>
          <p14:tracePt t="24774" x="6008688" y="3095625"/>
          <p14:tracePt t="24781" x="6073775" y="3095625"/>
          <p14:tracePt t="24788" x="6164263" y="3086100"/>
          <p14:tracePt t="24795" x="6246813" y="3068638"/>
          <p14:tracePt t="24802" x="6310313" y="3068638"/>
          <p14:tracePt t="24809" x="6402388" y="3032125"/>
          <p14:tracePt t="24817" x="6475413" y="3022600"/>
          <p14:tracePt t="24824" x="6584950" y="3013075"/>
          <p14:tracePt t="24830" x="6638925" y="2995613"/>
          <p14:tracePt t="24838" x="6721475" y="2995613"/>
          <p14:tracePt t="24844" x="6777038" y="2986088"/>
          <p14:tracePt t="24852" x="6850063" y="2976563"/>
          <p14:tracePt t="24859" x="6904038" y="2968625"/>
          <p14:tracePt t="24866" x="6950075" y="2968625"/>
          <p14:tracePt t="24874" x="6986588" y="2959100"/>
          <p14:tracePt t="24880" x="7040563" y="2949575"/>
          <p14:tracePt t="24888" x="7069138" y="2949575"/>
          <p14:tracePt t="24894" x="7096125" y="2949575"/>
          <p14:tracePt t="24901" x="7132638" y="2922588"/>
          <p14:tracePt t="24908" x="7159625" y="2913063"/>
          <p14:tracePt t="24916" x="7178675" y="2913063"/>
          <p14:tracePt t="24923" x="7186613" y="2913063"/>
          <p14:tracePt t="24930" x="7205663" y="2903538"/>
          <p14:tracePt t="24938" x="7215188" y="2894013"/>
          <p14:tracePt t="24944" x="7223125" y="2886075"/>
          <p14:tracePt t="24951" x="7242175" y="2876550"/>
          <p14:tracePt t="24987" x="7242175" y="2867025"/>
          <p14:tracePt t="24993" x="7251700" y="2820988"/>
          <p14:tracePt t="25001" x="7251700" y="2803525"/>
          <p14:tracePt t="25008" x="7251700" y="2776538"/>
          <p14:tracePt t="25015" x="7251700" y="2747963"/>
          <p14:tracePt t="25022" x="7242175" y="2740025"/>
          <p14:tracePt t="25029" x="7232650" y="2711450"/>
          <p14:tracePt t="25038" x="7215188" y="2667000"/>
          <p14:tracePt t="25043" x="7169150" y="2611438"/>
          <p14:tracePt t="25050" x="7132638" y="2538413"/>
          <p14:tracePt t="25057" x="7086600" y="2474913"/>
          <p14:tracePt t="25065" x="7004050" y="2382838"/>
          <p14:tracePt t="25071" x="6959600" y="2309813"/>
          <p14:tracePt t="25079" x="6877050" y="2236788"/>
          <p14:tracePt t="25088" x="6777038" y="2173288"/>
          <p14:tracePt t="25093" x="6638925" y="2090738"/>
          <p14:tracePt t="25101" x="6565900" y="2036763"/>
          <p14:tracePt t="25107" x="6429375" y="1973263"/>
          <p14:tracePt t="25114" x="6319838" y="1944688"/>
          <p14:tracePt t="25123" x="6219825" y="1917700"/>
          <p14:tracePt t="25128" x="6091238" y="1917700"/>
          <p14:tracePt t="25135" x="6008688" y="1917700"/>
          <p14:tracePt t="25142" x="5927725" y="1917700"/>
          <p14:tracePt t="25149" x="5845175" y="1917700"/>
          <p14:tracePt t="25157" x="5772150" y="1935163"/>
          <p14:tracePt t="25164" x="5745163" y="1944688"/>
          <p14:tracePt t="25171" x="5689600" y="1963738"/>
          <p14:tracePt t="25178" x="5653088" y="1981200"/>
          <p14:tracePt t="25185" x="5626100" y="2009775"/>
          <p14:tracePt t="25192" x="5607050" y="2027238"/>
          <p14:tracePt t="25199" x="5589588" y="2046288"/>
          <p14:tracePt t="25207" x="5570538" y="2054225"/>
          <p14:tracePt t="25214" x="5561013" y="2063750"/>
          <p14:tracePt t="25221" x="5553075" y="2073275"/>
          <p14:tracePt t="25229" x="5553075" y="2082800"/>
          <p14:tracePt t="25235" x="5543550" y="2090738"/>
          <p14:tracePt t="25242" x="5534025" y="2100263"/>
          <p14:tracePt t="25271" x="5524500" y="2100263"/>
          <p14:tracePt t="25327" x="5524500" y="2109788"/>
          <p14:tracePt t="25341" x="5524500" y="2119313"/>
          <p14:tracePt t="25349" x="5524500" y="2136775"/>
          <p14:tracePt t="25355" x="5543550" y="2163763"/>
          <p14:tracePt t="25362" x="5570538" y="2192338"/>
          <p14:tracePt t="25371" x="5616575" y="2219325"/>
          <p14:tracePt t="25377" x="5670550" y="2309813"/>
          <p14:tracePt t="25384" x="5762625" y="2392363"/>
          <p14:tracePt t="25391" x="5927725" y="2511425"/>
          <p14:tracePt t="25398" x="6018213" y="2584450"/>
          <p14:tracePt t="25405" x="6219825" y="2684463"/>
          <p14:tracePt t="25412" x="6310313" y="2747963"/>
          <p14:tracePt t="25421" x="6521450" y="2894013"/>
          <p14:tracePt t="25427" x="6611938" y="2959100"/>
          <p14:tracePt t="25433" x="6767513" y="3059113"/>
          <p14:tracePt t="25441" x="6831013" y="3105150"/>
          <p14:tracePt t="25448" x="6923088" y="3168650"/>
          <p14:tracePt t="25454" x="6996113" y="3224213"/>
          <p14:tracePt t="25462" x="7050088" y="3241675"/>
          <p14:tracePt t="25471" x="7096125" y="3287713"/>
          <p14:tracePt t="25476" x="7150100" y="3314700"/>
          <p14:tracePt t="25483" x="7178675" y="3324225"/>
          <p14:tracePt t="25491" x="7205663" y="3341688"/>
          <p14:tracePt t="25498" x="7232650" y="3378200"/>
          <p14:tracePt t="25504" x="7259638" y="3397250"/>
          <p14:tracePt t="25512" x="7278688" y="3424238"/>
          <p14:tracePt t="25521" x="7296150" y="3451225"/>
          <p14:tracePt t="25526" x="7334250" y="3497263"/>
          <p14:tracePt t="25533" x="7361238" y="3524250"/>
          <p14:tracePt t="25540" x="7370763" y="3552825"/>
          <p14:tracePt t="25547" x="7388225" y="3579813"/>
          <p14:tracePt t="25554" x="7397750" y="3597275"/>
          <p14:tracePt t="25561" x="7415213" y="3606800"/>
          <p14:tracePt t="25568" x="7415213" y="3616325"/>
          <p14:tracePt t="25639" x="7407275" y="3625850"/>
          <p14:tracePt t="25646" x="7397750" y="3625850"/>
          <p14:tracePt t="25653" x="7388225" y="3625850"/>
          <p14:tracePt t="25661" x="7370763" y="3625850"/>
          <p14:tracePt t="25668" x="7342188" y="3625850"/>
          <p14:tracePt t="25675" x="7305675" y="3625850"/>
          <p14:tracePt t="25682" x="7232650" y="3589338"/>
          <p14:tracePt t="25689" x="7159625" y="3560763"/>
          <p14:tracePt t="25696" x="7086600" y="3506788"/>
          <p14:tracePt t="25704" x="7023100" y="3451225"/>
          <p14:tracePt t="25710" x="6950075" y="3406775"/>
          <p14:tracePt t="25718" x="6904038" y="3360738"/>
          <p14:tracePt t="25725" x="6831013" y="3314700"/>
          <p14:tracePt t="25732" x="6804025" y="3287713"/>
          <p14:tracePt t="25740" x="6777038" y="3251200"/>
          <p14:tracePt t="25746" x="6684963" y="3205163"/>
          <p14:tracePt t="25754" x="6657975" y="3195638"/>
          <p14:tracePt t="25760" x="6621463" y="3159125"/>
          <p14:tracePt t="25768" x="6594475" y="3141663"/>
          <p14:tracePt t="25774" x="6565900" y="3122613"/>
          <p14:tracePt t="25782" x="6502400" y="3105150"/>
          <p14:tracePt t="25788" x="6465888" y="3078163"/>
          <p14:tracePt t="25795" x="6402388" y="3049588"/>
          <p14:tracePt t="25804" x="6373813" y="3032125"/>
          <p14:tracePt t="25810" x="6292850" y="3005138"/>
          <p14:tracePt t="25817" x="6237288" y="2968625"/>
          <p14:tracePt t="25824" x="6164263" y="2940050"/>
          <p14:tracePt t="25831" x="6137275" y="2930525"/>
          <p14:tracePt t="25838" x="6073775" y="2913063"/>
          <p14:tracePt t="25845" x="6045200" y="2903538"/>
          <p14:tracePt t="25852" x="5991225" y="2886075"/>
          <p14:tracePt t="25859" x="5954713" y="2886075"/>
          <p14:tracePt t="25867" x="5927725" y="2867025"/>
          <p14:tracePt t="25874" x="5899150" y="2867025"/>
          <p14:tracePt t="25881" x="5835650" y="2867025"/>
          <p14:tracePt t="25888" x="5808663" y="2867025"/>
          <p14:tracePt t="25895" x="5772150" y="2867025"/>
          <p14:tracePt t="25902" x="5745163" y="2876550"/>
          <p14:tracePt t="25910" x="5716588" y="2886075"/>
          <p14:tracePt t="25916" x="5699125" y="2886075"/>
          <p14:tracePt t="25923" x="5670550" y="2894013"/>
          <p14:tracePt t="25930" x="5643563" y="2903538"/>
          <p14:tracePt t="25938" x="5597525" y="2913063"/>
          <p14:tracePt t="25944" x="5570538" y="2930525"/>
          <p14:tracePt t="25951" x="5543550" y="2949575"/>
          <p14:tracePt t="25959" x="5507038" y="2976563"/>
          <p14:tracePt t="25974" x="5461000" y="3013075"/>
          <p14:tracePt t="25980" x="5443538" y="3032125"/>
          <p14:tracePt t="25988" x="5414963" y="3059113"/>
          <p14:tracePt t="25994" x="5397500" y="3078163"/>
          <p14:tracePt t="26003" x="5378450" y="3105150"/>
          <p14:tracePt t="26008" x="5360988" y="3132138"/>
          <p14:tracePt t="26016" x="5341938" y="3168650"/>
          <p14:tracePt t="26024" x="5324475" y="3195638"/>
          <p14:tracePt t="26030" x="5314950" y="3224213"/>
          <p14:tracePt t="26038" x="5305425" y="3260725"/>
          <p14:tracePt t="26044" x="5297488" y="3278188"/>
          <p14:tracePt t="26051" x="5297488" y="3297238"/>
          <p14:tracePt t="26058" x="5297488" y="3314700"/>
          <p14:tracePt t="26072" x="5297488" y="3341688"/>
          <p14:tracePt t="26080" x="5297488" y="3360738"/>
          <p14:tracePt t="26088" x="5305425" y="3387725"/>
          <p14:tracePt t="26093" x="5314950" y="3414713"/>
          <p14:tracePt t="26101" x="5334000" y="3443288"/>
          <p14:tracePt t="26108" x="5351463" y="3470275"/>
          <p14:tracePt t="26115" x="5378450" y="3487738"/>
          <p14:tracePt t="26123" x="5397500" y="3524250"/>
          <p14:tracePt t="26129" x="5424488" y="3552825"/>
          <p14:tracePt t="26138" x="5451475" y="3579813"/>
          <p14:tracePt t="26143" x="5497513" y="3625850"/>
          <p14:tracePt t="26150" x="5543550" y="3652838"/>
          <p14:tracePt t="26157" x="5597525" y="3679825"/>
          <p14:tracePt t="26164" x="5653088" y="3706813"/>
          <p14:tracePt t="26171" x="5708650" y="3725863"/>
          <p14:tracePt t="26179" x="5781675" y="3752850"/>
          <p14:tracePt t="26187" x="5818188" y="3762375"/>
          <p14:tracePt t="26193" x="5881688" y="3762375"/>
          <p14:tracePt t="26200" x="5954713" y="3771900"/>
          <p14:tracePt t="26209" x="6027738" y="3779838"/>
          <p14:tracePt t="26215" x="6110288" y="3779838"/>
          <p14:tracePt t="26222" x="6200775" y="3779838"/>
          <p14:tracePt t="26229" x="6292850" y="3779838"/>
          <p14:tracePt t="26236" x="6356350" y="3779838"/>
          <p14:tracePt t="26242" x="6419850" y="3779838"/>
          <p14:tracePt t="26249" x="6492875" y="3779838"/>
          <p14:tracePt t="26257" x="6538913" y="3779838"/>
          <p14:tracePt t="26263" x="6602413" y="3779838"/>
          <p14:tracePt t="26271" x="6694488" y="3771900"/>
          <p14:tracePt t="26278" x="6757988" y="3752850"/>
          <p14:tracePt t="26285" x="6850063" y="3743325"/>
          <p14:tracePt t="26292" x="6904038" y="3725863"/>
          <p14:tracePt t="26299" x="6967538" y="3725863"/>
          <p14:tracePt t="26307" x="7040563" y="3706813"/>
          <p14:tracePt t="26313" x="7069138" y="3698875"/>
          <p14:tracePt t="26321" x="7105650" y="3689350"/>
          <p14:tracePt t="26327" x="7132638" y="3679825"/>
          <p14:tracePt t="26335" x="7150100" y="3670300"/>
          <p14:tracePt t="26342" x="7169150" y="3670300"/>
          <p14:tracePt t="26349" x="7169150" y="3662363"/>
          <p14:tracePt t="26357" x="7178675" y="3652838"/>
          <p14:tracePt t="26363" x="7186613" y="3633788"/>
          <p14:tracePt t="26377" x="7196138" y="3633788"/>
          <p14:tracePt t="26384" x="7205663" y="3625850"/>
          <p14:tracePt t="26392" x="7205663" y="3606800"/>
          <p14:tracePt t="26399" x="7215188" y="3597275"/>
          <p14:tracePt t="26406" x="7215188" y="3589338"/>
          <p14:tracePt t="26413" x="7215188" y="3552825"/>
          <p14:tracePt t="26421" x="7215188" y="3524250"/>
          <p14:tracePt t="26427" x="7215188" y="3497263"/>
          <p14:tracePt t="26434" x="7186613" y="3424238"/>
          <p14:tracePt t="26441" x="7150100" y="3370263"/>
          <p14:tracePt t="26448" x="7096125" y="3278188"/>
          <p14:tracePt t="26456" x="7032625" y="3187700"/>
          <p14:tracePt t="26462" x="7004050" y="3168650"/>
          <p14:tracePt t="26471" x="6923088" y="3122613"/>
          <p14:tracePt t="26477" x="6840538" y="3078163"/>
          <p14:tracePt t="26484" x="6767513" y="3049588"/>
          <p14:tracePt t="26491" x="6675438" y="3032125"/>
          <p14:tracePt t="26498" x="6621463" y="3013075"/>
          <p14:tracePt t="26505" x="6557963" y="3013075"/>
          <p14:tracePt t="26512" x="6475413" y="3013075"/>
          <p14:tracePt t="26521" x="6419850" y="3013075"/>
          <p14:tracePt t="26526" x="6402388" y="3013075"/>
          <p14:tracePt t="26533" x="6319838" y="3022600"/>
          <p14:tracePt t="26541" x="6292850" y="3032125"/>
          <p14:tracePt t="26548" x="6256338" y="3041650"/>
          <p14:tracePt t="26555" x="6227763" y="3049588"/>
          <p14:tracePt t="26562" x="6210300" y="3059113"/>
          <p14:tracePt t="26571" x="6200775" y="3068638"/>
          <p14:tracePt t="26577" x="6183313" y="3078163"/>
          <p14:tracePt t="26583" x="6183313" y="3086100"/>
          <p14:tracePt t="26590" x="6173788" y="3095625"/>
          <p14:tracePt t="26598" x="6164263" y="3105150"/>
          <p14:tracePt t="26604" x="6154738" y="3105150"/>
          <p14:tracePt t="26612" x="6154738" y="3114675"/>
          <p14:tracePt t="26620" x="6154738" y="3122613"/>
          <p14:tracePt t="26626" x="6154738" y="3132138"/>
          <p14:tracePt t="26640" x="6154738" y="3151188"/>
          <p14:tracePt t="26649" x="6154738" y="3159125"/>
          <p14:tracePt t="26654" x="6154738" y="3168650"/>
          <p14:tracePt t="26669" x="6154738" y="3178175"/>
          <p14:tracePt t="26675" x="6154738" y="3187700"/>
          <p14:tracePt t="26682" x="6154738" y="3195638"/>
          <p14:tracePt t="26981" x="6173788" y="3205163"/>
          <p14:tracePt t="26987" x="6200775" y="3224213"/>
          <p14:tracePt t="26995" x="6237288" y="3241675"/>
          <p14:tracePt t="27003" x="6292850" y="3305175"/>
          <p14:tracePt t="27009" x="6319838" y="3333750"/>
          <p14:tracePt t="27016" x="6365875" y="3406775"/>
          <p14:tracePt t="27024" x="6410325" y="3443288"/>
          <p14:tracePt t="27031" x="6410325" y="3451225"/>
          <p14:tracePt t="27038" x="6538913" y="3579813"/>
          <p14:tracePt t="27045" x="6548438" y="3597275"/>
          <p14:tracePt t="27052" x="6584950" y="3652838"/>
          <p14:tracePt t="27059" x="6621463" y="3725863"/>
          <p14:tracePt t="27066" x="6638925" y="3779838"/>
          <p14:tracePt t="27074" x="6667500" y="3816350"/>
          <p14:tracePt t="27080" x="6675438" y="3844925"/>
          <p14:tracePt t="27088" x="6675438" y="3852863"/>
          <p14:tracePt t="27094" x="6675438" y="3862388"/>
          <p14:tracePt t="27101" x="6675438" y="3871913"/>
          <p14:tracePt t="27108" x="6675438" y="3881438"/>
          <p14:tracePt t="27116" x="6675438" y="3898900"/>
          <p14:tracePt t="27123" x="6675438" y="3908425"/>
          <p14:tracePt t="27129" x="6675438" y="3917950"/>
          <p14:tracePt t="27138" x="6675438" y="3927475"/>
          <p14:tracePt t="27144" x="6667500" y="3944938"/>
          <p14:tracePt t="27151" x="6638925" y="3963988"/>
          <p14:tracePt t="27158" x="6621463" y="3990975"/>
          <p14:tracePt t="27165" x="6575425" y="4008438"/>
          <p14:tracePt t="27173" x="6548438" y="4027488"/>
          <p14:tracePt t="27181" x="6502400" y="4054475"/>
          <p14:tracePt t="27188" x="6456363" y="4064000"/>
          <p14:tracePt t="27193" x="6410325" y="4073525"/>
          <p14:tracePt t="27201" x="6365875" y="4090988"/>
          <p14:tracePt t="27207" x="6337300" y="4090988"/>
          <p14:tracePt t="27215" x="6273800" y="4100513"/>
          <p14:tracePt t="27222" x="6227763" y="4100513"/>
          <p14:tracePt t="27229" x="6200775" y="4100513"/>
          <p14:tracePt t="27238" x="6127750" y="4100513"/>
          <p14:tracePt t="27243" x="6054725" y="4100513"/>
          <p14:tracePt t="27250" x="5991225" y="4100513"/>
          <p14:tracePt t="27258" x="5908675" y="4100513"/>
          <p14:tracePt t="27264" x="5854700" y="4073525"/>
          <p14:tracePt t="27272" x="5762625" y="4064000"/>
          <p14:tracePt t="27279" x="5735638" y="4054475"/>
          <p14:tracePt t="27287" x="5662613" y="4054475"/>
          <p14:tracePt t="27293" x="5597525" y="4054475"/>
          <p14:tracePt t="27300" x="5570538" y="4054475"/>
          <p14:tracePt t="27307" x="5487988" y="4044950"/>
          <p14:tracePt t="27314" x="5461000" y="4044950"/>
          <p14:tracePt t="27322" x="5387975" y="4044950"/>
          <p14:tracePt t="27329" x="5360988" y="4044950"/>
          <p14:tracePt t="27335" x="5297488" y="4044950"/>
          <p14:tracePt t="27342" x="5278438" y="4044950"/>
          <p14:tracePt t="27350" x="5251450" y="4027488"/>
          <p14:tracePt t="27357" x="5187950" y="4017963"/>
          <p14:tracePt t="27364" x="5159375" y="4008438"/>
          <p14:tracePt t="27371" x="5132388" y="4000500"/>
          <p14:tracePt t="27378" x="5086350" y="3981450"/>
          <p14:tracePt t="27385" x="5059363" y="3971925"/>
          <p14:tracePt t="27393" x="5041900" y="3963988"/>
          <p14:tracePt t="27400" x="5022850" y="3954463"/>
          <p14:tracePt t="27407" x="4995863" y="3944938"/>
          <p14:tracePt t="27414" x="4976813" y="3935413"/>
          <p14:tracePt t="27421" x="4959350" y="3927475"/>
          <p14:tracePt t="27428" x="4932363" y="3917950"/>
          <p14:tracePt t="27436" x="4913313" y="3908425"/>
          <p14:tracePt t="27442" x="4895850" y="3898900"/>
          <p14:tracePt t="27449" x="4876800" y="3881438"/>
          <p14:tracePt t="27457" x="4857750" y="3862388"/>
          <p14:tracePt t="27463" x="4830763" y="3852863"/>
          <p14:tracePt t="27471" x="4813300" y="3835400"/>
          <p14:tracePt t="27477" x="4803775" y="3825875"/>
          <p14:tracePt t="27485" x="4784725" y="3816350"/>
          <p14:tracePt t="27492" x="4757738" y="3808413"/>
          <p14:tracePt t="27499" x="4740275" y="3798888"/>
          <p14:tracePt t="27507" x="4730750" y="3798888"/>
          <p14:tracePt t="27513" x="4711700" y="3789363"/>
          <p14:tracePt t="27521" x="4711700" y="3779838"/>
          <p14:tracePt t="27527" x="4703763" y="3779838"/>
          <p14:tracePt t="27534" x="4694238" y="3779838"/>
          <p14:tracePt t="27541" x="4675188" y="3771900"/>
          <p14:tracePt t="27555" x="4667250" y="3771900"/>
          <p14:tracePt t="27562" x="4657725" y="3762375"/>
          <p14:tracePt t="27571" x="4648200" y="3762375"/>
          <p14:tracePt t="27584" x="4630738" y="3752850"/>
          <p14:tracePt t="27591" x="4621213" y="3752850"/>
          <p14:tracePt t="27598" x="4602163" y="3743325"/>
          <p14:tracePt t="27605" x="4594225" y="3743325"/>
          <p14:tracePt t="27612" x="4584700" y="3743325"/>
          <p14:tracePt t="27621" x="4575175" y="3735388"/>
          <p14:tracePt t="27626" x="4565650" y="3735388"/>
          <p14:tracePt t="27634" x="4557713" y="3725863"/>
          <p14:tracePt t="27640" x="4529138" y="3706813"/>
          <p14:tracePt t="27648" x="4511675" y="3698875"/>
          <p14:tracePt t="27655" x="4502150" y="3698875"/>
          <p14:tracePt t="27662" x="4492625" y="3698875"/>
          <p14:tracePt t="27671" x="4484688" y="3689350"/>
          <p14:tracePt t="27677" x="4475163" y="3689350"/>
          <p14:tracePt t="27684" x="4465638" y="3689350"/>
          <p14:tracePt t="27691" x="4448175" y="3689350"/>
          <p14:tracePt t="27697" x="4438650" y="3689350"/>
          <p14:tracePt t="27705" x="4429125" y="3689350"/>
          <p14:tracePt t="27711" x="4419600" y="3679825"/>
          <p14:tracePt t="27721" x="4411663" y="3679825"/>
          <p14:tracePt t="27762" x="4411663" y="3670300"/>
          <p14:tracePt t="46864" x="4429125" y="3670300"/>
          <p14:tracePt t="46870" x="4448175" y="3670300"/>
          <p14:tracePt t="46877" x="4456113" y="3670300"/>
          <p14:tracePt t="46885" x="4484688" y="3670300"/>
          <p14:tracePt t="46892" x="4511675" y="3662363"/>
          <p14:tracePt t="46899" x="4529138" y="3662363"/>
          <p14:tracePt t="46906" x="4548188" y="3662363"/>
          <p14:tracePt t="46913" x="4575175" y="3662363"/>
          <p14:tracePt t="46927" x="4594225" y="3662363"/>
          <p14:tracePt t="46934" x="4611688" y="3662363"/>
          <p14:tracePt t="46942" x="4621213" y="3662363"/>
          <p14:tracePt t="46957" x="4657725" y="3662363"/>
          <p14:tracePt t="46963" x="4675188" y="3662363"/>
          <p14:tracePt t="46977" x="4694238" y="3662363"/>
          <p14:tracePt t="46984" x="4703763" y="3662363"/>
          <p14:tracePt t="46991" x="4730750" y="3670300"/>
          <p14:tracePt t="46998" x="4730750" y="3679825"/>
          <p14:tracePt t="47005" x="4748213" y="3679825"/>
          <p14:tracePt t="47012" x="4757738" y="3679825"/>
          <p14:tracePt t="47021" x="4767263" y="3679825"/>
          <p14:tracePt t="47026" x="4794250" y="3679825"/>
          <p14:tracePt t="47034" x="4803775" y="3679825"/>
          <p14:tracePt t="47041" x="4813300" y="3689350"/>
          <p14:tracePt t="47048" x="4821238" y="3689350"/>
          <p14:tracePt t="47056" x="4830763" y="3689350"/>
          <p14:tracePt t="47062" x="4849813" y="3689350"/>
          <p14:tracePt t="47071" x="4886325" y="3698875"/>
          <p14:tracePt t="47076" x="4895850" y="3698875"/>
          <p14:tracePt t="47083" x="4903788" y="3698875"/>
          <p14:tracePt t="47090" x="4922838" y="3698875"/>
          <p14:tracePt t="47098" x="4940300" y="3706813"/>
          <p14:tracePt t="47104" x="4968875" y="3706813"/>
          <p14:tracePt t="47112" x="4976813" y="3716338"/>
          <p14:tracePt t="47119" x="4986338" y="3716338"/>
          <p14:tracePt t="47126" x="4995863" y="3725863"/>
          <p14:tracePt t="47133" x="5013325" y="3725863"/>
          <p14:tracePt t="47147" x="5022850" y="3725863"/>
          <p14:tracePt t="47155" x="5041900" y="3735388"/>
          <p14:tracePt t="47162" x="5049838" y="3735388"/>
          <p14:tracePt t="47175" x="5068888" y="3743325"/>
          <p14:tracePt t="47183" x="5078413" y="3743325"/>
          <p14:tracePt t="47190" x="5086350" y="3743325"/>
          <p14:tracePt t="47197" x="5095875" y="3743325"/>
          <p14:tracePt t="47205" x="5122863" y="3752850"/>
          <p14:tracePt t="47211" x="5141913" y="3762375"/>
          <p14:tracePt t="47219" x="5159375" y="3762375"/>
          <p14:tracePt t="47225" x="5178425" y="3762375"/>
          <p14:tracePt t="47240" x="5214938" y="3762375"/>
          <p14:tracePt t="47247" x="5224463" y="3762375"/>
          <p14:tracePt t="47255" x="5232400" y="3771900"/>
          <p14:tracePt t="47261" x="5251450" y="3771900"/>
          <p14:tracePt t="47268" x="5278438" y="3771900"/>
          <p14:tracePt t="47275" x="5287963" y="3771900"/>
          <p14:tracePt t="47289" x="5305425" y="3771900"/>
          <p14:tracePt t="47297" x="5324475" y="3771900"/>
          <p14:tracePt t="47305" x="5334000" y="3771900"/>
          <p14:tracePt t="47311" x="5341938" y="3771900"/>
          <p14:tracePt t="47318" x="5370513" y="3771900"/>
          <p14:tracePt t="47326" x="5387975" y="3771900"/>
          <p14:tracePt t="47332" x="5407025" y="3771900"/>
          <p14:tracePt t="47346" x="5424488" y="3771900"/>
          <p14:tracePt t="47355" x="5461000" y="3771900"/>
          <p14:tracePt t="47360" x="5480050" y="3771900"/>
          <p14:tracePt t="47367" x="5507038" y="3771900"/>
          <p14:tracePt t="47374" x="5543550" y="3771900"/>
          <p14:tracePt t="47382" x="5561013" y="3771900"/>
          <p14:tracePt t="47389" x="5589588" y="3771900"/>
          <p14:tracePt t="47396" x="5626100" y="3771900"/>
          <p14:tracePt t="47404" x="5643563" y="3771900"/>
          <p14:tracePt t="47410" x="5662613" y="3771900"/>
          <p14:tracePt t="47417" x="5689600" y="3771900"/>
          <p14:tracePt t="47424" x="5716588" y="3771900"/>
          <p14:tracePt t="47431" x="5726113" y="3771900"/>
          <p14:tracePt t="47439" x="5745163" y="3771900"/>
          <p14:tracePt t="47446" x="5772150" y="3762375"/>
          <p14:tracePt t="47453" x="5799138" y="3762375"/>
          <p14:tracePt t="47459" x="5818188" y="3762375"/>
          <p14:tracePt t="47466" x="5845175" y="3762375"/>
          <p14:tracePt t="47474" x="5881688" y="3762375"/>
          <p14:tracePt t="47481" x="5891213" y="3762375"/>
          <p14:tracePt t="47488" x="5918200" y="3762375"/>
          <p14:tracePt t="47495" x="5945188" y="3762375"/>
          <p14:tracePt t="47502" x="6000750" y="3762375"/>
          <p14:tracePt t="47509" x="6018213" y="3762375"/>
          <p14:tracePt t="47516" x="6054725" y="3762375"/>
          <p14:tracePt t="47523" x="6081713" y="3762375"/>
          <p14:tracePt t="47530" x="6110288" y="3762375"/>
          <p14:tracePt t="47538" x="6127750" y="3762375"/>
          <p14:tracePt t="47545" x="6164263" y="3762375"/>
          <p14:tracePt t="47551" x="6183313" y="3762375"/>
          <p14:tracePt t="47559" x="6191250" y="3762375"/>
          <p14:tracePt t="47566" x="6210300" y="3762375"/>
          <p14:tracePt t="47573" x="6227763" y="3762375"/>
          <p14:tracePt t="47580" x="6256338" y="3762375"/>
          <p14:tracePt t="47589" x="6264275" y="3762375"/>
          <p14:tracePt t="47594" x="6273800" y="3762375"/>
          <p14:tracePt t="47601" x="6283325" y="3762375"/>
          <p14:tracePt t="47609" x="6310313" y="3771900"/>
          <p14:tracePt t="47623" x="6319838" y="3771900"/>
          <p14:tracePt t="47629" x="6337300" y="3771900"/>
          <p14:tracePt t="47638" x="6346825" y="3771900"/>
          <p14:tracePt t="47644" x="6356350" y="3779838"/>
          <p14:tracePt t="47651" x="6365875" y="3779838"/>
          <p14:tracePt t="47658" x="6392863" y="3779838"/>
          <p14:tracePt t="47673" x="6410325" y="3779838"/>
          <p14:tracePt t="47680" x="6419850" y="3779838"/>
          <p14:tracePt t="47688" x="6429375" y="3779838"/>
          <p14:tracePt t="47694" x="6438900" y="3779838"/>
          <p14:tracePt t="47701" x="6456363" y="3779838"/>
          <p14:tracePt t="47708" x="6465888" y="3789363"/>
          <p14:tracePt t="47715" x="6475413" y="3789363"/>
          <p14:tracePt t="47722" x="6492875" y="3789363"/>
          <p14:tracePt t="47729" x="6511925" y="3789363"/>
          <p14:tracePt t="47738" x="6538913" y="3789363"/>
          <p14:tracePt t="47744" x="6548438" y="3789363"/>
          <p14:tracePt t="47751" x="6557963" y="3789363"/>
          <p14:tracePt t="47758" x="6575425" y="3789363"/>
          <p14:tracePt t="47765" x="6594475" y="3789363"/>
          <p14:tracePt t="47779" x="6611938" y="3789363"/>
          <p14:tracePt t="47786" x="6621463" y="3789363"/>
          <p14:tracePt t="47793" x="6630988" y="3789363"/>
          <p14:tracePt t="47807" x="6638925" y="3789363"/>
          <p14:tracePt t="47822" x="6648450" y="3789363"/>
          <p14:tracePt t="47865" x="6657975" y="3789363"/>
          <p14:tracePt t="47871" x="6667500" y="3789363"/>
          <p14:tracePt t="47878" x="6675438" y="3789363"/>
          <p14:tracePt t="47886" x="6694488" y="3789363"/>
          <p14:tracePt t="47892" x="6704013" y="3789363"/>
          <p14:tracePt t="47899" x="6711950" y="3789363"/>
          <p14:tracePt t="47914" x="6721475" y="3789363"/>
          <p14:tracePt t="48567" x="6777038" y="3743325"/>
          <p14:tracePt t="48574" x="6831013" y="3706813"/>
          <p14:tracePt t="48581" x="6913563" y="3633788"/>
          <p14:tracePt t="48588" x="6986588" y="3579813"/>
          <p14:tracePt t="48595" x="7050088" y="3524250"/>
          <p14:tracePt t="48602" x="7132638" y="3470275"/>
          <p14:tracePt t="48609" x="7205663" y="3424238"/>
          <p14:tracePt t="48616" x="7269163" y="3387725"/>
          <p14:tracePt t="48624" x="7324725" y="3370263"/>
          <p14:tracePt t="48631" x="7361238" y="3341688"/>
          <p14:tracePt t="48638" x="7424738" y="3314700"/>
          <p14:tracePt t="48645" x="7461250" y="3287713"/>
          <p14:tracePt t="48652" x="7488238" y="3268663"/>
          <p14:tracePt t="48659" x="7543800" y="3251200"/>
          <p14:tracePt t="48666" x="7570788" y="3224213"/>
          <p14:tracePt t="48673" x="7597775" y="3205163"/>
          <p14:tracePt t="48680" x="7653338" y="3187700"/>
          <p14:tracePt t="48688" x="7689850" y="3151188"/>
          <p14:tracePt t="48694" x="7772400" y="3086100"/>
          <p14:tracePt t="48702" x="7808913" y="3059113"/>
          <p14:tracePt t="48708" x="7881938" y="3005138"/>
          <p14:tracePt t="48716" x="7945438" y="2959100"/>
          <p14:tracePt t="48724" x="8018463" y="2922588"/>
          <p14:tracePt t="48730" x="8072438" y="2876550"/>
          <p14:tracePt t="48738" x="8147050" y="2840038"/>
          <p14:tracePt t="48744" x="8191500" y="2820988"/>
          <p14:tracePt t="48751" x="8264525" y="2794000"/>
          <p14:tracePt t="48759" x="8293100" y="2776538"/>
          <p14:tracePt t="48766" x="8337550" y="2747963"/>
          <p14:tracePt t="48773" x="8383588" y="2740025"/>
          <p14:tracePt t="48779" x="8439150" y="2711450"/>
          <p14:tracePt t="48788" x="8466138" y="2703513"/>
          <p14:tracePt t="48794" x="8493125" y="2693988"/>
          <p14:tracePt t="48801" x="8529638" y="2684463"/>
          <p14:tracePt t="48808" x="8556625" y="2674938"/>
          <p14:tracePt t="48815" x="8585200" y="2667000"/>
          <p14:tracePt t="48822" x="8602663" y="2647950"/>
          <p14:tracePt t="48830" x="8639175" y="2638425"/>
          <p14:tracePt t="48838" x="8666163" y="2620963"/>
          <p14:tracePt t="48844" x="8712200" y="2611438"/>
          <p14:tracePt t="48851" x="8758238" y="2593975"/>
          <p14:tracePt t="48858" x="8785225" y="2574925"/>
          <p14:tracePt t="48865" x="8831263" y="2547938"/>
          <p14:tracePt t="48872" x="8858250" y="2538413"/>
          <p14:tracePt t="48879" x="8885238" y="2520950"/>
          <p14:tracePt t="48888" x="8931275" y="2511425"/>
          <p14:tracePt t="48893" x="8959850" y="2501900"/>
          <p14:tracePt t="48900" x="8967788" y="2501900"/>
          <p14:tracePt t="48907" x="8996363" y="2492375"/>
          <p14:tracePt t="48915" x="9013825" y="2484438"/>
          <p14:tracePt t="48922" x="9040813" y="2465388"/>
          <p14:tracePt t="48928" x="9050338" y="2455863"/>
          <p14:tracePt t="48938" x="9069388" y="2447925"/>
          <p14:tracePt t="48943" x="9105900" y="2428875"/>
          <p14:tracePt t="48957" x="9123363" y="2419350"/>
          <p14:tracePt t="48964" x="9142413" y="2411413"/>
          <p14:tracePt t="48971" x="9169400" y="2401888"/>
          <p14:tracePt t="48979" x="9186863" y="2392363"/>
          <p14:tracePt t="48985" x="9196388" y="2374900"/>
          <p14:tracePt t="49000" x="9205913" y="2374900"/>
          <p14:tracePt t="49056" x="9186863" y="2355850"/>
          <p14:tracePt t="49064" x="9159875" y="2346325"/>
          <p14:tracePt t="49072" x="9132888" y="2338388"/>
          <p14:tracePt t="49077" x="9105900" y="2319338"/>
          <p14:tracePt t="49086" x="9096375" y="2309813"/>
          <p14:tracePt t="49092" x="9050338" y="2301875"/>
          <p14:tracePt t="49099" x="9004300" y="2301875"/>
          <p14:tracePt t="49106" x="8967788" y="2301875"/>
          <p14:tracePt t="49114" x="8940800" y="2301875"/>
          <p14:tracePt t="49121" x="8913813" y="2282825"/>
          <p14:tracePt t="49127" x="8877300" y="2273300"/>
          <p14:tracePt t="49134" x="8848725" y="2273300"/>
          <p14:tracePt t="49142" x="8821738" y="2265363"/>
          <p14:tracePt t="49149" x="8785225" y="2265363"/>
          <p14:tracePt t="49156" x="8758238" y="2265363"/>
          <p14:tracePt t="49163" x="8739188" y="2265363"/>
          <p14:tracePt t="49171" x="8702675" y="2265363"/>
          <p14:tracePt t="49177" x="8675688" y="2265363"/>
          <p14:tracePt t="49184" x="8666163" y="2265363"/>
          <p14:tracePt t="49191" x="8658225" y="2265363"/>
          <p14:tracePt t="49198" x="8621713" y="2265363"/>
          <p14:tracePt t="49212" x="8602663" y="2265363"/>
          <p14:tracePt t="49221" x="8593138" y="2265363"/>
          <p14:tracePt t="49227" x="8585200" y="2265363"/>
          <p14:tracePt t="49241" x="8575675" y="2265363"/>
          <p14:tracePt t="49248" x="8566150" y="2265363"/>
          <p14:tracePt t="49255" x="8548688" y="2265363"/>
          <p14:tracePt t="49271" x="8539163" y="2265363"/>
          <p14:tracePt t="49276" x="8529638" y="2265363"/>
          <p14:tracePt t="49284" x="8520113" y="2265363"/>
          <p14:tracePt t="49298" x="8502650" y="2265363"/>
          <p14:tracePt t="49305" x="8475663" y="2265363"/>
          <p14:tracePt t="49312" x="8466138" y="2265363"/>
          <p14:tracePt t="49326" x="8447088" y="2265363"/>
          <p14:tracePt t="49333" x="8429625" y="2265363"/>
          <p14:tracePt t="49340" x="8420100" y="2265363"/>
          <p14:tracePt t="49354" x="8402638" y="2265363"/>
          <p14:tracePt t="49362" x="8393113" y="2265363"/>
          <p14:tracePt t="49371" x="8383588" y="2265363"/>
          <p14:tracePt t="49383" x="8374063" y="2265363"/>
          <p14:tracePt t="49390" x="8366125" y="2265363"/>
          <p14:tracePt t="49397" x="8356600" y="2265363"/>
          <p14:tracePt t="49412" x="8347075" y="2265363"/>
          <p14:tracePt t="49419" x="8337550" y="2265363"/>
          <p14:tracePt t="49425" x="8320088" y="2265363"/>
          <p14:tracePt t="49433" x="8310563" y="2265363"/>
          <p14:tracePt t="49440" x="8301038" y="2265363"/>
          <p14:tracePt t="49447" x="8293100" y="2265363"/>
          <p14:tracePt t="49455" x="8283575" y="2265363"/>
          <p14:tracePt t="49468" x="8274050" y="2265363"/>
          <p14:tracePt t="49525" x="8264525" y="2265363"/>
          <p14:tracePt t="49532" x="8247063" y="2265363"/>
          <p14:tracePt t="49546" x="8237538" y="2265363"/>
          <p14:tracePt t="49610" x="8237538" y="2282825"/>
          <p14:tracePt t="49844" x="8247063" y="2282825"/>
          <p14:tracePt t="49859" x="8264525" y="2282825"/>
          <p14:tracePt t="49865" x="8274050" y="2282825"/>
          <p14:tracePt t="49872" x="8293100" y="2273300"/>
          <p14:tracePt t="49880" x="8301038" y="2273300"/>
          <p14:tracePt t="49888" x="8329613" y="2273300"/>
          <p14:tracePt t="49894" x="8337550" y="2273300"/>
          <p14:tracePt t="49901" x="8347075" y="2265363"/>
          <p14:tracePt t="49908" x="8383588" y="2255838"/>
          <p14:tracePt t="49915" x="8402638" y="2255838"/>
          <p14:tracePt t="49922" x="8420100" y="2255838"/>
          <p14:tracePt t="49930" x="8429625" y="2255838"/>
          <p14:tracePt t="49943" x="8447088" y="2255838"/>
          <p14:tracePt t="49957" x="8456613" y="2255838"/>
          <p14:tracePt t="49965" x="8456613" y="2246313"/>
          <p14:tracePt t="49986" x="8466138" y="2246313"/>
          <p14:tracePt t="50000" x="8475663" y="2246313"/>
          <p14:tracePt t="50007" x="8483600" y="2246313"/>
          <p14:tracePt t="50014" x="8493125" y="2246313"/>
          <p14:tracePt t="50029" x="8502650" y="2228850"/>
          <p14:tracePt t="50036" x="8529638" y="2228850"/>
          <p14:tracePt t="50043" x="8539163" y="2228850"/>
          <p14:tracePt t="50050" x="8548688" y="2228850"/>
          <p14:tracePt t="50057" x="8556625" y="2228850"/>
          <p14:tracePt t="50065" x="8566150" y="2228850"/>
          <p14:tracePt t="50072" x="8575675" y="2228850"/>
          <p14:tracePt t="50086" x="8585200" y="2228850"/>
          <p14:tracePt t="50093" x="8593138" y="2228850"/>
          <p14:tracePt t="50100" x="8602663" y="2228850"/>
          <p14:tracePt t="50114" x="8612188" y="2228850"/>
          <p14:tracePt t="50128" x="8621713" y="2228850"/>
          <p14:tracePt t="50136" x="8629650" y="2228850"/>
          <p14:tracePt t="50143" x="8639175" y="2219325"/>
          <p14:tracePt t="50149" x="8648700" y="2219325"/>
          <p14:tracePt t="50164" x="8666163" y="2219325"/>
          <p14:tracePt t="50171" x="8675688" y="2219325"/>
          <p14:tracePt t="50186" x="8685213" y="2219325"/>
          <p14:tracePt t="50192" x="8694738" y="2219325"/>
          <p14:tracePt t="50206" x="8702675" y="2219325"/>
          <p14:tracePt t="50214" x="8712200" y="2219325"/>
          <p14:tracePt t="50228" x="8721725" y="2219325"/>
          <p14:tracePt t="50235" x="8739188" y="2209800"/>
          <p14:tracePt t="50242" x="8748713" y="2209800"/>
          <p14:tracePt t="50256" x="8767763" y="2209800"/>
          <p14:tracePt t="50263" x="8775700" y="2209800"/>
          <p14:tracePt t="50271" x="8794750" y="2200275"/>
          <p14:tracePt t="50277" x="8821738" y="2200275"/>
          <p14:tracePt t="50284" x="8840788" y="2200275"/>
          <p14:tracePt t="50291" x="8867775" y="2200275"/>
          <p14:tracePt t="50298" x="8885238" y="2200275"/>
          <p14:tracePt t="50306" x="8904288" y="2200275"/>
          <p14:tracePt t="50313" x="8913813" y="2200275"/>
          <p14:tracePt t="50321" x="8931275" y="2200275"/>
          <p14:tracePt t="50327" x="8940800" y="2200275"/>
          <p14:tracePt t="50341" x="8959850" y="2200275"/>
          <p14:tracePt t="50348" x="8977313" y="2200275"/>
          <p14:tracePt t="50364" x="8986838" y="2200275"/>
          <p14:tracePt t="50371" x="8996363" y="2200275"/>
          <p14:tracePt t="50376" x="9004300" y="2200275"/>
          <p14:tracePt t="50384" x="9013825" y="2200275"/>
          <p14:tracePt t="50390" x="9023350" y="2200275"/>
          <p14:tracePt t="50398" x="9032875" y="2200275"/>
          <p14:tracePt t="50406" x="9050338" y="2200275"/>
          <p14:tracePt t="50412" x="9069388" y="2200275"/>
          <p14:tracePt t="50426" x="9077325" y="2200275"/>
          <p14:tracePt t="50434" x="9096375" y="2200275"/>
          <p14:tracePt t="50440" x="9105900" y="2200275"/>
          <p14:tracePt t="50455" x="9132888" y="2200275"/>
          <p14:tracePt t="50470" x="9150350" y="2200275"/>
          <p14:tracePt t="50483" x="9169400" y="2200275"/>
          <p14:tracePt t="50490" x="9186863" y="2200275"/>
          <p14:tracePt t="50497" x="9205913" y="2200275"/>
          <p14:tracePt t="50505" x="9215438" y="2200275"/>
          <p14:tracePt t="50512" x="9232900" y="2200275"/>
          <p14:tracePt t="50519" x="9242425" y="2200275"/>
          <p14:tracePt t="50525" x="9251950" y="2200275"/>
          <p14:tracePt t="50532" x="9278938" y="2200275"/>
          <p14:tracePt t="50540" x="9296400" y="2200275"/>
          <p14:tracePt t="50547" x="9305925" y="2200275"/>
          <p14:tracePt t="50555" x="9315450" y="2200275"/>
          <p14:tracePt t="50561" x="9324975" y="2200275"/>
          <p14:tracePt t="50568" x="9332913" y="2200275"/>
          <p14:tracePt t="50576" x="9342438" y="2200275"/>
          <p14:tracePt t="50582" x="9351963" y="2200275"/>
          <p14:tracePt t="50590" x="9361488" y="2200275"/>
          <p14:tracePt t="50596" x="9369425" y="2200275"/>
          <p14:tracePt t="50605" x="9378950" y="2200275"/>
          <p14:tracePt t="50625" x="9388475" y="2200275"/>
          <p14:tracePt t="50632" x="9405938" y="2200275"/>
          <p14:tracePt t="50639" x="9415463" y="2200275"/>
          <p14:tracePt t="50647" x="9424988" y="2200275"/>
          <p14:tracePt t="50655" x="9434513" y="2200275"/>
          <p14:tracePt t="50660" x="9451975" y="2200275"/>
          <p14:tracePt t="50674" x="9461500" y="2200275"/>
          <p14:tracePt t="50681" x="9471025" y="2200275"/>
          <p14:tracePt t="50696" x="9478963" y="2200275"/>
          <p14:tracePt t="50725" x="9498013" y="2200275"/>
          <p14:tracePt t="50732" x="9507538" y="2200275"/>
          <p14:tracePt t="50739" x="9515475" y="2200275"/>
          <p14:tracePt t="50754" x="9525000" y="2200275"/>
          <p14:tracePt t="50760" x="9534525" y="2200275"/>
          <p14:tracePt t="50767" x="9544050" y="2200275"/>
          <p14:tracePt t="50774" x="9551988" y="2200275"/>
          <p14:tracePt t="50788" x="9571038" y="2200275"/>
          <p14:tracePt t="50795" x="9580563" y="2200275"/>
          <p14:tracePt t="50809" x="9588500" y="2200275"/>
          <p14:tracePt t="50831" x="9598025" y="2200275"/>
          <p14:tracePt t="50838" x="9607550" y="2200275"/>
          <p14:tracePt t="50845" x="9617075" y="2200275"/>
          <p14:tracePt t="50859" x="9625013" y="2200275"/>
          <p14:tracePt t="50873" x="9644063" y="2200275"/>
          <p14:tracePt t="50888" x="9653588" y="2200275"/>
          <p14:tracePt t="51406" x="9661525" y="2200275"/>
          <p14:tracePt t="51427" x="9671050" y="2200275"/>
          <p14:tracePt t="51434" x="9680575" y="2200275"/>
          <p14:tracePt t="51449" x="9698038" y="2200275"/>
          <p14:tracePt t="51462" x="9707563" y="2200275"/>
          <p14:tracePt t="51470" x="9717088" y="2200275"/>
          <p14:tracePt t="51476" x="9726613" y="2200275"/>
          <p14:tracePt t="51484" x="9734550" y="2200275"/>
          <p14:tracePt t="51490" x="9753600" y="2200275"/>
          <p14:tracePt t="51498" x="9772650" y="2200275"/>
          <p14:tracePt t="51505" x="9780588" y="2209800"/>
          <p14:tracePt t="51522" x="9790113" y="2209800"/>
          <p14:tracePt t="51526" x="9809163" y="2209800"/>
          <p14:tracePt t="51534" x="9817100" y="2209800"/>
          <p14:tracePt t="51547" x="9845675" y="2219325"/>
          <p14:tracePt t="51555" x="9863138" y="2219325"/>
          <p14:tracePt t="51562" x="9872663" y="2219325"/>
          <p14:tracePt t="51569" x="9890125" y="2219325"/>
          <p14:tracePt t="51576" x="9909175" y="2219325"/>
          <p14:tracePt t="51583" x="9945688" y="2219325"/>
          <p14:tracePt t="51590" x="9972675" y="2219325"/>
          <p14:tracePt t="51598" x="9991725" y="2219325"/>
          <p14:tracePt t="51605" x="10028238" y="2219325"/>
          <p14:tracePt t="51611" x="10036175" y="2219325"/>
          <p14:tracePt t="51619" x="10055225" y="2219325"/>
          <p14:tracePt t="51625" x="10072688" y="2219325"/>
          <p14:tracePt t="51632" x="10109200" y="2219325"/>
          <p14:tracePt t="51640" x="10128250" y="2219325"/>
          <p14:tracePt t="51647" x="10145713" y="2236788"/>
          <p14:tracePt t="51655" x="10155238" y="2236788"/>
          <p14:tracePt t="51661" x="10174288" y="2236788"/>
          <p14:tracePt t="51668" x="10201275" y="2236788"/>
          <p14:tracePt t="51675" x="10218738" y="2246313"/>
          <p14:tracePt t="51682" x="10237788" y="2246313"/>
          <p14:tracePt t="51689" x="10247313" y="2246313"/>
          <p14:tracePt t="51696" x="10274300" y="2246313"/>
          <p14:tracePt t="51705" x="10301288" y="2246313"/>
          <p14:tracePt t="51710" x="10328275" y="2246313"/>
          <p14:tracePt t="51717" x="10364788" y="2246313"/>
          <p14:tracePt t="51725" x="10393363" y="2246313"/>
          <p14:tracePt t="51732" x="10420350" y="2246313"/>
          <p14:tracePt t="51739" x="10456863" y="2246313"/>
          <p14:tracePt t="51746" x="10474325" y="2246313"/>
          <p14:tracePt t="51754" x="10483850" y="2228850"/>
          <p14:tracePt t="51760" x="10510838" y="2219325"/>
          <p14:tracePt t="51767" x="10539413" y="2219325"/>
          <p14:tracePt t="51774" x="10566400" y="2209800"/>
          <p14:tracePt t="51781" x="10585450" y="2200275"/>
          <p14:tracePt t="51789" x="10639425" y="2192338"/>
          <p14:tracePt t="51796" x="10666413" y="2192338"/>
          <p14:tracePt t="51804" x="10675938" y="2192338"/>
          <p14:tracePt t="51810" x="10702925" y="2182813"/>
          <p14:tracePt t="51817" x="10739438" y="2173288"/>
          <p14:tracePt t="51824" x="10768013" y="2173288"/>
          <p14:tracePt t="51831" x="10785475" y="2173288"/>
          <p14:tracePt t="51839" x="10821988" y="2173288"/>
          <p14:tracePt t="51845" x="10841038" y="2173288"/>
          <p14:tracePt t="51853" x="10858500" y="2173288"/>
          <p14:tracePt t="51859" x="10868025" y="2173288"/>
          <p14:tracePt t="51866" x="10877550" y="2173288"/>
          <p14:tracePt t="51874" x="10904538" y="2173288"/>
          <p14:tracePt t="51888" x="10914063" y="2173288"/>
          <p14:tracePt t="51902" x="10922000" y="2182813"/>
          <p14:tracePt t="51909" x="10922000" y="2192338"/>
          <p14:tracePt t="51917" x="10931525" y="2192338"/>
          <p14:tracePt t="51938" x="10931525" y="2200275"/>
          <p14:tracePt t="51994" x="10931525" y="2209800"/>
          <p14:tracePt t="52001" x="10931525" y="2228850"/>
          <p14:tracePt t="52009" x="10931525" y="2255838"/>
          <p14:tracePt t="52016" x="10922000" y="2255838"/>
          <p14:tracePt t="52023" x="10904538" y="2273300"/>
          <p14:tracePt t="52029" x="10885488" y="2282825"/>
          <p14:tracePt t="52038" x="10868025" y="2319338"/>
          <p14:tracePt t="52044" x="10848975" y="2338388"/>
          <p14:tracePt t="52051" x="10848975" y="2346325"/>
          <p14:tracePt t="52058" x="10821988" y="2365375"/>
          <p14:tracePt t="52065" x="10804525" y="2374900"/>
          <p14:tracePt t="52073" x="10775950" y="2382838"/>
          <p14:tracePt t="52079" x="10748963" y="2392363"/>
          <p14:tracePt t="52088" x="10731500" y="2411413"/>
          <p14:tracePt t="52094" x="10694988" y="2419350"/>
          <p14:tracePt t="52101" x="10666413" y="2428875"/>
          <p14:tracePt t="52108" x="10648950" y="2428875"/>
          <p14:tracePt t="52115" x="10629900" y="2438400"/>
          <p14:tracePt t="52123" x="10593388" y="2438400"/>
          <p14:tracePt t="52129" x="10585450" y="2438400"/>
          <p14:tracePt t="52138" x="10566400" y="2438400"/>
          <p14:tracePt t="52144" x="10547350" y="2447925"/>
          <p14:tracePt t="52151" x="10510838" y="2447925"/>
          <p14:tracePt t="52158" x="10493375" y="2447925"/>
          <p14:tracePt t="52165" x="10483850" y="2447925"/>
          <p14:tracePt t="52172" x="10437813" y="2447925"/>
          <p14:tracePt t="52179" x="10429875" y="2447925"/>
          <p14:tracePt t="52188" x="10410825" y="2447925"/>
          <p14:tracePt t="52193" x="10393363" y="2447925"/>
          <p14:tracePt t="52200" x="10383838" y="2447925"/>
          <p14:tracePt t="52207" x="10356850" y="2447925"/>
          <p14:tracePt t="52214" x="10337800" y="2447925"/>
          <p14:tracePt t="52222" x="10310813" y="2447925"/>
          <p14:tracePt t="52229" x="10301288" y="2447925"/>
          <p14:tracePt t="52236" x="10274300" y="2447925"/>
          <p14:tracePt t="52243" x="10247313" y="2447925"/>
          <p14:tracePt t="52250" x="10228263" y="2447925"/>
          <p14:tracePt t="52257" x="10191750" y="2438400"/>
          <p14:tracePt t="52264" x="10174288" y="2438400"/>
          <p14:tracePt t="52272" x="10145713" y="2438400"/>
          <p14:tracePt t="52280" x="10118725" y="2428875"/>
          <p14:tracePt t="52285" x="10082213" y="2419350"/>
          <p14:tracePt t="52292" x="10055225" y="2411413"/>
          <p14:tracePt t="52299" x="10028238" y="2392363"/>
          <p14:tracePt t="52307" x="9963150" y="2382838"/>
          <p14:tracePt t="52314" x="9936163" y="2382838"/>
          <p14:tracePt t="52321" x="9899650" y="2382838"/>
          <p14:tracePt t="52328" x="9872663" y="2382838"/>
          <p14:tracePt t="52335" x="9845675" y="2374900"/>
          <p14:tracePt t="52342" x="9809163" y="2365375"/>
          <p14:tracePt t="52350" x="9763125" y="2365375"/>
          <p14:tracePt t="52356" x="9734550" y="2365375"/>
          <p14:tracePt t="52363" x="9698038" y="2365375"/>
          <p14:tracePt t="52372" x="9644063" y="2365375"/>
          <p14:tracePt t="52378" x="9607550" y="2365375"/>
          <p14:tracePt t="52385" x="9561513" y="2365375"/>
          <p14:tracePt t="52392" x="9525000" y="2365375"/>
          <p14:tracePt t="52399" x="9471025" y="2365375"/>
          <p14:tracePt t="52406" x="9451975" y="2365375"/>
          <p14:tracePt t="52413" x="9388475" y="2365375"/>
          <p14:tracePt t="52421" x="9361488" y="2365375"/>
          <p14:tracePt t="52427" x="9288463" y="2365375"/>
          <p14:tracePt t="52435" x="9259888" y="2365375"/>
          <p14:tracePt t="52441" x="9223375" y="2365375"/>
          <p14:tracePt t="52448" x="9196388" y="2365375"/>
          <p14:tracePt t="52456" x="9169400" y="2365375"/>
          <p14:tracePt t="52463" x="9132888" y="2365375"/>
          <p14:tracePt t="52471" x="9105900" y="2365375"/>
          <p14:tracePt t="52477" x="9077325" y="2365375"/>
          <p14:tracePt t="52485" x="9040813" y="2365375"/>
          <p14:tracePt t="52491" x="9013825" y="2365375"/>
          <p14:tracePt t="52499" x="8986838" y="2365375"/>
          <p14:tracePt t="52506" x="8950325" y="2365375"/>
          <p14:tracePt t="52512" x="8931275" y="2365375"/>
          <p14:tracePt t="52522" x="8904288" y="2365375"/>
          <p14:tracePt t="52527" x="8867775" y="2365375"/>
          <p14:tracePt t="52534" x="8848725" y="2365375"/>
          <p14:tracePt t="52541" x="8831263" y="2365375"/>
          <p14:tracePt t="52548" x="8812213" y="2365375"/>
          <p14:tracePt t="52555" x="8785225" y="2365375"/>
          <p14:tracePt t="52562" x="8775700" y="2365375"/>
          <p14:tracePt t="52571" x="8767763" y="2365375"/>
          <p14:tracePt t="52576" x="8758238" y="2365375"/>
          <p14:tracePt t="52584" x="8748713" y="2365375"/>
          <p14:tracePt t="52598" x="8739188" y="2365375"/>
          <p14:tracePt t="52606" x="8731250" y="2365375"/>
          <p14:tracePt t="52612" x="8712200" y="2365375"/>
          <p14:tracePt t="52626" x="8702675" y="2365375"/>
          <p14:tracePt t="53116" x="8702675" y="2355850"/>
          <p14:tracePt t="53194" x="8712200" y="2346325"/>
          <p14:tracePt t="54088" x="8721725" y="2346325"/>
          <p14:tracePt t="54095" x="8731250" y="2346325"/>
          <p14:tracePt t="54103" x="8739188" y="2346325"/>
          <p14:tracePt t="54109" x="8748713" y="2355850"/>
          <p14:tracePt t="54117" x="8767763" y="2355850"/>
          <p14:tracePt t="54124" x="8775700" y="2365375"/>
          <p14:tracePt t="54131" x="8794750" y="2374900"/>
          <p14:tracePt t="54138" x="8804275" y="2382838"/>
          <p14:tracePt t="54145" x="8821738" y="2392363"/>
          <p14:tracePt t="54152" x="8840788" y="2411413"/>
          <p14:tracePt t="54159" x="8848725" y="2411413"/>
          <p14:tracePt t="54166" x="8848725" y="2428875"/>
          <p14:tracePt t="54173" x="8858250" y="2438400"/>
          <p14:tracePt t="54180" x="8867775" y="2447925"/>
          <p14:tracePt t="54188" x="8877300" y="2447925"/>
          <p14:tracePt t="54195" x="8894763" y="2447925"/>
          <p14:tracePt t="54201" x="8894763" y="2455863"/>
          <p14:tracePt t="54209" x="8913813" y="2465388"/>
          <p14:tracePt t="54216" x="8913813" y="2484438"/>
          <p14:tracePt t="54223" x="8931275" y="2484438"/>
          <p14:tracePt t="54238" x="8950325" y="2492375"/>
          <p14:tracePt t="54244" x="8959850" y="2501900"/>
          <p14:tracePt t="54252" x="8986838" y="2511425"/>
          <p14:tracePt t="54258" x="8986838" y="2520950"/>
          <p14:tracePt t="54265" x="9004300" y="2528888"/>
          <p14:tracePt t="54273" x="9023350" y="2528888"/>
          <p14:tracePt t="54279" x="9040813" y="2538413"/>
          <p14:tracePt t="54288" x="9059863" y="2557463"/>
          <p14:tracePt t="54294" x="9086850" y="2565400"/>
          <p14:tracePt t="54301" x="9086850" y="2574925"/>
          <p14:tracePt t="54308" x="9105900" y="2584450"/>
          <p14:tracePt t="54315" x="9113838" y="2593975"/>
          <p14:tracePt t="54323" x="9132888" y="2601913"/>
          <p14:tracePt t="54329" x="9142413" y="2601913"/>
          <p14:tracePt t="54338" x="9159875" y="2611438"/>
          <p14:tracePt t="54344" x="9178925" y="2620963"/>
          <p14:tracePt t="54350" x="9196388" y="2638425"/>
          <p14:tracePt t="54358" x="9196388" y="2647950"/>
          <p14:tracePt t="54365" x="9223375" y="2657475"/>
          <p14:tracePt t="54373" x="9232900" y="2657475"/>
          <p14:tracePt t="54379" x="9242425" y="2667000"/>
          <p14:tracePt t="54387" x="9251950" y="2674938"/>
          <p14:tracePt t="54393" x="9251950" y="2684463"/>
          <p14:tracePt t="54401" x="9259888" y="2693988"/>
          <p14:tracePt t="54407" x="9269413" y="2693988"/>
          <p14:tracePt t="54414" x="9269413" y="2711450"/>
          <p14:tracePt t="54422" x="9278938" y="2720975"/>
          <p14:tracePt t="54429" x="9288463" y="2730500"/>
          <p14:tracePt t="54443" x="9288463" y="2740025"/>
          <p14:tracePt t="54457" x="9296400" y="2747963"/>
          <p14:tracePt t="54464" x="9296400" y="2757488"/>
          <p14:tracePt t="54492" x="9296400" y="2767013"/>
          <p14:tracePt t="54500" x="9296400" y="2784475"/>
          <p14:tracePt t="54528" x="9296400" y="2794000"/>
          <p14:tracePt t="54542" x="9296400" y="2803525"/>
          <p14:tracePt t="54549" x="9296400" y="2813050"/>
          <p14:tracePt t="54563" x="9296400" y="2820988"/>
          <p14:tracePt t="54592" x="9296400" y="2830513"/>
          <p14:tracePt t="54599" x="9288463" y="2840038"/>
          <p14:tracePt t="54620" x="9278938" y="2840038"/>
          <p14:tracePt t="54627" x="9278938" y="2857500"/>
          <p14:tracePt t="54634" x="9269413" y="2857500"/>
          <p14:tracePt t="54642" x="9259888" y="2867025"/>
          <p14:tracePt t="54649" x="9259888" y="2876550"/>
          <p14:tracePt t="54663" x="9251950" y="2876550"/>
          <p14:tracePt t="54671" x="9242425" y="2886075"/>
          <p14:tracePt t="54677" x="9232900" y="2894013"/>
          <p14:tracePt t="54684" x="9223375" y="2894013"/>
          <p14:tracePt t="54691" x="9215438" y="2894013"/>
          <p14:tracePt t="54698" x="9205913" y="2894013"/>
          <p14:tracePt t="54706" x="9196388" y="2894013"/>
          <p14:tracePt t="54721" x="9178925" y="2894013"/>
          <p14:tracePt t="54727" x="9169400" y="2903538"/>
          <p14:tracePt t="54734" x="9159875" y="2903538"/>
          <p14:tracePt t="54741" x="9142413" y="2903538"/>
          <p14:tracePt t="54749" x="9123363" y="2903538"/>
          <p14:tracePt t="54756" x="9113838" y="2903538"/>
          <p14:tracePt t="54762" x="9105900" y="2913063"/>
          <p14:tracePt t="54776" x="9096375" y="2913063"/>
          <p14:tracePt t="54784" x="9086850" y="2913063"/>
          <p14:tracePt t="54790" x="9077325" y="2913063"/>
          <p14:tracePt t="54826" x="9069388" y="2913063"/>
          <p14:tracePt t="54834" x="9059863" y="2913063"/>
          <p14:tracePt t="54840" x="9050338" y="2913063"/>
          <p14:tracePt t="54847" x="9040813" y="2913063"/>
          <p14:tracePt t="54862" x="9032875" y="2913063"/>
          <p14:tracePt t="54870" x="9023350" y="2913063"/>
          <p14:tracePt t="54876" x="9013825" y="2913063"/>
          <p14:tracePt t="55359" x="9023350" y="2913063"/>
          <p14:tracePt t="55437" x="9032875" y="2913063"/>
          <p14:tracePt t="55521" x="9032875" y="2922588"/>
          <p14:tracePt t="55550" x="9040813" y="2922588"/>
          <p14:tracePt t="55621" x="9050338" y="2922588"/>
          <p14:tracePt t="55685" x="9069388" y="2922588"/>
          <p14:tracePt t="56097" x="9077325" y="2922588"/>
          <p14:tracePt t="56913" x="9086850" y="2922588"/>
          <p14:tracePt t="56984" x="9096375" y="2922588"/>
          <p14:tracePt t="57104" x="9105900" y="2922588"/>
          <p14:tracePt t="57168" x="9113838" y="2922588"/>
          <p14:tracePt t="57977" x="9123363" y="2913063"/>
          <p14:tracePt t="58040" x="9132888" y="2913063"/>
          <p14:tracePt t="59397" x="9142413" y="2913063"/>
          <p14:tracePt t="59418" x="9150350" y="2913063"/>
          <p14:tracePt t="59425" x="9159875" y="2913063"/>
          <p14:tracePt t="59439" x="9178925" y="2913063"/>
          <p14:tracePt t="59446" x="9196388" y="2913063"/>
          <p14:tracePt t="59454" x="9215438" y="2913063"/>
          <p14:tracePt t="59460" x="9223375" y="2922588"/>
          <p14:tracePt t="59467" x="9232900" y="2922588"/>
          <p14:tracePt t="59474" x="9251950" y="2922588"/>
          <p14:tracePt t="59482" x="9259888" y="2922588"/>
          <p14:tracePt t="59489" x="9269413" y="2922588"/>
          <p14:tracePt t="59496" x="9288463" y="2922588"/>
          <p14:tracePt t="59505" x="9296400" y="2922588"/>
          <p14:tracePt t="59510" x="9305925" y="2922588"/>
          <p14:tracePt t="59531" x="9315450" y="2922588"/>
          <p14:tracePt t="59539" x="9332913" y="2922588"/>
          <p14:tracePt t="59545" x="9342438" y="2922588"/>
          <p14:tracePt t="59552" x="9369425" y="2922588"/>
          <p14:tracePt t="59560" x="9388475" y="2922588"/>
          <p14:tracePt t="59566" x="9415463" y="2922588"/>
          <p14:tracePt t="59573" x="9451975" y="2922588"/>
          <p14:tracePt t="59580" x="9478963" y="2922588"/>
          <p14:tracePt t="59588" x="9507538" y="2922588"/>
          <p14:tracePt t="59595" x="9544050" y="2922588"/>
          <p14:tracePt t="59602" x="9571038" y="2922588"/>
          <p14:tracePt t="59609" x="9580563" y="2922588"/>
          <p14:tracePt t="59616" x="9598025" y="2922588"/>
          <p14:tracePt t="59623" x="9625013" y="2922588"/>
          <p14:tracePt t="59630" x="9634538" y="2922588"/>
          <p14:tracePt t="59638" x="9644063" y="2922588"/>
          <p14:tracePt t="59644" x="9653588" y="2922588"/>
          <p14:tracePt t="59652" x="9671050" y="2922588"/>
          <p14:tracePt t="59659" x="9680575" y="2922588"/>
          <p14:tracePt t="59666" x="9698038" y="2922588"/>
          <p14:tracePt t="59673" x="9717088" y="2922588"/>
          <p14:tracePt t="59680" x="9744075" y="2922588"/>
          <p14:tracePt t="59688" x="9772650" y="2922588"/>
          <p14:tracePt t="59694" x="9809163" y="2922588"/>
          <p14:tracePt t="59701" x="9836150" y="2922588"/>
          <p14:tracePt t="59709" x="9872663" y="2922588"/>
          <p14:tracePt t="59716" x="9899650" y="2922588"/>
          <p14:tracePt t="59723" x="9936163" y="2922588"/>
          <p14:tracePt t="59730" x="9963150" y="2913063"/>
          <p14:tracePt t="59738" x="9982200" y="2913063"/>
          <p14:tracePt t="59744" x="9999663" y="2913063"/>
          <p14:tracePt t="59751" x="10028238" y="2913063"/>
          <p14:tracePt t="59758" x="10045700" y="2913063"/>
          <p14:tracePt t="59766" x="10072688" y="2913063"/>
          <p14:tracePt t="59773" x="10101263" y="2913063"/>
          <p14:tracePt t="59779" x="10109200" y="2913063"/>
          <p14:tracePt t="59788" x="10128250" y="2913063"/>
          <p14:tracePt t="59794" x="10164763" y="2913063"/>
          <p14:tracePt t="59801" x="10182225" y="2913063"/>
          <p14:tracePt t="59808" x="10210800" y="2913063"/>
          <p14:tracePt t="59815" x="10247313" y="2913063"/>
          <p14:tracePt t="59822" x="10283825" y="2913063"/>
          <p14:tracePt t="59829" x="10310813" y="2913063"/>
          <p14:tracePt t="59838" x="10347325" y="2913063"/>
          <p14:tracePt t="59844" x="10383838" y="2913063"/>
          <p14:tracePt t="59851" x="10410825" y="2913063"/>
          <p14:tracePt t="59857" x="10447338" y="2913063"/>
          <p14:tracePt t="59865" x="10456863" y="2913063"/>
          <p14:tracePt t="59872" x="10483850" y="2913063"/>
          <p14:tracePt t="59879" x="10520363" y="2913063"/>
          <p14:tracePt t="59886" x="10547350" y="2913063"/>
          <p14:tracePt t="59893" x="10575925" y="2913063"/>
          <p14:tracePt t="59901" x="10612438" y="2913063"/>
          <p14:tracePt t="59907" x="10648950" y="2913063"/>
          <p14:tracePt t="59915" x="10675938" y="2913063"/>
          <p14:tracePt t="59921" x="10712450" y="2913063"/>
          <p14:tracePt t="59929" x="10748963" y="2913063"/>
          <p14:tracePt t="59938" x="10795000" y="2913063"/>
          <p14:tracePt t="59943" x="10821988" y="2913063"/>
          <p14:tracePt t="59950" x="10858500" y="2913063"/>
          <p14:tracePt t="59957" x="10895013" y="2913063"/>
          <p14:tracePt t="59973" x="10950575" y="2903538"/>
          <p14:tracePt t="59978" x="10987088" y="2903538"/>
          <p14:tracePt t="59986" x="11023600" y="2903538"/>
          <p14:tracePt t="59992" x="11060113" y="2903538"/>
          <p14:tracePt t="59999" x="11096625" y="2903538"/>
          <p14:tracePt t="60006" x="11133138" y="2903538"/>
          <p14:tracePt t="60014" x="11187113" y="2903538"/>
          <p14:tracePt t="60021" x="11214100" y="2903538"/>
          <p14:tracePt t="60028" x="11250613" y="2903538"/>
          <p14:tracePt t="60036" x="11287125" y="2903538"/>
          <p14:tracePt t="60043" x="11323638" y="2913063"/>
          <p14:tracePt t="60049" x="11352213" y="2922588"/>
          <p14:tracePt t="60056" x="11369675" y="2922588"/>
          <p14:tracePt t="60063" x="11388725" y="2922588"/>
          <p14:tracePt t="60072" x="11398250" y="2930525"/>
          <p14:tracePt t="60077" x="11406188" y="2949575"/>
          <p14:tracePt t="60092" x="11425238" y="2949575"/>
          <p14:tracePt t="60212" x="11425238" y="2959100"/>
          <p14:tracePt t="60262" x="11425238" y="2968625"/>
          <p14:tracePt t="60276" x="11415713" y="2976563"/>
          <p14:tracePt t="60290" x="11415713" y="2986088"/>
          <p14:tracePt t="60305" x="11406188" y="2986088"/>
          <p14:tracePt t="60312" x="11398250" y="2986088"/>
          <p14:tracePt t="60326" x="11388725" y="2995613"/>
          <p14:tracePt t="60333" x="11379200" y="2995613"/>
          <p14:tracePt t="60340" x="11379200" y="3005138"/>
          <p14:tracePt t="60355" x="11369675" y="3005138"/>
          <p14:tracePt t="60362" x="11360150" y="3013075"/>
          <p14:tracePt t="60369" x="11352213" y="3013075"/>
          <p14:tracePt t="60383" x="11342688" y="3013075"/>
          <p14:tracePt t="60397" x="11333163" y="3022600"/>
          <p14:tracePt t="60405" x="11323638" y="3022600"/>
          <p14:tracePt t="60439" x="11315700" y="3032125"/>
          <p14:tracePt t="60446" x="11315700" y="3041650"/>
          <p14:tracePt t="60454" x="11306175" y="3049588"/>
          <p14:tracePt t="60461" x="11296650" y="3049588"/>
          <p14:tracePt t="60468" x="11269663" y="3059113"/>
          <p14:tracePt t="60482" x="11260138" y="3068638"/>
          <p14:tracePt t="60489" x="11250613" y="3078163"/>
          <p14:tracePt t="60496" x="11242675" y="3086100"/>
          <p14:tracePt t="60504" x="11242675" y="3095625"/>
          <p14:tracePt t="60510" x="11233150" y="3105150"/>
          <p14:tracePt t="60518" x="11223625" y="3105150"/>
          <p14:tracePt t="60525" x="11214100" y="3114675"/>
          <p14:tracePt t="60531" x="11206163" y="3122613"/>
          <p14:tracePt t="60539" x="11187113" y="3132138"/>
          <p14:tracePt t="60546" x="11177588" y="3132138"/>
          <p14:tracePt t="60554" x="11169650" y="3132138"/>
          <p14:tracePt t="60560" x="11160125" y="3141663"/>
          <p14:tracePt t="60567" x="11160125" y="3151188"/>
          <p14:tracePt t="60574" x="11150600" y="3159125"/>
          <p14:tracePt t="60582" x="11141075" y="3159125"/>
          <p14:tracePt t="60589" x="11123613" y="3159125"/>
          <p14:tracePt t="60596" x="11123613" y="3168650"/>
          <p14:tracePt t="60605" x="11114088" y="3178175"/>
          <p14:tracePt t="60610" x="11104563" y="3187700"/>
          <p14:tracePt t="60618" x="11096625" y="3195638"/>
          <p14:tracePt t="60624" x="11087100" y="3205163"/>
          <p14:tracePt t="60638" x="11077575" y="3214688"/>
          <p14:tracePt t="60645" x="11068050" y="3224213"/>
          <p14:tracePt t="60653" x="11050588" y="3232150"/>
          <p14:tracePt t="60660" x="11050588" y="3251200"/>
          <p14:tracePt t="60666" x="11041063" y="3251200"/>
          <p14:tracePt t="60674" x="11031538" y="3260725"/>
          <p14:tracePt t="60681" x="11023600" y="3268663"/>
          <p14:tracePt t="60688" x="11014075" y="3278188"/>
          <p14:tracePt t="60695" x="11004550" y="3278188"/>
          <p14:tracePt t="60702" x="10995025" y="3287713"/>
          <p14:tracePt t="60709" x="10968038" y="3297238"/>
          <p14:tracePt t="60723" x="10950575" y="3305175"/>
          <p14:tracePt t="60731" x="10941050" y="3324225"/>
          <p14:tracePt t="60738" x="10931525" y="3333750"/>
          <p14:tracePt t="60745" x="10922000" y="3333750"/>
          <p14:tracePt t="60759" x="10904538" y="3333750"/>
          <p14:tracePt t="60766" x="10895013" y="3341688"/>
          <p14:tracePt t="60774" x="10895013" y="3351213"/>
          <p14:tracePt t="60780" x="10885488" y="3351213"/>
          <p14:tracePt t="60788" x="10877550" y="3360738"/>
          <p14:tracePt t="60794" x="10868025" y="3360738"/>
          <p14:tracePt t="60802" x="10858500" y="3370263"/>
          <p14:tracePt t="60808" x="10858500" y="3378200"/>
          <p14:tracePt t="60816" x="10831513" y="3387725"/>
          <p14:tracePt t="60823" x="10821988" y="3397250"/>
          <p14:tracePt t="60838" x="10804525" y="3406775"/>
          <p14:tracePt t="60844" x="10795000" y="3414713"/>
          <p14:tracePt t="60851" x="10785475" y="3424238"/>
          <p14:tracePt t="60858" x="10785475" y="3433763"/>
          <p14:tracePt t="60865" x="10758488" y="3443288"/>
          <p14:tracePt t="60873" x="10748963" y="3460750"/>
          <p14:tracePt t="60879" x="10731500" y="3479800"/>
          <p14:tracePt t="60888" x="10721975" y="3487738"/>
          <p14:tracePt t="60894" x="10712450" y="3497263"/>
          <p14:tracePt t="60901" x="10694988" y="3506788"/>
          <p14:tracePt t="60908" x="10675938" y="3516313"/>
          <p14:tracePt t="60915" x="10658475" y="3516313"/>
          <p14:tracePt t="60923" x="10629900" y="3524250"/>
          <p14:tracePt t="60929" x="10612438" y="3533775"/>
          <p14:tracePt t="60938" x="10575925" y="3533775"/>
          <p14:tracePt t="60943" x="10547350" y="3533775"/>
          <p14:tracePt t="60950" x="10520363" y="3533775"/>
          <p14:tracePt t="60958" x="10483850" y="3533775"/>
          <p14:tracePt t="60973" x="10429875" y="3552825"/>
          <p14:tracePt t="60979" x="10393363" y="3552825"/>
          <p14:tracePt t="60986" x="10374313" y="3552825"/>
          <p14:tracePt t="60993" x="10356850" y="3552825"/>
          <p14:tracePt t="61001" x="10337800" y="3552825"/>
          <p14:tracePt t="61007" x="10301288" y="3552825"/>
          <p14:tracePt t="61015" x="10283825" y="3552825"/>
          <p14:tracePt t="61022" x="10264775" y="3543300"/>
          <p14:tracePt t="61029" x="10255250" y="3543300"/>
          <p14:tracePt t="61038" x="10228263" y="3543300"/>
          <p14:tracePt t="61043" x="10210800" y="3543300"/>
          <p14:tracePt t="61050" x="10191750" y="3543300"/>
          <p14:tracePt t="61057" x="10182225" y="3543300"/>
          <p14:tracePt t="61064" x="10174288" y="3543300"/>
          <p14:tracePt t="61071" x="10137775" y="3543300"/>
          <p14:tracePt t="61086" x="10118725" y="3543300"/>
          <p14:tracePt t="61092" x="10101263" y="3543300"/>
          <p14:tracePt t="61100" x="10091738" y="3543300"/>
          <p14:tracePt t="61107" x="10072688" y="3543300"/>
          <p14:tracePt t="61114" x="10064750" y="3543300"/>
          <p14:tracePt t="61122" x="10055225" y="3543300"/>
          <p14:tracePt t="61128" x="10045700" y="3543300"/>
          <p14:tracePt t="61221" x="10036175" y="3543300"/>
          <p14:tracePt t="63903" x="9936163" y="3543300"/>
          <p14:tracePt t="63910" x="9882188" y="3560763"/>
          <p14:tracePt t="63917" x="9780588" y="3579813"/>
          <p14:tracePt t="63924" x="9644063" y="3589338"/>
          <p14:tracePt t="63932" x="9561513" y="3589338"/>
          <p14:tracePt t="63939" x="9398000" y="3597275"/>
          <p14:tracePt t="63947" x="9332913" y="3597275"/>
          <p14:tracePt t="63954" x="9232900" y="3597275"/>
          <p14:tracePt t="63974" x="8867775" y="3570288"/>
          <p14:tracePt t="63981" x="8767763" y="3560763"/>
          <p14:tracePt t="63989" x="8639175" y="3543300"/>
          <p14:tracePt t="63996" x="8548688" y="3524250"/>
          <p14:tracePt t="64002" x="8410575" y="3497263"/>
          <p14:tracePt t="64010" x="8310563" y="3451225"/>
          <p14:tracePt t="64017" x="8174038" y="3424238"/>
          <p14:tracePt t="64024" x="8101013" y="3387725"/>
          <p14:tracePt t="64031" x="8018463" y="3351213"/>
          <p14:tracePt t="64039" x="7908925" y="3314700"/>
          <p14:tracePt t="64045" x="7845425" y="3278188"/>
          <p14:tracePt t="64052" x="7780338" y="3241675"/>
          <p14:tracePt t="64059" x="7707313" y="3205163"/>
          <p14:tracePt t="64067" x="7680325" y="3168650"/>
          <p14:tracePt t="64074" x="7607300" y="3141663"/>
          <p14:tracePt t="64080" x="7580313" y="3114675"/>
          <p14:tracePt t="64088" x="7507288" y="3078163"/>
          <p14:tracePt t="64094" x="7470775" y="3032125"/>
          <p14:tracePt t="64101" x="7443788" y="3013075"/>
          <p14:tracePt t="64109" x="7407275" y="2986088"/>
          <p14:tracePt t="64116" x="7378700" y="2968625"/>
          <p14:tracePt t="64124" x="7342188" y="2922588"/>
          <p14:tracePt t="64130" x="7305675" y="2903538"/>
          <p14:tracePt t="64138" x="7251700" y="2886075"/>
          <p14:tracePt t="64144" x="7205663" y="2849563"/>
          <p14:tracePt t="64152" x="7178675" y="2820988"/>
          <p14:tracePt t="64158" x="7123113" y="2784475"/>
          <p14:tracePt t="64166" x="7077075" y="2767013"/>
          <p14:tracePt t="64174" x="7050088" y="2720975"/>
          <p14:tracePt t="64180" x="6959600" y="2674938"/>
          <p14:tracePt t="64188" x="6931025" y="2657475"/>
          <p14:tracePt t="64194" x="6904038" y="2611438"/>
          <p14:tracePt t="64202" x="6840538" y="2565400"/>
          <p14:tracePt t="64208" x="6813550" y="2547938"/>
          <p14:tracePt t="64216" x="6767513" y="2492375"/>
          <p14:tracePt t="64223" x="6740525" y="2465388"/>
          <p14:tracePt t="64230" x="6711950" y="2447925"/>
          <p14:tracePt t="64238" x="6675438" y="2428875"/>
          <p14:tracePt t="64244" x="6657975" y="2411413"/>
          <p14:tracePt t="64251" x="6638925" y="2392363"/>
          <p14:tracePt t="64258" x="6621463" y="2382838"/>
          <p14:tracePt t="64266" x="6602413" y="2365375"/>
          <p14:tracePt t="64273" x="6575425" y="2355850"/>
          <p14:tracePt t="64279" x="6565900" y="2346325"/>
          <p14:tracePt t="64288" x="6548438" y="2338388"/>
          <p14:tracePt t="64293" x="6538913" y="2328863"/>
          <p14:tracePt t="64304" x="6521450" y="2319338"/>
          <p14:tracePt t="64308" x="6502400" y="2319338"/>
          <p14:tracePt t="64315" x="6483350" y="2301875"/>
          <p14:tracePt t="64329" x="6465888" y="2292350"/>
          <p14:tracePt t="64338" x="6446838" y="2282825"/>
          <p14:tracePt t="64343" x="6419850" y="2273300"/>
          <p14:tracePt t="64350" x="6402388" y="2246313"/>
          <p14:tracePt t="64357" x="6392863" y="2246313"/>
          <p14:tracePt t="64365" x="6383338" y="2228850"/>
          <p14:tracePt t="64373" x="6373813" y="2219325"/>
          <p14:tracePt t="64379" x="6365875" y="2219325"/>
          <p14:tracePt t="64387" x="6356350" y="2219325"/>
          <p14:tracePt t="64400" x="6346825" y="2219325"/>
          <p14:tracePt t="64592" x="6346825" y="2236788"/>
          <p14:tracePt t="64649" x="6346825" y="2246313"/>
          <p14:tracePt t="64655" x="6356350" y="2255838"/>
          <p14:tracePt t="64662" x="6373813" y="2273300"/>
          <p14:tracePt t="64671" x="6383338" y="2292350"/>
          <p14:tracePt t="64677" x="6402388" y="2309813"/>
          <p14:tracePt t="64684" x="6410325" y="2338388"/>
          <p14:tracePt t="64691" x="6410325" y="2346325"/>
          <p14:tracePt t="64698" x="6429375" y="2355850"/>
          <p14:tracePt t="64705" x="6438900" y="2365375"/>
          <p14:tracePt t="64712" x="6438900" y="2374900"/>
          <p14:tracePt t="64719" x="6446838" y="2392363"/>
          <p14:tracePt t="64727" x="6446838" y="2401888"/>
          <p14:tracePt t="64733" x="6446838" y="2411413"/>
          <p14:tracePt t="64741" x="6456363" y="2419350"/>
          <p14:tracePt t="64748" x="6456363" y="2428875"/>
          <p14:tracePt t="64762" x="6465888" y="2438400"/>
          <p14:tracePt t="64769" x="6475413" y="2455863"/>
          <p14:tracePt t="64776" x="6475413" y="2465388"/>
          <p14:tracePt t="64783" x="6483350" y="2484438"/>
          <p14:tracePt t="64790" x="6492875" y="2501900"/>
          <p14:tracePt t="64797" x="6511925" y="2520950"/>
          <p14:tracePt t="64805" x="6521450" y="2538413"/>
          <p14:tracePt t="64811" x="6529388" y="2565400"/>
          <p14:tracePt t="64819" x="6529388" y="2574925"/>
          <p14:tracePt t="64826" x="6538913" y="2584450"/>
          <p14:tracePt t="64833" x="6538913" y="2601913"/>
          <p14:tracePt t="64840" x="6538913" y="2611438"/>
          <p14:tracePt t="64847" x="6548438" y="2620963"/>
          <p14:tracePt t="64855" x="6557963" y="2620963"/>
          <p14:tracePt t="64861" x="6557963" y="2638425"/>
          <p14:tracePt t="64869" x="6565900" y="2647950"/>
          <p14:tracePt t="64875" x="6565900" y="2657475"/>
          <p14:tracePt t="64890" x="6575425" y="2667000"/>
          <p14:tracePt t="64897" x="6584950" y="2674938"/>
          <p14:tracePt t="64904" x="6584950" y="2684463"/>
          <p14:tracePt t="64918" x="6594475" y="2693988"/>
          <p14:tracePt t="64925" x="6594475" y="2711450"/>
          <p14:tracePt t="64932" x="6602413" y="2730500"/>
          <p14:tracePt t="64940" x="6602413" y="2740025"/>
          <p14:tracePt t="64956" x="6611938" y="2757488"/>
          <p14:tracePt t="64960" x="6611938" y="2767013"/>
          <p14:tracePt t="64968" x="6621463" y="2776538"/>
          <p14:tracePt t="64975" x="6621463" y="2794000"/>
          <p14:tracePt t="64982" x="6621463" y="2803525"/>
          <p14:tracePt t="64989" x="6621463" y="2820988"/>
          <p14:tracePt t="64996" x="6630988" y="2830513"/>
          <p14:tracePt t="65004" x="6630988" y="2849563"/>
          <p14:tracePt t="65010" x="6630988" y="2876550"/>
          <p14:tracePt t="65017" x="6630988" y="2903538"/>
          <p14:tracePt t="65024" x="6630988" y="2930525"/>
          <p14:tracePt t="65032" x="6630988" y="2959100"/>
          <p14:tracePt t="65039" x="6630988" y="2986088"/>
          <p14:tracePt t="65045" x="6630988" y="2995613"/>
          <p14:tracePt t="65055" x="6630988" y="3013075"/>
          <p14:tracePt t="65060" x="6630988" y="3032125"/>
          <p14:tracePt t="65067" x="6630988" y="3059113"/>
          <p14:tracePt t="65081" x="6630988" y="3068638"/>
          <p14:tracePt t="65089" x="6630988" y="3086100"/>
          <p14:tracePt t="65096" x="6630988" y="3095625"/>
          <p14:tracePt t="65109" x="6630988" y="3105150"/>
          <p14:tracePt t="65117" x="6630988" y="3114675"/>
          <p14:tracePt t="65124" x="6630988" y="3132138"/>
          <p14:tracePt t="65138" x="6630988" y="3141663"/>
          <p14:tracePt t="65145" x="6630988" y="3151188"/>
          <p14:tracePt t="65152" x="6630988" y="3159125"/>
          <p14:tracePt t="65166" x="6630988" y="3168650"/>
          <p14:tracePt t="65173" x="6630988" y="3178175"/>
          <p14:tracePt t="65195" x="6630988" y="3187700"/>
          <p14:tracePt t="65202" x="6638925" y="3187700"/>
          <p14:tracePt t="65500" x="6657975" y="3187700"/>
          <p14:tracePt t="65528" x="6667500" y="3187700"/>
          <p14:tracePt t="65557" x="6667500" y="3178175"/>
          <p14:tracePt t="65571" x="6675438" y="3168650"/>
          <p14:tracePt t="65585" x="6684963" y="3168650"/>
          <p14:tracePt t="65592" x="6694488" y="3168650"/>
          <p14:tracePt t="65600" x="6704013" y="3168650"/>
          <p14:tracePt t="65606" x="6711950" y="3168650"/>
          <p14:tracePt t="65613" x="6740525" y="3159125"/>
          <p14:tracePt t="65621" x="6767513" y="3151188"/>
          <p14:tracePt t="65628" x="6794500" y="3141663"/>
          <p14:tracePt t="65635" x="6831013" y="3141663"/>
          <p14:tracePt t="65642" x="6867525" y="3141663"/>
          <p14:tracePt t="65649" x="6894513" y="3132138"/>
          <p14:tracePt t="65656" x="6950075" y="3105150"/>
          <p14:tracePt t="65663" x="6977063" y="3105150"/>
          <p14:tracePt t="65671" x="7013575" y="3095625"/>
          <p14:tracePt t="65677" x="7040563" y="3095625"/>
          <p14:tracePt t="65684" x="7069138" y="3086100"/>
          <p14:tracePt t="65692" x="7077075" y="3086100"/>
          <p14:tracePt t="65699" x="7113588" y="3086100"/>
          <p14:tracePt t="65706" x="7142163" y="3086100"/>
          <p14:tracePt t="65713" x="7159625" y="3086100"/>
          <p14:tracePt t="65721" x="7196138" y="3078163"/>
          <p14:tracePt t="65727" x="7215188" y="3078163"/>
          <p14:tracePt t="65734" x="7232650" y="3078163"/>
          <p14:tracePt t="65741" x="7259638" y="3078163"/>
          <p14:tracePt t="65749" x="7278688" y="3078163"/>
          <p14:tracePt t="65755" x="7305675" y="3078163"/>
          <p14:tracePt t="65763" x="7334250" y="3078163"/>
          <p14:tracePt t="65771" x="7370763" y="3078163"/>
          <p14:tracePt t="65776" x="7388225" y="3078163"/>
          <p14:tracePt t="65784" x="7415213" y="3078163"/>
          <p14:tracePt t="65791" x="7451725" y="3078163"/>
          <p14:tracePt t="65798" x="7480300" y="3078163"/>
          <p14:tracePt t="65806" x="7507288" y="3078163"/>
          <p14:tracePt t="65812" x="7553325" y="3078163"/>
          <p14:tracePt t="65822" x="7570788" y="3078163"/>
          <p14:tracePt t="65827" x="7597775" y="3078163"/>
          <p14:tracePt t="65833" x="7634288" y="3078163"/>
          <p14:tracePt t="65841" x="7662863" y="3078163"/>
          <p14:tracePt t="65848" x="7670800" y="3078163"/>
          <p14:tracePt t="65855" x="7689850" y="3086100"/>
          <p14:tracePt t="65862" x="7726363" y="3086100"/>
          <p14:tracePt t="65869" x="7743825" y="3086100"/>
          <p14:tracePt t="65876" x="7762875" y="3095625"/>
          <p14:tracePt t="65883" x="7780338" y="3095625"/>
          <p14:tracePt t="65890" x="7816850" y="3095625"/>
          <p14:tracePt t="65897" x="7826375" y="3095625"/>
          <p14:tracePt t="65905" x="7845425" y="3095625"/>
          <p14:tracePt t="65911" x="7872413" y="3095625"/>
          <p14:tracePt t="65919" x="7908925" y="3114675"/>
          <p14:tracePt t="65926" x="7935913" y="3114675"/>
          <p14:tracePt t="65933" x="7962900" y="3114675"/>
          <p14:tracePt t="65940" x="7999413" y="3114675"/>
          <p14:tracePt t="65956" x="8064500" y="3132138"/>
          <p14:tracePt t="65961" x="8108950" y="3132138"/>
          <p14:tracePt t="65969" x="8137525" y="3141663"/>
          <p14:tracePt t="65976" x="8183563" y="3141663"/>
          <p14:tracePt t="65982" x="8201025" y="3151188"/>
          <p14:tracePt t="65991" x="8247063" y="3151188"/>
          <p14:tracePt t="65998" x="8283575" y="3151188"/>
          <p14:tracePt t="66004" x="8310563" y="3159125"/>
          <p14:tracePt t="66011" x="8329613" y="3168650"/>
          <p14:tracePt t="66018" x="8374063" y="3178175"/>
          <p14:tracePt t="66025" x="8410575" y="3187700"/>
          <p14:tracePt t="66032" x="8439150" y="3195638"/>
          <p14:tracePt t="66041" x="8502650" y="3195638"/>
          <p14:tracePt t="66046" x="8529638" y="3205163"/>
          <p14:tracePt t="66055" x="8575675" y="3232150"/>
          <p14:tracePt t="66061" x="8612188" y="3241675"/>
          <p14:tracePt t="66068" x="8685213" y="3260725"/>
          <p14:tracePt t="66075" x="8739188" y="3268663"/>
          <p14:tracePt t="66082" x="8812213" y="3305175"/>
          <p14:tracePt t="66089" x="8848725" y="3333750"/>
          <p14:tracePt t="66096" x="8921750" y="3341688"/>
          <p14:tracePt t="66104" x="8967788" y="3360738"/>
          <p14:tracePt t="66110" x="9004300" y="3370263"/>
          <p14:tracePt t="66118" x="9040813" y="3378200"/>
          <p14:tracePt t="66125" x="9069388" y="3387725"/>
          <p14:tracePt t="66131" x="9105900" y="3406775"/>
          <p14:tracePt t="66140" x="9150350" y="3433763"/>
          <p14:tracePt t="66145" x="9169400" y="3433763"/>
          <p14:tracePt t="66154" x="9242425" y="3451225"/>
          <p14:tracePt t="66160" x="9278938" y="3460750"/>
          <p14:tracePt t="66167" x="9315450" y="3479800"/>
          <p14:tracePt t="66174" x="9351963" y="3487738"/>
          <p14:tracePt t="66181" x="9398000" y="3506788"/>
          <p14:tracePt t="66188" x="9434513" y="3533775"/>
          <p14:tracePt t="66195" x="9471025" y="3543300"/>
          <p14:tracePt t="66202" x="9488488" y="3552825"/>
          <p14:tracePt t="66209" x="9507538" y="3560763"/>
          <p14:tracePt t="66217" x="9534525" y="3570288"/>
          <p14:tracePt t="66224" x="9561513" y="3579813"/>
          <p14:tracePt t="66231" x="9580563" y="3579813"/>
          <p14:tracePt t="66239" x="9607550" y="3597275"/>
          <p14:tracePt t="66245" x="9625013" y="3606800"/>
          <p14:tracePt t="66252" x="9661525" y="3625850"/>
          <p14:tracePt t="66259" x="9698038" y="3643313"/>
          <p14:tracePt t="66267" x="9753600" y="3662363"/>
          <p14:tracePt t="66273" x="9817100" y="3689350"/>
          <p14:tracePt t="66280" x="9872663" y="3716338"/>
          <p14:tracePt t="66288" x="9899650" y="3735388"/>
          <p14:tracePt t="66294" x="9936163" y="3762375"/>
          <p14:tracePt t="66301" x="9972675" y="3771900"/>
          <p14:tracePt t="66309" x="9999663" y="3789363"/>
          <p14:tracePt t="66316" x="10028238" y="3798888"/>
          <p14:tracePt t="66324" x="10072688" y="3816350"/>
          <p14:tracePt t="66330" x="10082213" y="3825875"/>
          <p14:tracePt t="66338" x="10109200" y="3835400"/>
          <p14:tracePt t="66344" x="10155238" y="3844925"/>
          <p14:tracePt t="66354" x="10164763" y="3852863"/>
          <p14:tracePt t="66359" x="10191750" y="3862388"/>
          <p14:tracePt t="66365" x="10218738" y="3871913"/>
          <p14:tracePt t="66374" x="10255250" y="3871913"/>
          <p14:tracePt t="66380" x="10283825" y="3881438"/>
          <p14:tracePt t="66388" x="10337800" y="3908425"/>
          <p14:tracePt t="66394" x="10364788" y="3917950"/>
          <p14:tracePt t="66401" x="10393363" y="3927475"/>
          <p14:tracePt t="66408" x="10456863" y="3944938"/>
          <p14:tracePt t="66416" x="10510838" y="3971925"/>
          <p14:tracePt t="66424" x="10556875" y="3981450"/>
          <p14:tracePt t="66429" x="10575925" y="3990975"/>
          <p14:tracePt t="66439" x="10593388" y="4008438"/>
          <p14:tracePt t="66444" x="10593388" y="4017963"/>
          <p14:tracePt t="66451" x="10612438" y="4017963"/>
          <p14:tracePt t="67204" x="10621963" y="4008438"/>
          <p14:tracePt t="67210" x="10639425" y="4008438"/>
          <p14:tracePt t="67224" x="10648950" y="4000500"/>
          <p14:tracePt t="67232" x="10666413" y="4000500"/>
          <p14:tracePt t="67240" x="10685463" y="4000500"/>
          <p14:tracePt t="67255" x="10694988" y="4000500"/>
          <p14:tracePt t="67267" x="10712450" y="4000500"/>
          <p14:tracePt t="67281" x="10721975" y="4000500"/>
          <p14:tracePt t="67296" x="10731500" y="4000500"/>
          <p14:tracePt t="67305" x="10739438" y="3990975"/>
          <p14:tracePt t="67317" x="10748963" y="3990975"/>
          <p14:tracePt t="67324" x="10758488" y="3990975"/>
          <p14:tracePt t="67331" x="10768013" y="3990975"/>
          <p14:tracePt t="67338" x="10775950" y="3990975"/>
          <p14:tracePt t="67345" x="10785475" y="3990975"/>
          <p14:tracePt t="67359" x="10795000" y="3990975"/>
          <p14:tracePt t="67373" x="10804525" y="3990975"/>
          <p14:tracePt t="67381" x="10812463" y="3990975"/>
          <p14:tracePt t="67388" x="10821988" y="3990975"/>
          <p14:tracePt t="67395" x="10831513" y="3990975"/>
          <p14:tracePt t="67409" x="10841038" y="3990975"/>
          <p14:tracePt t="67416" x="10848975" y="3990975"/>
          <p14:tracePt t="67444" x="10858500" y="3990975"/>
          <p14:tracePt t="67459" x="10868025" y="3990975"/>
          <p14:tracePt t="67473" x="10877550" y="3990975"/>
          <p14:tracePt t="67502" x="10904538" y="3990975"/>
          <p14:tracePt t="67516" x="10914063" y="3990975"/>
          <p14:tracePt t="67530" x="10922000" y="3990975"/>
          <p14:tracePt t="67537" x="10941050" y="3990975"/>
          <p14:tracePt t="67544" x="10950575" y="3990975"/>
          <p14:tracePt t="67558" x="10977563" y="3990975"/>
          <p14:tracePt t="67565" x="10987088" y="3990975"/>
          <p14:tracePt t="67572" x="10995025" y="3990975"/>
          <p14:tracePt t="67580" x="11004550" y="3990975"/>
          <p14:tracePt t="67589" x="11023600" y="3990975"/>
          <p14:tracePt t="67593" x="11031538" y="3990975"/>
          <p14:tracePt t="67600" x="11041063" y="3990975"/>
          <p14:tracePt t="67608" x="11060113" y="3990975"/>
          <p14:tracePt t="67615" x="11068050" y="3990975"/>
          <p14:tracePt t="67622" x="11077575" y="3990975"/>
          <p14:tracePt t="67629" x="11087100" y="3990975"/>
          <p14:tracePt t="67638" x="11096625" y="3990975"/>
          <p14:tracePt t="67644" x="11114088" y="3990975"/>
          <p14:tracePt t="67657" x="11123613" y="3990975"/>
          <p14:tracePt t="67665" x="11141075" y="3990975"/>
          <p14:tracePt t="67673" x="11150600" y="3990975"/>
          <p14:tracePt t="67688" x="11169650" y="3990975"/>
          <p14:tracePt t="67693" x="11177588" y="3990975"/>
          <p14:tracePt t="67700" x="11187113" y="3990975"/>
          <p14:tracePt t="67707" x="11206163" y="3990975"/>
          <p14:tracePt t="67715" x="11214100" y="3990975"/>
          <p14:tracePt t="67722" x="11223625" y="4000500"/>
          <p14:tracePt t="67728" x="11233150" y="4000500"/>
          <p14:tracePt t="67736" x="11250613" y="4000500"/>
          <p14:tracePt t="67743" x="11269663" y="4000500"/>
          <p14:tracePt t="67750" x="11287125" y="4000500"/>
          <p14:tracePt t="67757" x="11296650" y="4000500"/>
          <p14:tracePt t="67764" x="11315700" y="4000500"/>
          <p14:tracePt t="67772" x="11323638" y="4000500"/>
          <p14:tracePt t="67778" x="11342688" y="4000500"/>
          <p14:tracePt t="67786" x="11352213" y="4000500"/>
          <p14:tracePt t="67792" x="11369675" y="4000500"/>
          <p14:tracePt t="67799" x="11379200" y="4000500"/>
          <p14:tracePt t="67899" x="11369675" y="4000500"/>
          <p14:tracePt t="67906" x="11360150" y="4000500"/>
          <p14:tracePt t="67913" x="11352213" y="4000500"/>
          <p14:tracePt t="67922" x="11323638" y="4008438"/>
          <p14:tracePt t="67927" x="11269663" y="4027488"/>
          <p14:tracePt t="67935" x="11233150" y="4037013"/>
          <p14:tracePt t="67942" x="11206163" y="4044950"/>
          <p14:tracePt t="67948" x="11177588" y="4054475"/>
          <p14:tracePt t="67956" x="11133138" y="4064000"/>
          <p14:tracePt t="67962" x="11087100" y="4081463"/>
          <p14:tracePt t="67971" x="11050588" y="4081463"/>
          <p14:tracePt t="67977" x="11023600" y="4090988"/>
          <p14:tracePt t="67984" x="11014075" y="4100513"/>
          <p14:tracePt t="67991" x="10987088" y="4100513"/>
          <p14:tracePt t="67998" x="10958513" y="4110038"/>
          <p14:tracePt t="68005" x="10941050" y="4110038"/>
          <p14:tracePt t="68012" x="10922000" y="4110038"/>
          <p14:tracePt t="68021" x="10914063" y="4117975"/>
          <p14:tracePt t="68027" x="10895013" y="4117975"/>
          <p14:tracePt t="68034" x="10858500" y="4117975"/>
          <p14:tracePt t="68040" x="10831513" y="4117975"/>
          <p14:tracePt t="68048" x="10812463" y="4127500"/>
          <p14:tracePt t="68055" x="10785475" y="4127500"/>
          <p14:tracePt t="68062" x="10768013" y="4127500"/>
          <p14:tracePt t="68071" x="10758488" y="4127500"/>
          <p14:tracePt t="68077" x="10739438" y="4137025"/>
          <p14:tracePt t="68083" x="10721975" y="4137025"/>
          <p14:tracePt t="68090" x="10694988" y="4137025"/>
          <p14:tracePt t="68098" x="10666413" y="4137025"/>
          <p14:tracePt t="68105" x="10658475" y="4146550"/>
          <p14:tracePt t="68112" x="10639425" y="4154488"/>
          <p14:tracePt t="68119" x="10612438" y="4154488"/>
          <p14:tracePt t="68126" x="10585450" y="4154488"/>
          <p14:tracePt t="68133" x="10566400" y="4154488"/>
          <p14:tracePt t="68140" x="10547350" y="4154488"/>
          <p14:tracePt t="68147" x="10510838" y="4154488"/>
          <p14:tracePt t="68155" x="10493375" y="4154488"/>
          <p14:tracePt t="68161" x="10466388" y="4154488"/>
          <p14:tracePt t="68168" x="10437813" y="4164013"/>
          <p14:tracePt t="68176" x="10410825" y="4173538"/>
          <p14:tracePt t="68182" x="10393363" y="4173538"/>
          <p14:tracePt t="68190" x="10356850" y="4173538"/>
          <p14:tracePt t="68197" x="10328275" y="4173538"/>
          <p14:tracePt t="68204" x="10301288" y="4173538"/>
          <p14:tracePt t="68211" x="10264775" y="4173538"/>
          <p14:tracePt t="68219" x="10237788" y="4173538"/>
          <p14:tracePt t="68225" x="10210800" y="4173538"/>
          <p14:tracePt t="68232" x="10174288" y="4191000"/>
          <p14:tracePt t="68240" x="10145713" y="4191000"/>
          <p14:tracePt t="68246" x="10118725" y="4191000"/>
          <p14:tracePt t="68254" x="10091738" y="4200525"/>
          <p14:tracePt t="68260" x="10064750" y="4200525"/>
          <p14:tracePt t="68268" x="10045700" y="4200525"/>
          <p14:tracePt t="68275" x="9982200" y="4200525"/>
          <p14:tracePt t="68282" x="9955213" y="4200525"/>
          <p14:tracePt t="68289" x="9926638" y="4200525"/>
          <p14:tracePt t="68296" x="9890125" y="4200525"/>
          <p14:tracePt t="68305" x="9836150" y="4210050"/>
          <p14:tracePt t="68310" x="9817100" y="4210050"/>
          <p14:tracePt t="68318" x="9790113" y="4210050"/>
          <p14:tracePt t="68324" x="9763125" y="4210050"/>
          <p14:tracePt t="68331" x="9734550" y="4210050"/>
          <p14:tracePt t="68338" x="9698038" y="4210050"/>
          <p14:tracePt t="68346" x="9671050" y="4210050"/>
          <p14:tracePt t="68354" x="9644063" y="4219575"/>
          <p14:tracePt t="68360" x="9607550" y="4219575"/>
          <p14:tracePt t="68367" x="9580563" y="4219575"/>
          <p14:tracePt t="68374" x="9551988" y="4219575"/>
          <p14:tracePt t="68382" x="9488488" y="4219575"/>
          <p14:tracePt t="68389" x="9461500" y="4219575"/>
          <p14:tracePt t="68396" x="9424988" y="4219575"/>
          <p14:tracePt t="68405" x="9405938" y="4219575"/>
          <p14:tracePt t="68410" x="9378950" y="4219575"/>
          <p14:tracePt t="68417" x="9351963" y="4219575"/>
          <p14:tracePt t="68424" x="9324975" y="4227513"/>
          <p14:tracePt t="68431" x="9305925" y="4227513"/>
          <p14:tracePt t="68438" x="9278938" y="4227513"/>
          <p14:tracePt t="68445" x="9251950" y="4227513"/>
          <p14:tracePt t="68452" x="9223375" y="4227513"/>
          <p14:tracePt t="68460" x="9215438" y="4237038"/>
          <p14:tracePt t="68466" x="9178925" y="4237038"/>
          <p14:tracePt t="68474" x="9159875" y="4237038"/>
          <p14:tracePt t="68481" x="9142413" y="4237038"/>
          <p14:tracePt t="68488" x="9113838" y="4237038"/>
          <p14:tracePt t="68495" x="9086850" y="4237038"/>
          <p14:tracePt t="68510" x="9069388" y="4237038"/>
          <p14:tracePt t="68516" x="9050338" y="4237038"/>
          <p14:tracePt t="68523" x="9040813" y="4237038"/>
          <p14:tracePt t="68530" x="9032875" y="4237038"/>
          <p14:tracePt t="68538" x="9013825" y="4237038"/>
          <p14:tracePt t="68544" x="8996363" y="4237038"/>
          <p14:tracePt t="68551" x="8986838" y="4237038"/>
          <p14:tracePt t="68559" x="8977313" y="4237038"/>
          <p14:tracePt t="68566" x="8959850" y="4237038"/>
          <p14:tracePt t="68573" x="8950325" y="4237038"/>
          <p14:tracePt t="68580" x="8940800" y="4237038"/>
          <p14:tracePt t="68588" x="8931275" y="4237038"/>
          <p14:tracePt t="68594" x="8921750" y="4237038"/>
          <p14:tracePt t="68601" x="8913813" y="4237038"/>
          <p14:tracePt t="68623" x="8904288" y="4237038"/>
          <p14:tracePt t="68887" x="8931275" y="4237038"/>
          <p14:tracePt t="68900" x="8959850" y="4237038"/>
          <p14:tracePt t="68907" x="8967788" y="4237038"/>
          <p14:tracePt t="68913" x="8977313" y="4237038"/>
          <p14:tracePt t="68922" x="9004300" y="4246563"/>
          <p14:tracePt t="68928" x="9013825" y="4246563"/>
          <p14:tracePt t="68935" x="9032875" y="4246563"/>
          <p14:tracePt t="68957" x="9050338" y="4246563"/>
          <p14:tracePt t="68964" x="9059863" y="4256088"/>
          <p14:tracePt t="68971" x="9077325" y="4256088"/>
          <p14:tracePt t="68977" x="9086850" y="4256088"/>
          <p14:tracePt t="68986" x="9096375" y="4264025"/>
          <p14:tracePt t="68992" x="9105900" y="4264025"/>
          <p14:tracePt t="68999" x="9113838" y="4264025"/>
          <p14:tracePt t="69006" x="9132888" y="4273550"/>
          <p14:tracePt t="69013" x="9159875" y="4273550"/>
          <p14:tracePt t="69021" x="9178925" y="4273550"/>
          <p14:tracePt t="69027" x="9186863" y="4283075"/>
          <p14:tracePt t="69034" x="9205913" y="4283075"/>
          <p14:tracePt t="69042" x="9232900" y="4283075"/>
          <p14:tracePt t="69048" x="9242425" y="4283075"/>
          <p14:tracePt t="69055" x="9251950" y="4283075"/>
          <p14:tracePt t="69062" x="9269413" y="4283075"/>
          <p14:tracePt t="69072" x="9278938" y="4283075"/>
          <p14:tracePt t="69077" x="9296400" y="4283075"/>
          <p14:tracePt t="69084" x="9305925" y="4283075"/>
          <p14:tracePt t="69091" x="9315450" y="4292600"/>
          <p14:tracePt t="69098" x="9324975" y="4292600"/>
          <p14:tracePt t="69106" x="9332913" y="4292600"/>
          <p14:tracePt t="69112" x="9332913" y="4300538"/>
          <p14:tracePt t="69121" x="9342438" y="4300538"/>
          <p14:tracePt t="69127" x="9361488" y="4300538"/>
          <p14:tracePt t="69134" x="9388475" y="4300538"/>
          <p14:tracePt t="69141" x="9398000" y="4300538"/>
          <p14:tracePt t="69148" x="9424988" y="4310063"/>
          <p14:tracePt t="69155" x="9442450" y="4310063"/>
          <p14:tracePt t="69162" x="9478963" y="4310063"/>
          <p14:tracePt t="69169" x="9498013" y="4310063"/>
          <p14:tracePt t="69176" x="9515475" y="4310063"/>
          <p14:tracePt t="69183" x="9534525" y="4310063"/>
          <p14:tracePt t="69190" x="9561513" y="4310063"/>
          <p14:tracePt t="69198" x="9580563" y="4310063"/>
          <p14:tracePt t="69205" x="9607550" y="4310063"/>
          <p14:tracePt t="69211" x="9625013" y="4310063"/>
          <p14:tracePt t="69221" x="9661525" y="4300538"/>
          <p14:tracePt t="69226" x="9680575" y="4300538"/>
          <p14:tracePt t="69233" x="9717088" y="4300538"/>
          <p14:tracePt t="69240" x="9753600" y="4292600"/>
          <p14:tracePt t="69247" x="9790113" y="4273550"/>
          <p14:tracePt t="69255" x="9863138" y="4256088"/>
          <p14:tracePt t="69261" x="9918700" y="4246563"/>
          <p14:tracePt t="69269" x="9982200" y="4237038"/>
          <p14:tracePt t="69276" x="10018713" y="4227513"/>
          <p14:tracePt t="69282" x="10091738" y="4219575"/>
          <p14:tracePt t="69290" x="10128250" y="4210050"/>
          <p14:tracePt t="69297" x="10164763" y="4200525"/>
          <p14:tracePt t="69305" x="10191750" y="4200525"/>
          <p14:tracePt t="69311" x="10218738" y="4200525"/>
          <p14:tracePt t="69318" x="10247313" y="4191000"/>
          <p14:tracePt t="69325" x="10274300" y="4191000"/>
          <p14:tracePt t="69332" x="10291763" y="4191000"/>
          <p14:tracePt t="69340" x="10301288" y="4191000"/>
          <p14:tracePt t="69347" x="10320338" y="4191000"/>
          <p14:tracePt t="69355" x="10337800" y="4191000"/>
          <p14:tracePt t="69361" x="10356850" y="4191000"/>
          <p14:tracePt t="69368" x="10383838" y="4173538"/>
          <p14:tracePt t="69375" x="10420350" y="4173538"/>
          <p14:tracePt t="69382" x="10447338" y="4164013"/>
          <p14:tracePt t="69390" x="10483850" y="4164013"/>
          <p14:tracePt t="69397" x="10547350" y="4146550"/>
          <p14:tracePt t="69405" x="10585450" y="4137025"/>
          <p14:tracePt t="69411" x="10639425" y="4127500"/>
          <p14:tracePt t="69419" x="10685463" y="4127500"/>
          <p14:tracePt t="69425" x="10739438" y="4117975"/>
          <p14:tracePt t="69431" x="10795000" y="4110038"/>
          <p14:tracePt t="69439" x="10848975" y="4100513"/>
          <p14:tracePt t="69446" x="10895013" y="4100513"/>
          <p14:tracePt t="69455" x="10941050" y="4090988"/>
          <p14:tracePt t="69460" x="10958513" y="4090988"/>
          <p14:tracePt t="69468" x="10977563" y="4090988"/>
          <p14:tracePt t="69474" x="11014075" y="4090988"/>
          <p14:tracePt t="69481" x="11041063" y="4090988"/>
          <p14:tracePt t="69488" x="11050588" y="4090988"/>
          <p14:tracePt t="69496" x="11068050" y="4090988"/>
          <p14:tracePt t="69503" x="11077575" y="4090988"/>
          <p14:tracePt t="69510" x="11104563" y="4090988"/>
          <p14:tracePt t="69517" x="11123613" y="4090988"/>
          <p14:tracePt t="69524" x="11150600" y="4090988"/>
          <p14:tracePt t="69531" x="11160125" y="4090988"/>
          <p14:tracePt t="69538" x="11187113" y="4090988"/>
          <p14:tracePt t="69545" x="11214100" y="4090988"/>
          <p14:tracePt t="69553" x="11233150" y="4090988"/>
          <p14:tracePt t="69559" x="11250613" y="4090988"/>
          <p14:tracePt t="69566" x="11279188" y="4090988"/>
          <p14:tracePt t="69574" x="11296650" y="4090988"/>
          <p14:tracePt t="69581" x="11306175" y="4090988"/>
          <p14:tracePt t="69588" x="11323638" y="4090988"/>
          <p14:tracePt t="69595" x="11352213" y="4090988"/>
          <p14:tracePt t="69602" x="11360150" y="4090988"/>
          <p14:tracePt t="69609" x="11369675" y="4090988"/>
          <p14:tracePt t="69616" x="11388725" y="4090988"/>
          <p14:tracePt t="69623" x="11406188" y="4090988"/>
          <p14:tracePt t="69630" x="11434763" y="4100513"/>
          <p14:tracePt t="69638" x="11442700" y="4110038"/>
          <p14:tracePt t="69644" x="11442700" y="4117975"/>
          <p14:tracePt t="69651" x="11452225" y="4117975"/>
          <p14:tracePt t="69659" x="11461750" y="4127500"/>
          <p14:tracePt t="69666" x="11471275" y="4127500"/>
          <p14:tracePt t="69680" x="11471275" y="4137025"/>
          <p14:tracePt t="69801" x="11471275" y="4154488"/>
          <p14:tracePt t="69900" x="11461750" y="4154488"/>
          <p14:tracePt t="69914" x="11452225" y="4154488"/>
          <p14:tracePt t="71299" x="11471275" y="4146550"/>
          <p14:tracePt t="71305" x="11479213" y="4146550"/>
          <p14:tracePt t="71312" x="11507788" y="4137025"/>
          <p14:tracePt t="71321" x="11525250" y="4137025"/>
          <p14:tracePt t="71326" x="11544300" y="4127500"/>
          <p14:tracePt t="71333" x="11552238" y="4117975"/>
          <p14:tracePt t="71341" x="11588750" y="4100513"/>
          <p14:tracePt t="71348" x="11607800" y="4100513"/>
          <p14:tracePt t="71355" x="11617325" y="4090988"/>
          <p14:tracePt t="71362" x="11625263" y="4081463"/>
          <p14:tracePt t="71371" x="11634788" y="4081463"/>
          <p14:tracePt t="71412" x="11634788" y="4073525"/>
          <p14:tracePt t="71447" x="11634788" y="4064000"/>
          <p14:tracePt t="71454" x="11625263" y="4054475"/>
          <p14:tracePt t="71461" x="11588750" y="4008438"/>
          <p14:tracePt t="71469" x="11552238" y="3981450"/>
          <p14:tracePt t="71476" x="11461750" y="3927475"/>
          <p14:tracePt t="71482" x="11388725" y="3908425"/>
          <p14:tracePt t="71490" x="11296650" y="3862388"/>
          <p14:tracePt t="71497" x="11169650" y="3825875"/>
          <p14:tracePt t="71505" x="11096625" y="3789363"/>
          <p14:tracePt t="71511" x="10922000" y="3743325"/>
          <p14:tracePt t="71519" x="10795000" y="3725863"/>
          <p14:tracePt t="71525" x="10658475" y="3698875"/>
          <p14:tracePt t="71532" x="10529888" y="3679825"/>
          <p14:tracePt t="71540" x="10429875" y="3652838"/>
          <p14:tracePt t="71547" x="10218738" y="3625850"/>
          <p14:tracePt t="71554" x="10137775" y="3625850"/>
          <p14:tracePt t="71561" x="9955213" y="3625850"/>
          <p14:tracePt t="71568" x="9872663" y="3625850"/>
          <p14:tracePt t="71575" x="9690100" y="3625850"/>
          <p14:tracePt t="71582" x="9625013" y="3625850"/>
          <p14:tracePt t="71589" x="9461500" y="3616325"/>
          <p14:tracePt t="71596" x="9378950" y="3616325"/>
          <p14:tracePt t="71605" x="9215438" y="3616325"/>
          <p14:tracePt t="71610" x="9132888" y="3597275"/>
          <p14:tracePt t="71617" x="8996363" y="3597275"/>
          <p14:tracePt t="71624" x="8867775" y="3597275"/>
          <p14:tracePt t="71632" x="8767763" y="3597275"/>
          <p14:tracePt t="71639" x="8639175" y="3597275"/>
          <p14:tracePt t="71646" x="8539163" y="3606800"/>
          <p14:tracePt t="71654" x="8456613" y="3616325"/>
          <p14:tracePt t="71660" x="8347075" y="3643313"/>
          <p14:tracePt t="71667" x="8220075" y="3670300"/>
          <p14:tracePt t="71674" x="8118475" y="3689350"/>
          <p14:tracePt t="71681" x="7981950" y="3716338"/>
          <p14:tracePt t="71689" x="7881938" y="3762375"/>
          <p14:tracePt t="71695" x="7808913" y="3779838"/>
          <p14:tracePt t="71703" x="7716838" y="3835400"/>
          <p14:tracePt t="71710" x="7634288" y="3862388"/>
          <p14:tracePt t="71717" x="7570788" y="3881438"/>
          <p14:tracePt t="71724" x="7488238" y="3917950"/>
          <p14:tracePt t="71731" x="7397750" y="3971925"/>
          <p14:tracePt t="71738" x="7342188" y="4008438"/>
          <p14:tracePt t="71745" x="7251700" y="4054475"/>
          <p14:tracePt t="71752" x="7196138" y="4090988"/>
          <p14:tracePt t="71759" x="7105650" y="4137025"/>
          <p14:tracePt t="71766" x="7032625" y="4191000"/>
          <p14:tracePt t="71773" x="6959600" y="4237038"/>
          <p14:tracePt t="71781" x="6913563" y="4264025"/>
          <p14:tracePt t="71788" x="6840538" y="4319588"/>
          <p14:tracePt t="71795" x="6794500" y="4356100"/>
          <p14:tracePt t="71802" x="6721475" y="4429125"/>
          <p14:tracePt t="71809" x="6675438" y="4456113"/>
          <p14:tracePt t="71817" x="6648450" y="4483100"/>
          <p14:tracePt t="71824" x="6621463" y="4519613"/>
          <p14:tracePt t="71830" x="6538913" y="4575175"/>
          <p14:tracePt t="71838" x="6511925" y="4602163"/>
          <p14:tracePt t="71845" x="6446838" y="4694238"/>
          <p14:tracePt t="71852" x="6429375" y="4721225"/>
          <p14:tracePt t="71859" x="6383338" y="4803775"/>
          <p14:tracePt t="71866" x="6365875" y="4830763"/>
          <p14:tracePt t="71873" x="6319838" y="4894263"/>
          <p14:tracePt t="71880" x="6292850" y="4949825"/>
          <p14:tracePt t="71888" x="6256338" y="5022850"/>
          <p14:tracePt t="71894" x="6219825" y="5049838"/>
          <p14:tracePt t="71901" x="6183313" y="5186363"/>
          <p14:tracePt t="71908" x="6173788" y="5222875"/>
          <p14:tracePt t="71916" x="6154738" y="5278438"/>
          <p14:tracePt t="71924" x="6146800" y="5305425"/>
          <p14:tracePt t="71930" x="6118225" y="5351463"/>
          <p14:tracePt t="71938" x="6110288" y="5378450"/>
          <p14:tracePt t="71944" x="6100763" y="5405438"/>
          <p14:tracePt t="71951" x="6100763" y="5441950"/>
          <p14:tracePt t="71958" x="6091238" y="5470525"/>
          <p14:tracePt t="71965" x="6091238" y="5478463"/>
          <p14:tracePt t="71973" x="6091238" y="5497513"/>
          <p14:tracePt t="71980" x="6091238" y="5524500"/>
          <p14:tracePt t="71988" x="6091238" y="5534025"/>
          <p14:tracePt t="71993" x="6091238" y="5543550"/>
          <p14:tracePt t="72001" x="6091238" y="5551488"/>
          <p14:tracePt t="72008" x="6091238" y="5561013"/>
          <p14:tracePt t="72015" x="6091238" y="5570538"/>
          <p14:tracePt t="72030" x="6091238" y="5588000"/>
          <p14:tracePt t="72038" x="6091238" y="5607050"/>
          <p14:tracePt t="72043" x="6091238" y="5616575"/>
          <p14:tracePt t="72057" x="6091238" y="5624513"/>
          <p14:tracePt t="72185" x="6091238" y="5616575"/>
          <p14:tracePt t="72242" x="6091238" y="5624513"/>
          <p14:tracePt t="73896" x="6110288" y="5580063"/>
          <p14:tracePt t="73904" x="6146800" y="5507038"/>
          <p14:tracePt t="73910" x="6183313" y="5451475"/>
          <p14:tracePt t="73917" x="6219825" y="5378450"/>
          <p14:tracePt t="73924" x="6246813" y="5314950"/>
          <p14:tracePt t="73931" x="6283325" y="5232400"/>
          <p14:tracePt t="73940" x="6346825" y="5149850"/>
          <p14:tracePt t="73945" x="6383338" y="5095875"/>
          <p14:tracePt t="73953" x="6456363" y="5049838"/>
          <p14:tracePt t="73974" x="6548438" y="4959350"/>
          <p14:tracePt t="73975" x="6621463" y="4922838"/>
          <p14:tracePt t="73981" x="6667500" y="4884738"/>
          <p14:tracePt t="73988" x="6721475" y="4867275"/>
          <p14:tracePt t="73995" x="6777038" y="4848225"/>
          <p14:tracePt t="74003" x="6813550" y="4821238"/>
          <p14:tracePt t="74009" x="6850063" y="4811713"/>
          <p14:tracePt t="74016" x="6894513" y="4794250"/>
          <p14:tracePt t="74024" x="6923088" y="4784725"/>
          <p14:tracePt t="74031" x="6959600" y="4775200"/>
          <p14:tracePt t="74038" x="6996113" y="4767263"/>
          <p14:tracePt t="74045" x="7023100" y="4757738"/>
          <p14:tracePt t="74052" x="7059613" y="4748213"/>
          <p14:tracePt t="74059" x="7096125" y="4738688"/>
          <p14:tracePt t="74066" x="7142163" y="4738688"/>
          <p14:tracePt t="74074" x="7159625" y="4730750"/>
          <p14:tracePt t="74080" x="7223125" y="4721225"/>
          <p14:tracePt t="74088" x="7259638" y="4721225"/>
          <p14:tracePt t="74094" x="7324725" y="4721225"/>
          <p14:tracePt t="74101" x="7361238" y="4721225"/>
          <p14:tracePt t="74109" x="7415213" y="4721225"/>
          <p14:tracePt t="74116" x="7451725" y="4702175"/>
          <p14:tracePt t="74123" x="7507288" y="4702175"/>
          <p14:tracePt t="74130" x="7534275" y="4702175"/>
          <p14:tracePt t="74138" x="7561263" y="4702175"/>
          <p14:tracePt t="74144" x="7597775" y="4702175"/>
          <p14:tracePt t="74151" x="7634288" y="4694238"/>
          <p14:tracePt t="74159" x="7670800" y="4694238"/>
          <p14:tracePt t="74165" x="7707313" y="4694238"/>
          <p14:tracePt t="74173" x="7743825" y="4675188"/>
          <p14:tracePt t="74180" x="7799388" y="4675188"/>
          <p14:tracePt t="74188" x="7835900" y="4665663"/>
          <p14:tracePt t="74194" x="7881938" y="4665663"/>
          <p14:tracePt t="74201" x="7918450" y="4665663"/>
          <p14:tracePt t="74208" x="7981950" y="4665663"/>
          <p14:tracePt t="74215" x="8018463" y="4657725"/>
          <p14:tracePt t="74223" x="8054975" y="4657725"/>
          <p14:tracePt t="74229" x="8108950" y="4657725"/>
          <p14:tracePt t="74238" x="8164513" y="4648200"/>
          <p14:tracePt t="74244" x="8210550" y="4648200"/>
          <p14:tracePt t="74250" x="8264525" y="4648200"/>
          <p14:tracePt t="74258" x="8310563" y="4648200"/>
          <p14:tracePt t="74265" x="8366125" y="4648200"/>
          <p14:tracePt t="74272" x="8402638" y="4648200"/>
          <p14:tracePt t="74279" x="8439150" y="4648200"/>
          <p14:tracePt t="74289" x="8475663" y="4648200"/>
          <p14:tracePt t="74294" x="8502650" y="4648200"/>
          <p14:tracePt t="74300" x="8548688" y="4648200"/>
          <p14:tracePt t="74307" x="8566150" y="4648200"/>
          <p14:tracePt t="74315" x="8593138" y="4648200"/>
          <p14:tracePt t="74322" x="8621713" y="4648200"/>
          <p14:tracePt t="74329" x="8648700" y="4648200"/>
          <p14:tracePt t="74338" x="8685213" y="4648200"/>
          <p14:tracePt t="74343" x="8712200" y="4648200"/>
          <p14:tracePt t="74350" x="8758238" y="4648200"/>
          <p14:tracePt t="74357" x="8785225" y="4648200"/>
          <p14:tracePt t="74364" x="8821738" y="4648200"/>
          <p14:tracePt t="74372" x="8848725" y="4648200"/>
          <p14:tracePt t="74379" x="8877300" y="4648200"/>
          <p14:tracePt t="74385" x="8885238" y="4648200"/>
          <p14:tracePt t="74393" x="8913813" y="4648200"/>
          <p14:tracePt t="74399" x="8921750" y="4648200"/>
          <p14:tracePt t="74407" x="8940800" y="4648200"/>
          <p14:tracePt t="74414" x="8950325" y="4648200"/>
          <p14:tracePt t="74422" x="8967788" y="4648200"/>
          <p14:tracePt t="74429" x="8986838" y="4648200"/>
          <p14:tracePt t="74436" x="9004300" y="4648200"/>
          <p14:tracePt t="74449" x="9023350" y="4648200"/>
          <p14:tracePt t="74457" x="9040813" y="4648200"/>
          <p14:tracePt t="74464" x="9069388" y="4648200"/>
          <p14:tracePt t="74472" x="9086850" y="4648200"/>
          <p14:tracePt t="74478" x="9113838" y="4648200"/>
          <p14:tracePt t="74485" x="9150350" y="4648200"/>
          <p14:tracePt t="74492" x="9186863" y="4648200"/>
          <p14:tracePt t="74499" x="9215438" y="4648200"/>
          <p14:tracePt t="74506" x="9251950" y="4648200"/>
          <p14:tracePt t="74513" x="9278938" y="4648200"/>
          <p14:tracePt t="74521" x="9305925" y="4648200"/>
          <p14:tracePt t="74527" x="9332913" y="4648200"/>
          <p14:tracePt t="74534" x="9361488" y="4648200"/>
          <p14:tracePt t="74542" x="9378950" y="4648200"/>
          <p14:tracePt t="74549" x="9388475" y="4648200"/>
          <p14:tracePt t="74556" x="9424988" y="4657725"/>
          <p14:tracePt t="74563" x="9442450" y="4657725"/>
          <p14:tracePt t="74571" x="9471025" y="4657725"/>
          <p14:tracePt t="74577" x="9488488" y="4657725"/>
          <p14:tracePt t="74585" x="9515475" y="4665663"/>
          <p14:tracePt t="74591" x="9534525" y="4675188"/>
          <p14:tracePt t="74598" x="9561513" y="4675188"/>
          <p14:tracePt t="74605" x="9571038" y="4684713"/>
          <p14:tracePt t="74612" x="9598025" y="4702175"/>
          <p14:tracePt t="74621" x="9617075" y="4702175"/>
          <p14:tracePt t="74627" x="9634538" y="4702175"/>
          <p14:tracePt t="74634" x="9653588" y="4702175"/>
          <p14:tracePt t="74641" x="9661525" y="4702175"/>
          <p14:tracePt t="74648" x="9690100" y="4702175"/>
          <p14:tracePt t="74656" x="9698038" y="4702175"/>
          <p14:tracePt t="74662" x="9717088" y="4702175"/>
          <p14:tracePt t="74672" x="9726613" y="4711700"/>
          <p14:tracePt t="74677" x="9734550" y="4711700"/>
          <p14:tracePt t="74684" x="9763125" y="4711700"/>
          <p14:tracePt t="74691" x="9780588" y="4711700"/>
          <p14:tracePt t="74698" x="9790113" y="4721225"/>
          <p14:tracePt t="74705" x="9809163" y="4721225"/>
          <p14:tracePt t="74712" x="9826625" y="4721225"/>
          <p14:tracePt t="74719" x="9863138" y="4721225"/>
          <p14:tracePt t="74726" x="9882188" y="4721225"/>
          <p14:tracePt t="74734" x="9890125" y="4721225"/>
          <p14:tracePt t="74740" x="9918700" y="4721225"/>
          <p14:tracePt t="74747" x="9945688" y="4721225"/>
          <p14:tracePt t="74755" x="9963150" y="4721225"/>
          <p14:tracePt t="74761" x="9991725" y="4730750"/>
          <p14:tracePt t="74769" x="10009188" y="4730750"/>
          <p14:tracePt t="74776" x="10028238" y="4730750"/>
          <p14:tracePt t="74784" x="10045700" y="4730750"/>
          <p14:tracePt t="74790" x="10064750" y="4730750"/>
          <p14:tracePt t="74797" x="10072688" y="4730750"/>
          <p14:tracePt t="74806" x="10082213" y="4730750"/>
          <p14:tracePt t="74811" x="10101263" y="4730750"/>
          <p14:tracePt t="74819" x="10109200" y="4730750"/>
          <p14:tracePt t="74825" x="10118725" y="4730750"/>
          <p14:tracePt t="74840" x="10137775" y="4730750"/>
          <p14:tracePt t="74847" x="10145713" y="4730750"/>
          <p14:tracePt t="74855" x="10155238" y="4730750"/>
          <p14:tracePt t="74861" x="10174288" y="4730750"/>
          <p14:tracePt t="74868" x="10191750" y="4730750"/>
          <p14:tracePt t="74877" x="10201275" y="4730750"/>
          <p14:tracePt t="74883" x="10228263" y="4730750"/>
          <p14:tracePt t="74890" x="10255250" y="4730750"/>
          <p14:tracePt t="74897" x="10274300" y="4730750"/>
          <p14:tracePt t="74905" x="10291763" y="4730750"/>
          <p14:tracePt t="74912" x="10310813" y="4721225"/>
          <p14:tracePt t="74918" x="10320338" y="4721225"/>
          <p14:tracePt t="74925" x="10347325" y="4711700"/>
          <p14:tracePt t="74932" x="10356850" y="4711700"/>
          <p14:tracePt t="74940" x="10374313" y="4711700"/>
          <p14:tracePt t="74946" x="10383838" y="4711700"/>
          <p14:tracePt t="74954" x="10393363" y="4711700"/>
          <p14:tracePt t="74973" x="10429875" y="4694238"/>
          <p14:tracePt t="74974" x="10437813" y="4694238"/>
          <p14:tracePt t="74982" x="10447338" y="4684713"/>
          <p14:tracePt t="74989" x="10466388" y="4684713"/>
          <p14:tracePt t="74996" x="10483850" y="4684713"/>
          <p14:tracePt t="75005" x="10502900" y="4684713"/>
          <p14:tracePt t="75010" x="10510838" y="4684713"/>
          <p14:tracePt t="75017" x="10529888" y="4684713"/>
          <p14:tracePt t="75024" x="10547350" y="4684713"/>
          <p14:tracePt t="75039" x="10575925" y="4675188"/>
          <p14:tracePt t="75046" x="10593388" y="4675188"/>
          <p14:tracePt t="75053" x="10602913" y="4675188"/>
          <p14:tracePt t="75060" x="10621963" y="4675188"/>
          <p14:tracePt t="75067" x="10639425" y="4665663"/>
          <p14:tracePt t="75074" x="10666413" y="4665663"/>
          <p14:tracePt t="75082" x="10685463" y="4665663"/>
          <p14:tracePt t="75088" x="10694988" y="4665663"/>
          <p14:tracePt t="75095" x="10712450" y="4665663"/>
          <p14:tracePt t="75103" x="10739438" y="4657725"/>
          <p14:tracePt t="75109" x="10758488" y="4657725"/>
          <p14:tracePt t="75117" x="10768013" y="4657725"/>
          <p14:tracePt t="75124" x="10785475" y="4648200"/>
          <p14:tracePt t="75131" x="10795000" y="4648200"/>
          <p14:tracePt t="75138" x="10821988" y="4648200"/>
          <p14:tracePt t="75145" x="10831513" y="4648200"/>
          <p14:tracePt t="75152" x="10848975" y="4648200"/>
          <p14:tracePt t="75159" x="10868025" y="4648200"/>
          <p14:tracePt t="75166" x="10877550" y="4648200"/>
          <p14:tracePt t="75173" x="10904538" y="4648200"/>
          <p14:tracePt t="75181" x="10922000" y="4648200"/>
          <p14:tracePt t="75188" x="10941050" y="4648200"/>
          <p14:tracePt t="75194" x="10968038" y="4638675"/>
          <p14:tracePt t="75202" x="10995025" y="4638675"/>
          <p14:tracePt t="75209" x="11004550" y="4638675"/>
          <p14:tracePt t="75216" x="11023600" y="4638675"/>
          <p14:tracePt t="75223" x="11041063" y="4638675"/>
          <p14:tracePt t="75230" x="11068050" y="4638675"/>
          <p14:tracePt t="75238" x="11096625" y="4638675"/>
          <p14:tracePt t="75244" x="11104563" y="4638675"/>
          <p14:tracePt t="75251" x="11133138" y="4638675"/>
          <p14:tracePt t="75259" x="11160125" y="4638675"/>
          <p14:tracePt t="75266" x="11177588" y="4638675"/>
          <p14:tracePt t="75273" x="11206163" y="4638675"/>
          <p14:tracePt t="75280" x="11214100" y="4638675"/>
          <p14:tracePt t="75288" x="11250613" y="4638675"/>
          <p14:tracePt t="75294" x="11269663" y="4638675"/>
          <p14:tracePt t="75301" x="11287125" y="4638675"/>
          <p14:tracePt t="75308" x="11306175" y="4638675"/>
          <p14:tracePt t="75316" x="11342688" y="4638675"/>
          <p14:tracePt t="75322" x="11352213" y="4638675"/>
          <p14:tracePt t="75329" x="11360150" y="4638675"/>
          <p14:tracePt t="75338" x="11379200" y="4638675"/>
          <p14:tracePt t="75343" x="11406188" y="4648200"/>
          <p14:tracePt t="75350" x="11425238" y="4648200"/>
          <p14:tracePt t="75358" x="11434763" y="4648200"/>
          <p14:tracePt t="75365" x="11452225" y="4657725"/>
          <p14:tracePt t="75372" x="11471275" y="4657725"/>
          <p14:tracePt t="75379" x="11507788" y="4665663"/>
          <p14:tracePt t="75388" x="11525250" y="4665663"/>
          <p14:tracePt t="75393" x="11544300" y="4675188"/>
          <p14:tracePt t="75401" x="11552238" y="4684713"/>
          <p14:tracePt t="75407" x="11571288" y="4694238"/>
          <p14:tracePt t="75414" x="11580813" y="4694238"/>
          <p14:tracePt t="75422" x="11588750" y="4702175"/>
          <p14:tracePt t="75429" x="11598275" y="4702175"/>
          <p14:tracePt t="75536" x="11598275" y="4711700"/>
          <p14:tracePt t="75550" x="11588750" y="4721225"/>
          <p14:tracePt t="75557" x="11580813" y="4730750"/>
          <p14:tracePt t="75563" x="11552238" y="4738688"/>
          <p14:tracePt t="75572" x="11525250" y="4767263"/>
          <p14:tracePt t="75578" x="11452225" y="4794250"/>
          <p14:tracePt t="75586" x="11398250" y="4821238"/>
          <p14:tracePt t="75592" x="11333163" y="4840288"/>
          <p14:tracePt t="75599" x="11279188" y="4848225"/>
          <p14:tracePt t="75606" x="11187113" y="4876800"/>
          <p14:tracePt t="75614" x="11104563" y="4913313"/>
          <p14:tracePt t="75621" x="11041063" y="4940300"/>
          <p14:tracePt t="75627" x="10977563" y="4949825"/>
          <p14:tracePt t="75635" x="10877550" y="4959350"/>
          <p14:tracePt t="75642" x="10821988" y="4959350"/>
          <p14:tracePt t="75649" x="10739438" y="4976813"/>
          <p14:tracePt t="75657" x="10666413" y="4986338"/>
          <p14:tracePt t="75663" x="10566400" y="4995863"/>
          <p14:tracePt t="75671" x="10493375" y="5032375"/>
          <p14:tracePt t="75677" x="10447338" y="5032375"/>
          <p14:tracePt t="75685" x="10364788" y="5049838"/>
          <p14:tracePt t="75691" x="10291763" y="5049838"/>
          <p14:tracePt t="75698" x="10228263" y="5049838"/>
          <p14:tracePt t="75705" x="10155238" y="5059363"/>
          <p14:tracePt t="75712" x="10055225" y="5068888"/>
          <p14:tracePt t="75722" x="9991725" y="5076825"/>
          <p14:tracePt t="75727" x="9899650" y="5095875"/>
          <p14:tracePt t="75734" x="9853613" y="5095875"/>
          <p14:tracePt t="75741" x="9780588" y="5105400"/>
          <p14:tracePt t="75748" x="9717088" y="5113338"/>
          <p14:tracePt t="75755" x="9690100" y="5113338"/>
          <p14:tracePt t="75762" x="9607550" y="5122863"/>
          <p14:tracePt t="75771" x="9544050" y="5122863"/>
          <p14:tracePt t="75777" x="9478963" y="5122863"/>
          <p14:tracePt t="75783" x="9405938" y="5122863"/>
          <p14:tracePt t="75791" x="9342438" y="5122863"/>
          <p14:tracePt t="75798" x="9315450" y="5122863"/>
          <p14:tracePt t="75806" x="9251950" y="5122863"/>
          <p14:tracePt t="75812" x="9223375" y="5141913"/>
          <p14:tracePt t="75819" x="9169400" y="5141913"/>
          <p14:tracePt t="75826" x="9142413" y="5141913"/>
          <p14:tracePt t="75833" x="9077325" y="5132388"/>
          <p14:tracePt t="75840" x="9023350" y="5132388"/>
          <p14:tracePt t="75847" x="8950325" y="5122863"/>
          <p14:tracePt t="75855" x="8904288" y="5122863"/>
          <p14:tracePt t="75862" x="8821738" y="5113338"/>
          <p14:tracePt t="75869" x="8794750" y="5105400"/>
          <p14:tracePt t="75876" x="8731250" y="5086350"/>
          <p14:tracePt t="75883" x="8702675" y="5086350"/>
          <p14:tracePt t="75890" x="8675688" y="5076825"/>
          <p14:tracePt t="75898" x="8639175" y="5068888"/>
          <p14:tracePt t="75905" x="8612188" y="5068888"/>
          <p14:tracePt t="75911" x="8585200" y="5068888"/>
          <p14:tracePt t="75919" x="8556625" y="5068888"/>
          <p14:tracePt t="75925" x="8529638" y="5059363"/>
          <p14:tracePt t="75932" x="8512175" y="5059363"/>
          <p14:tracePt t="75940" x="8493125" y="5049838"/>
          <p14:tracePt t="75947" x="8475663" y="5049838"/>
          <p14:tracePt t="75955" x="8447088" y="5032375"/>
          <p14:tracePt t="75961" x="8420100" y="5032375"/>
          <p14:tracePt t="75973" x="8383588" y="5022850"/>
          <p14:tracePt t="75976" x="8366125" y="5013325"/>
          <p14:tracePt t="75982" x="8347075" y="5013325"/>
          <p14:tracePt t="75990" x="8329613" y="5013325"/>
          <p14:tracePt t="75997" x="8310563" y="5013325"/>
          <p14:tracePt t="76004" x="8293100" y="5013325"/>
          <p14:tracePt t="76011" x="8283575" y="5013325"/>
          <p14:tracePt t="76018" x="8274050" y="5013325"/>
          <p14:tracePt t="76025" x="8264525" y="5013325"/>
          <p14:tracePt t="76039" x="8256588" y="5013325"/>
          <p14:tracePt t="76047" x="8247063" y="5013325"/>
          <p14:tracePt t="76055" x="8237538" y="5013325"/>
          <p14:tracePt t="76060" x="8228013" y="5013325"/>
          <p14:tracePt t="76068" x="8220075" y="5013325"/>
          <p14:tracePt t="76075" x="8210550" y="5013325"/>
          <p14:tracePt t="76082" x="8201025" y="5013325"/>
          <p14:tracePt t="76096" x="8191500" y="5013325"/>
          <p14:tracePt t="76105" x="8183563" y="5013325"/>
          <p14:tracePt t="76110" x="8164513" y="5013325"/>
          <p14:tracePt t="76117" x="8154988" y="5013325"/>
          <p14:tracePt t="76124" x="8147050" y="5022850"/>
          <p14:tracePt t="76344" x="8154988" y="5022850"/>
          <p14:tracePt t="76359" x="8154988" y="5013325"/>
          <p14:tracePt t="76387" x="8164513" y="5013325"/>
          <p14:tracePt t="76401" x="8174038" y="5013325"/>
          <p14:tracePt t="76416" x="8183563" y="5013325"/>
          <p14:tracePt t="76436" x="8191500" y="5013325"/>
          <p14:tracePt t="76451" x="8201025" y="5013325"/>
          <p14:tracePt t="76459" x="8210550" y="5013325"/>
          <p14:tracePt t="76472" x="8220075" y="5003800"/>
          <p14:tracePt t="76479" x="8237538" y="5003800"/>
          <p14:tracePt t="76488" x="8247063" y="5003800"/>
          <p14:tracePt t="76494" x="8256588" y="5003800"/>
          <p14:tracePt t="76501" x="8264525" y="5003800"/>
          <p14:tracePt t="76508" x="8283575" y="5003800"/>
          <p14:tracePt t="76515" x="8310563" y="5003800"/>
          <p14:tracePt t="76522" x="8329613" y="5003800"/>
          <p14:tracePt t="76529" x="8337550" y="5003800"/>
          <p14:tracePt t="76538" x="8366125" y="5003800"/>
          <p14:tracePt t="76544" x="8402638" y="5003800"/>
          <p14:tracePt t="76550" x="8439150" y="5003800"/>
          <p14:tracePt t="76557" x="8475663" y="5003800"/>
          <p14:tracePt t="76564" x="8512175" y="5003800"/>
          <p14:tracePt t="76572" x="8548688" y="5003800"/>
          <p14:tracePt t="76578" x="8602663" y="5003800"/>
          <p14:tracePt t="76588" x="8629650" y="5003800"/>
          <p14:tracePt t="76593" x="8675688" y="4995863"/>
          <p14:tracePt t="76600" x="8702675" y="4976813"/>
          <p14:tracePt t="76607" x="8731250" y="4976813"/>
          <p14:tracePt t="76614" x="8748713" y="4976813"/>
          <p14:tracePt t="76622" x="8785225" y="4976813"/>
          <p14:tracePt t="76628" x="8804275" y="4976813"/>
          <p14:tracePt t="76635" x="8812213" y="4976813"/>
          <p14:tracePt t="76643" x="8831263" y="4976813"/>
          <p14:tracePt t="76649" x="8848725" y="4976813"/>
          <p14:tracePt t="76657" x="8867775" y="4976813"/>
          <p14:tracePt t="76663" x="8877300" y="4976813"/>
          <p14:tracePt t="76672" x="8894763" y="4976813"/>
          <p14:tracePt t="76678" x="8913813" y="4967288"/>
          <p14:tracePt t="76686" x="8959850" y="4959350"/>
          <p14:tracePt t="76692" x="8986838" y="4949825"/>
          <p14:tracePt t="76700" x="9023350" y="4949825"/>
          <p14:tracePt t="76707" x="9069388" y="4940300"/>
          <p14:tracePt t="76714" x="9105900" y="4930775"/>
          <p14:tracePt t="76721" x="9142413" y="4922838"/>
          <p14:tracePt t="76728" x="9178925" y="4903788"/>
          <p14:tracePt t="76736" x="9232900" y="4894263"/>
          <p14:tracePt t="76742" x="9251950" y="4894263"/>
          <p14:tracePt t="76749" x="9278938" y="4876800"/>
          <p14:tracePt t="76757" x="9305925" y="4876800"/>
          <p14:tracePt t="76763" x="9324975" y="4876800"/>
          <p14:tracePt t="76771" x="9342438" y="4876800"/>
          <p14:tracePt t="76777" x="9361488" y="4876800"/>
          <p14:tracePt t="76784" x="9369425" y="4876800"/>
          <p14:tracePt t="76791" x="9378950" y="4876800"/>
          <p14:tracePt t="76799" x="9405938" y="4876800"/>
          <p14:tracePt t="76806" x="9434513" y="4876800"/>
          <p14:tracePt t="76813" x="9451975" y="4876800"/>
          <p14:tracePt t="76821" x="9471025" y="4876800"/>
          <p14:tracePt t="76827" x="9507538" y="4867275"/>
          <p14:tracePt t="76834" x="9544050" y="4867275"/>
          <p14:tracePt t="76841" x="9551988" y="4867275"/>
          <p14:tracePt t="76849" x="9607550" y="4867275"/>
          <p14:tracePt t="76855" x="9634538" y="4867275"/>
          <p14:tracePt t="76863" x="9671050" y="4867275"/>
          <p14:tracePt t="76871" x="9680575" y="4867275"/>
          <p14:tracePt t="76877" x="9707563" y="4867275"/>
          <p14:tracePt t="76883" x="9726613" y="4867275"/>
          <p14:tracePt t="76891" x="9753600" y="4867275"/>
          <p14:tracePt t="76899" x="9772650" y="4867275"/>
          <p14:tracePt t="76905" x="9799638" y="4867275"/>
          <p14:tracePt t="76912" x="9809163" y="4867275"/>
          <p14:tracePt t="76922" x="9845675" y="4867275"/>
          <p14:tracePt t="76927" x="9872663" y="4867275"/>
          <p14:tracePt t="76934" x="9899650" y="4867275"/>
          <p14:tracePt t="76940" x="9955213" y="4894263"/>
          <p14:tracePt t="76948" x="9982200" y="4894263"/>
          <p14:tracePt t="76955" x="10028238" y="4894263"/>
          <p14:tracePt t="76973" x="10091738" y="4894263"/>
          <p14:tracePt t="76976" x="10145713" y="4894263"/>
          <p14:tracePt t="76983" x="10164763" y="4903788"/>
          <p14:tracePt t="76990" x="10191750" y="4903788"/>
          <p14:tracePt t="76998" x="10237788" y="4922838"/>
          <p14:tracePt t="77005" x="10255250" y="4922838"/>
          <p14:tracePt t="77011" x="10274300" y="4922838"/>
          <p14:tracePt t="77019" x="10301288" y="4922838"/>
          <p14:tracePt t="77026" x="10310813" y="4922838"/>
          <p14:tracePt t="77033" x="10320338" y="4922838"/>
          <p14:tracePt t="77040" x="10337800" y="4922838"/>
          <p14:tracePt t="77047" x="10356850" y="4922838"/>
          <p14:tracePt t="77055" x="10393363" y="4922838"/>
          <p14:tracePt t="77061" x="10410825" y="4922838"/>
          <p14:tracePt t="77068" x="10437813" y="4922838"/>
          <p14:tracePt t="77076" x="10474325" y="4930775"/>
          <p14:tracePt t="77082" x="10502900" y="4930775"/>
          <p14:tracePt t="77091" x="10520363" y="4930775"/>
          <p14:tracePt t="77097" x="10575925" y="4930775"/>
          <p14:tracePt t="77105" x="10602913" y="4930775"/>
          <p14:tracePt t="77111" x="10621963" y="4930775"/>
          <p14:tracePt t="77119" x="10658475" y="4930775"/>
          <p14:tracePt t="77125" x="10666413" y="4930775"/>
          <p14:tracePt t="77132" x="10685463" y="4930775"/>
          <p14:tracePt t="77139" x="10712450" y="4930775"/>
          <p14:tracePt t="77147" x="10739438" y="4940300"/>
          <p14:tracePt t="77155" x="10758488" y="4940300"/>
          <p14:tracePt t="77160" x="10775950" y="4940300"/>
          <p14:tracePt t="77168" x="10804525" y="4940300"/>
          <p14:tracePt t="77175" x="10858500" y="4959350"/>
          <p14:tracePt t="77182" x="10885488" y="4967288"/>
          <p14:tracePt t="77190" x="10941050" y="4986338"/>
          <p14:tracePt t="77196" x="10977563" y="5003800"/>
          <p14:tracePt t="77205" x="11031538" y="5013325"/>
          <p14:tracePt t="77210" x="11068050" y="5022850"/>
          <p14:tracePt t="77217" x="11104563" y="5022850"/>
          <p14:tracePt t="77224" x="11141075" y="5032375"/>
          <p14:tracePt t="77232" x="11169650" y="5032375"/>
          <p14:tracePt t="77240" x="11196638" y="5032375"/>
          <p14:tracePt t="77246" x="11223625" y="5040313"/>
          <p14:tracePt t="77254" x="11250613" y="5049838"/>
          <p14:tracePt t="77260" x="11260138" y="5049838"/>
          <p14:tracePt t="77267" x="11279188" y="5059363"/>
          <p14:tracePt t="77274" x="11306175" y="5059363"/>
          <p14:tracePt t="77281" x="11323638" y="5076825"/>
          <p14:tracePt t="77288" x="11333163" y="5076825"/>
          <p14:tracePt t="77295" x="11342688" y="5095875"/>
          <p14:tracePt t="77302" x="11342688" y="5105400"/>
          <p14:tracePt t="78659" x="11323638" y="5105400"/>
          <p14:tracePt t="78665" x="11250613" y="5122863"/>
          <p14:tracePt t="78673" x="11177588" y="5141913"/>
          <p14:tracePt t="78679" x="11104563" y="5149850"/>
          <p14:tracePt t="78688" x="11050588" y="5178425"/>
          <p14:tracePt t="78694" x="10968038" y="5186363"/>
          <p14:tracePt t="78701" x="10868025" y="5214938"/>
          <p14:tracePt t="78708" x="10812463" y="5214938"/>
          <p14:tracePt t="78715" x="10775950" y="5222875"/>
          <p14:tracePt t="78722" x="10702925" y="5232400"/>
          <p14:tracePt t="78729" x="10666413" y="5241925"/>
          <p14:tracePt t="78738" x="10621963" y="5241925"/>
          <p14:tracePt t="78744" x="10585450" y="5251450"/>
          <p14:tracePt t="78751" x="10529888" y="5251450"/>
          <p14:tracePt t="78757" x="10502900" y="5251450"/>
          <p14:tracePt t="78765" x="10466388" y="5259388"/>
          <p14:tracePt t="78773" x="10410825" y="5259388"/>
          <p14:tracePt t="78779" x="10347325" y="5259388"/>
          <p14:tracePt t="78788" x="10320338" y="5259388"/>
          <p14:tracePt t="78793" x="10255250" y="5278438"/>
          <p14:tracePt t="78800" x="10210800" y="5278438"/>
          <p14:tracePt t="78807" x="10174288" y="5278438"/>
          <p14:tracePt t="78814" x="10109200" y="5278438"/>
          <p14:tracePt t="78822" x="10072688" y="5278438"/>
          <p14:tracePt t="78828" x="10018713" y="5278438"/>
          <p14:tracePt t="78835" x="9991725" y="5278438"/>
          <p14:tracePt t="78843" x="9955213" y="5278438"/>
          <p14:tracePt t="78850" x="9909175" y="5278438"/>
          <p14:tracePt t="78857" x="9872663" y="5278438"/>
          <p14:tracePt t="78864" x="9845675" y="5278438"/>
          <p14:tracePt t="78872" x="9817100" y="5278438"/>
          <p14:tracePt t="78878" x="9780588" y="5278438"/>
          <p14:tracePt t="78885" x="9753600" y="5268913"/>
          <p14:tracePt t="78892" x="9726613" y="5268913"/>
          <p14:tracePt t="78899" x="9690100" y="5268913"/>
          <p14:tracePt t="78908" x="9661525" y="5268913"/>
          <p14:tracePt t="78914" x="9634538" y="5259388"/>
          <p14:tracePt t="78922" x="9571038" y="5259388"/>
          <p14:tracePt t="78928" x="9561513" y="5259388"/>
          <p14:tracePt t="78935" x="9534525" y="5259388"/>
          <p14:tracePt t="78942" x="9507538" y="5259388"/>
          <p14:tracePt t="78957" x="9461500" y="5251450"/>
          <p14:tracePt t="78964" x="9434513" y="5251450"/>
          <p14:tracePt t="78971" x="9415463" y="5251450"/>
          <p14:tracePt t="78977" x="9398000" y="5241925"/>
          <p14:tracePt t="78985" x="9378950" y="5241925"/>
          <p14:tracePt t="78992" x="9351963" y="5232400"/>
          <p14:tracePt t="78999" x="9315450" y="5232400"/>
          <p14:tracePt t="79007" x="9296400" y="5232400"/>
          <p14:tracePt t="79013" x="9278938" y="5232400"/>
          <p14:tracePt t="79021" x="9269413" y="5214938"/>
          <p14:tracePt t="79027" x="9251950" y="5214938"/>
          <p14:tracePt t="79034" x="9232900" y="5205413"/>
          <p14:tracePt t="79041" x="9215438" y="5205413"/>
          <p14:tracePt t="79049" x="9205913" y="5205413"/>
          <p14:tracePt t="79056" x="9196388" y="5205413"/>
          <p14:tracePt t="79063" x="9186863" y="5205413"/>
          <p14:tracePt t="79071" x="9159875" y="5195888"/>
          <p14:tracePt t="79084" x="9142413" y="5195888"/>
          <p14:tracePt t="79091" x="9123363" y="5186363"/>
          <p14:tracePt t="79099" x="9113838" y="5186363"/>
          <p14:tracePt t="79106" x="9096375" y="5178425"/>
          <p14:tracePt t="79112" x="9069388" y="5178425"/>
          <p14:tracePt t="79121" x="9059863" y="5178425"/>
          <p14:tracePt t="79127" x="9050338" y="5178425"/>
          <p14:tracePt t="79134" x="9040813" y="5168900"/>
          <p14:tracePt t="79142" x="9032875" y="5168900"/>
          <p14:tracePt t="79148" x="9013825" y="5168900"/>
          <p14:tracePt t="79156" x="9004300" y="5168900"/>
          <p14:tracePt t="79170" x="8996363" y="5168900"/>
          <p14:tracePt t="79177" x="8986838" y="5168900"/>
          <p14:tracePt t="79184" x="8977313" y="5168900"/>
          <p14:tracePt t="79830" x="8996363" y="5168900"/>
          <p14:tracePt t="79858" x="9004300" y="5168900"/>
          <p14:tracePt t="79901" x="9013825" y="5168900"/>
          <p14:tracePt t="79907" x="9023350" y="5168900"/>
          <p14:tracePt t="79922" x="9032875" y="5168900"/>
          <p14:tracePt t="79929" x="9040813" y="5168900"/>
          <p14:tracePt t="79936" x="9069388" y="5168900"/>
          <p14:tracePt t="79943" x="9096375" y="5159375"/>
          <p14:tracePt t="79950" x="9113838" y="5159375"/>
          <p14:tracePt t="79957" x="9132888" y="5159375"/>
          <p14:tracePt t="79964" x="9169400" y="5159375"/>
          <p14:tracePt t="79972" x="9178925" y="5159375"/>
          <p14:tracePt t="79978" x="9196388" y="5159375"/>
          <p14:tracePt t="79985" x="9215438" y="5159375"/>
          <p14:tracePt t="79993" x="9242425" y="5159375"/>
          <p14:tracePt t="80007" x="9259888" y="5159375"/>
          <p14:tracePt t="80014" x="9269413" y="5159375"/>
          <p14:tracePt t="80021" x="9278938" y="5159375"/>
          <p14:tracePt t="80028" x="9288463" y="5159375"/>
          <p14:tracePt t="80035" x="9296400" y="5159375"/>
          <p14:tracePt t="80050" x="9315450" y="5159375"/>
          <p14:tracePt t="80071" x="9324975" y="5159375"/>
          <p14:tracePt t="80092" x="9332913" y="5159375"/>
          <p14:tracePt t="80099" x="9342438" y="5159375"/>
          <p14:tracePt t="80113" x="9361488" y="5159375"/>
          <p14:tracePt t="80122" x="9398000" y="5159375"/>
          <p14:tracePt t="80127" x="9415463" y="5159375"/>
          <p14:tracePt t="80135" x="9434513" y="5159375"/>
          <p14:tracePt t="80141" x="9451975" y="5159375"/>
          <p14:tracePt t="80149" x="9478963" y="5159375"/>
          <p14:tracePt t="80155" x="9507538" y="5159375"/>
          <p14:tracePt t="80163" x="9534525" y="5159375"/>
          <p14:tracePt t="80171" x="9551988" y="5159375"/>
          <p14:tracePt t="80177" x="9580563" y="5159375"/>
          <p14:tracePt t="80191" x="9598025" y="5159375"/>
          <p14:tracePt t="80199" x="9607550" y="5159375"/>
          <p14:tracePt t="80206" x="9625013" y="5159375"/>
          <p14:tracePt t="80222" x="9644063" y="5159375"/>
          <p14:tracePt t="80227" x="9653588" y="5159375"/>
          <p14:tracePt t="80234" x="9661525" y="5159375"/>
          <p14:tracePt t="80241" x="9671050" y="5159375"/>
          <p14:tracePt t="80249" x="9690100" y="5159375"/>
          <p14:tracePt t="80255" x="9726613" y="5141913"/>
          <p14:tracePt t="80262" x="9744075" y="5141913"/>
          <p14:tracePt t="80272" x="9772650" y="5141913"/>
          <p14:tracePt t="80276" x="9790113" y="5141913"/>
          <p14:tracePt t="80284" x="9845675" y="5122863"/>
          <p14:tracePt t="80291" x="9882188" y="5122863"/>
          <p14:tracePt t="80298" x="9926638" y="5122863"/>
          <p14:tracePt t="80305" x="9955213" y="5113338"/>
          <p14:tracePt t="80312" x="10009188" y="5113338"/>
          <p14:tracePt t="80319" x="10036175" y="5113338"/>
          <p14:tracePt t="80326" x="10072688" y="5105400"/>
          <p14:tracePt t="80333" x="10109200" y="5105400"/>
          <p14:tracePt t="80340" x="10137775" y="5105400"/>
          <p14:tracePt t="80348" x="10164763" y="5105400"/>
          <p14:tracePt t="80355" x="10174288" y="5105400"/>
          <p14:tracePt t="80361" x="10210800" y="5105400"/>
          <p14:tracePt t="80369" x="10228263" y="5105400"/>
          <p14:tracePt t="80376" x="10255250" y="5105400"/>
          <p14:tracePt t="80383" x="10291763" y="5105400"/>
          <p14:tracePt t="80390" x="10320338" y="5105400"/>
          <p14:tracePt t="80397" x="10347325" y="5105400"/>
          <p14:tracePt t="80405" x="10393363" y="5105400"/>
          <p14:tracePt t="80411" x="10420350" y="5105400"/>
          <p14:tracePt t="80418" x="10447338" y="5105400"/>
          <p14:tracePt t="80425" x="10483850" y="5105400"/>
          <p14:tracePt t="80432" x="10510838" y="5105400"/>
          <p14:tracePt t="80440" x="10556875" y="5105400"/>
          <p14:tracePt t="80446" x="10585450" y="5113338"/>
          <p14:tracePt t="80454" x="10621963" y="5113338"/>
          <p14:tracePt t="80461" x="10658475" y="5113338"/>
          <p14:tracePt t="80469" x="10702925" y="5132388"/>
          <p14:tracePt t="80475" x="10748963" y="5132388"/>
          <p14:tracePt t="80482" x="10785475" y="5132388"/>
          <p14:tracePt t="80489" x="10848975" y="5132388"/>
          <p14:tracePt t="80496" x="10885488" y="5141913"/>
          <p14:tracePt t="80505" x="10922000" y="5141913"/>
          <p14:tracePt t="80510" x="10977563" y="5149850"/>
          <p14:tracePt t="80518" x="11014075" y="5149850"/>
          <p14:tracePt t="80525" x="11077575" y="5149850"/>
          <p14:tracePt t="80532" x="11114088" y="5149850"/>
          <p14:tracePt t="80539" x="11150600" y="5159375"/>
          <p14:tracePt t="80546" x="11187113" y="5159375"/>
          <p14:tracePt t="80555" x="11250613" y="5168900"/>
          <p14:tracePt t="80560" x="11296650" y="5168900"/>
          <p14:tracePt t="80568" x="11369675" y="5168900"/>
          <p14:tracePt t="80574" x="11434763" y="5168900"/>
          <p14:tracePt t="80581" x="11471275" y="5168900"/>
          <p14:tracePt t="80589" x="11507788" y="5168900"/>
          <p14:tracePt t="80596" x="11544300" y="5178425"/>
          <p14:tracePt t="80604" x="11571288" y="5178425"/>
          <p14:tracePt t="80610" x="11598275" y="5178425"/>
          <p14:tracePt t="80617" x="11634788" y="5178425"/>
          <p14:tracePt t="80624" x="11653838" y="5186363"/>
          <p14:tracePt t="80632" x="11671300" y="5186363"/>
          <p14:tracePt t="80639" x="11680825" y="5195888"/>
          <p14:tracePt t="80646" x="11707813" y="5195888"/>
          <p14:tracePt t="80652" x="11717338" y="5195888"/>
          <p14:tracePt t="80681" x="11717338" y="5205413"/>
          <p14:tracePt t="80752" x="11698288" y="5205413"/>
          <p14:tracePt t="80760" x="11671300" y="5222875"/>
          <p14:tracePt t="80766" x="11644313" y="5232400"/>
          <p14:tracePt t="80774" x="11580813" y="5259388"/>
          <p14:tracePt t="80780" x="11525250" y="5278438"/>
          <p14:tracePt t="80789" x="11488738" y="5287963"/>
          <p14:tracePt t="80794" x="11398250" y="5305425"/>
          <p14:tracePt t="80801" x="11315700" y="5324475"/>
          <p14:tracePt t="80809" x="11223625" y="5360988"/>
          <p14:tracePt t="80816" x="11160125" y="5378450"/>
          <p14:tracePt t="80823" x="11068050" y="5397500"/>
          <p14:tracePt t="80830" x="11014075" y="5414963"/>
          <p14:tracePt t="80838" x="10941050" y="5434013"/>
          <p14:tracePt t="80846" x="10858500" y="5441950"/>
          <p14:tracePt t="80851" x="10775950" y="5470525"/>
          <p14:tracePt t="80858" x="10702925" y="5478463"/>
          <p14:tracePt t="80865" x="10621963" y="5478463"/>
          <p14:tracePt t="80873" x="10547350" y="5507038"/>
          <p14:tracePt t="80880" x="10502900" y="5507038"/>
          <p14:tracePt t="80888" x="10429875" y="5514975"/>
          <p14:tracePt t="80894" x="10401300" y="5514975"/>
          <p14:tracePt t="80901" x="10310813" y="5514975"/>
          <p14:tracePt t="80908" x="10264775" y="5514975"/>
          <p14:tracePt t="80915" x="10228263" y="5514975"/>
          <p14:tracePt t="80922" x="10137775" y="5514975"/>
          <p14:tracePt t="80930" x="10072688" y="5514975"/>
          <p14:tracePt t="80936" x="9999663" y="5514975"/>
          <p14:tracePt t="80944" x="9955213" y="5514975"/>
          <p14:tracePt t="80951" x="9918700" y="5514975"/>
          <p14:tracePt t="80972" x="9772650" y="5514975"/>
          <p14:tracePt t="80979" x="9707563" y="5514975"/>
          <p14:tracePt t="80988" x="9680575" y="5514975"/>
          <p14:tracePt t="80993" x="9634538" y="5507038"/>
          <p14:tracePt t="81001" x="9561513" y="5497513"/>
          <p14:tracePt t="81008" x="9534525" y="5497513"/>
          <p14:tracePt t="81014" x="9498013" y="5487988"/>
          <p14:tracePt t="81021" x="9471025" y="5487988"/>
          <p14:tracePt t="81029" x="9442450" y="5487988"/>
          <p14:tracePt t="81036" x="9405938" y="5487988"/>
          <p14:tracePt t="81043" x="9388475" y="5487988"/>
          <p14:tracePt t="81050" x="9361488" y="5487988"/>
          <p14:tracePt t="81057" x="9324975" y="5487988"/>
          <p14:tracePt t="81064" x="9296400" y="5487988"/>
          <p14:tracePt t="81072" x="9278938" y="5487988"/>
          <p14:tracePt t="81078" x="9242425" y="5487988"/>
          <p14:tracePt t="81086" x="9223375" y="5487988"/>
          <p14:tracePt t="81092" x="9196388" y="5487988"/>
          <p14:tracePt t="81099" x="9169400" y="5487988"/>
          <p14:tracePt t="81107" x="9150350" y="5487988"/>
          <p14:tracePt t="81114" x="9123363" y="5487988"/>
          <p14:tracePt t="81122" x="9096375" y="5487988"/>
          <p14:tracePt t="81128" x="9059863" y="5487988"/>
          <p14:tracePt t="81135" x="9032875" y="5487988"/>
          <p14:tracePt t="81142" x="9004300" y="5487988"/>
          <p14:tracePt t="81150" x="8986838" y="5487988"/>
          <p14:tracePt t="81156" x="8959850" y="5487988"/>
          <p14:tracePt t="81172" x="8940800" y="5487988"/>
          <p14:tracePt t="81178" x="8913813" y="5487988"/>
          <p14:tracePt t="81185" x="8904288" y="5487988"/>
          <p14:tracePt t="81193" x="8885238" y="5487988"/>
          <p14:tracePt t="81199" x="8867775" y="5487988"/>
          <p14:tracePt t="81206" x="8848725" y="5487988"/>
          <p14:tracePt t="81213" x="8840788" y="5487988"/>
          <p14:tracePt t="81222" x="8812213" y="5487988"/>
          <p14:tracePt t="81227" x="8794750" y="5487988"/>
          <p14:tracePt t="81234" x="8775700" y="5487988"/>
          <p14:tracePt t="81241" x="8758238" y="5487988"/>
          <p14:tracePt t="81249" x="8748713" y="5487988"/>
          <p14:tracePt t="81256" x="8712200" y="5487988"/>
          <p14:tracePt t="81263" x="8694738" y="5487988"/>
          <p14:tracePt t="81272" x="8685213" y="5487988"/>
          <p14:tracePt t="81277" x="8675688" y="5487988"/>
          <p14:tracePt t="81284" x="8648700" y="5487988"/>
          <p14:tracePt t="81291" x="8639175" y="5487988"/>
          <p14:tracePt t="81298" x="8629650" y="5487988"/>
          <p14:tracePt t="81305" x="8621713" y="5487988"/>
          <p14:tracePt t="81312" x="8612188" y="5487988"/>
          <p14:tracePt t="81321" x="8602663" y="5487988"/>
          <p14:tracePt t="81327" x="8593138" y="5487988"/>
          <p14:tracePt t="81334" x="8566150" y="5470525"/>
          <p14:tracePt t="81349" x="8548688" y="5461000"/>
          <p14:tracePt t="81356" x="8539163" y="5461000"/>
          <p14:tracePt t="81362" x="8529638" y="5461000"/>
          <p14:tracePt t="81377" x="8512175" y="5451475"/>
          <p14:tracePt t="81384" x="8493125" y="5451475"/>
          <p14:tracePt t="81540" x="8493125" y="5441950"/>
          <p14:tracePt t="81568" x="8502650" y="5434013"/>
          <p14:tracePt t="81597" x="8512175" y="5434013"/>
          <p14:tracePt t="81618" x="8512175" y="5424488"/>
          <p14:tracePt t="81632" x="8520113" y="5424488"/>
          <p14:tracePt t="81646" x="8529638" y="5424488"/>
          <p14:tracePt t="81660" x="8539163" y="5414963"/>
          <p14:tracePt t="81667" x="8548688" y="5414963"/>
          <p14:tracePt t="81675" x="8556625" y="5414963"/>
          <p14:tracePt t="81682" x="8575675" y="5414963"/>
          <p14:tracePt t="81689" x="8602663" y="5414963"/>
          <p14:tracePt t="81695" x="8612188" y="5414963"/>
          <p14:tracePt t="81704" x="8629650" y="5414963"/>
          <p14:tracePt t="81710" x="8666163" y="5414963"/>
          <p14:tracePt t="81717" x="8694738" y="5414963"/>
          <p14:tracePt t="81724" x="8721725" y="5414963"/>
          <p14:tracePt t="81732" x="8758238" y="5414963"/>
          <p14:tracePt t="81738" x="8775700" y="5414963"/>
          <p14:tracePt t="81745" x="8804275" y="5414963"/>
          <p14:tracePt t="81753" x="8840788" y="5414963"/>
          <p14:tracePt t="81760" x="8867775" y="5414963"/>
          <p14:tracePt t="81767" x="8877300" y="5414963"/>
          <p14:tracePt t="81774" x="8904288" y="5414963"/>
          <p14:tracePt t="81781" x="8940800" y="5414963"/>
          <p14:tracePt t="81788" x="8959850" y="5414963"/>
          <p14:tracePt t="81795" x="8986838" y="5414963"/>
          <p14:tracePt t="81802" x="9013825" y="5414963"/>
          <p14:tracePt t="81810" x="9040813" y="5414963"/>
          <p14:tracePt t="81816" x="9050338" y="5414963"/>
          <p14:tracePt t="81823" x="9077325" y="5414963"/>
          <p14:tracePt t="81831" x="9105900" y="5414963"/>
          <p14:tracePt t="81838" x="9113838" y="5414963"/>
          <p14:tracePt t="81845" x="9123363" y="5414963"/>
          <p14:tracePt t="82540" x="9150350" y="5414963"/>
          <p14:tracePt t="82548" x="9186863" y="5424488"/>
          <p14:tracePt t="82555" x="9215438" y="5424488"/>
          <p14:tracePt t="82562" x="9242425" y="5441950"/>
          <p14:tracePt t="82571" x="9278938" y="5461000"/>
          <p14:tracePt t="82576" x="9305925" y="5461000"/>
          <p14:tracePt t="82583" x="9332913" y="5461000"/>
          <p14:tracePt t="82590" x="9369425" y="5461000"/>
          <p14:tracePt t="82597" x="9405938" y="5470525"/>
          <p14:tracePt t="82605" x="9434513" y="5478463"/>
          <p14:tracePt t="82611" x="9471025" y="5487988"/>
          <p14:tracePt t="82619" x="9498013" y="5497513"/>
          <p14:tracePt t="82626" x="9525000" y="5507038"/>
          <p14:tracePt t="82632" x="9561513" y="5507038"/>
          <p14:tracePt t="82639" x="9588500" y="5514975"/>
          <p14:tracePt t="82647" x="9607550" y="5514975"/>
          <p14:tracePt t="82654" x="9625013" y="5524500"/>
          <p14:tracePt t="82661" x="9653588" y="5543550"/>
          <p14:tracePt t="82668" x="9671050" y="5551488"/>
          <p14:tracePt t="82675" x="9690100" y="5561013"/>
          <p14:tracePt t="82682" x="9690100" y="5570538"/>
          <p14:tracePt t="82690" x="9698038" y="5580063"/>
          <p14:tracePt t="82705" x="9707563" y="5588000"/>
          <p14:tracePt t="82710" x="9726613" y="5588000"/>
          <p14:tracePt t="82732" x="9734550" y="5588000"/>
          <p14:tracePt t="82739" x="9744075" y="5588000"/>
          <p14:tracePt t="82746" x="9744075" y="5597525"/>
          <p14:tracePt t="82754" x="9753600" y="5607050"/>
          <p14:tracePt t="82767" x="9763125" y="5607050"/>
          <p14:tracePt t="82775" x="9772650" y="5624513"/>
          <p14:tracePt t="82788" x="9780588" y="5634038"/>
          <p14:tracePt t="82803" x="9780588" y="5643563"/>
          <p14:tracePt t="82839" x="9780588" y="5653088"/>
          <p14:tracePt t="82853" x="9780588" y="5661025"/>
          <p14:tracePt t="82859" x="9780588" y="5670550"/>
          <p14:tracePt t="82867" x="9780588" y="5680075"/>
          <p14:tracePt t="82874" x="9780588" y="5689600"/>
          <p14:tracePt t="82881" x="9780588" y="5697538"/>
          <p14:tracePt t="82895" x="9772650" y="5707063"/>
          <p14:tracePt t="82902" x="9763125" y="5716588"/>
          <p14:tracePt t="82917" x="9753600" y="5726113"/>
          <p14:tracePt t="82923" x="9753600" y="5734050"/>
          <p14:tracePt t="82930" x="9744075" y="5743575"/>
          <p14:tracePt t="82938" x="9734550" y="5753100"/>
          <p14:tracePt t="82945" x="9726613" y="5762625"/>
          <p14:tracePt t="82957" x="9717088" y="5770563"/>
          <p14:tracePt t="82959" x="9707563" y="5780088"/>
          <p14:tracePt t="82966" x="9690100" y="5799138"/>
          <p14:tracePt t="82974" x="9661525" y="5816600"/>
          <p14:tracePt t="82981" x="9625013" y="5826125"/>
          <p14:tracePt t="82988" x="9607550" y="5835650"/>
          <p14:tracePt t="82994" x="9580563" y="5853113"/>
          <p14:tracePt t="83002" x="9551988" y="5872163"/>
          <p14:tracePt t="83009" x="9525000" y="5881688"/>
          <p14:tracePt t="83016" x="9498013" y="5889625"/>
          <p14:tracePt t="83024" x="9471025" y="5899150"/>
          <p14:tracePt t="83030" x="9434513" y="5908675"/>
          <p14:tracePt t="83038" x="9405938" y="5918200"/>
          <p14:tracePt t="83044" x="9378950" y="5926138"/>
          <p14:tracePt t="83051" x="9315450" y="5945188"/>
          <p14:tracePt t="83058" x="9288463" y="5945188"/>
          <p14:tracePt t="83065" x="9223375" y="5954713"/>
          <p14:tracePt t="83073" x="9178925" y="5954713"/>
          <p14:tracePt t="83080" x="9142413" y="5954713"/>
          <p14:tracePt t="83088" x="9086850" y="5954713"/>
          <p14:tracePt t="83094" x="9023350" y="5954713"/>
          <p14:tracePt t="83101" x="8996363" y="5954713"/>
          <p14:tracePt t="83108" x="8967788" y="5962650"/>
          <p14:tracePt t="83115" x="8904288" y="5962650"/>
          <p14:tracePt t="83123" x="8877300" y="5962650"/>
          <p14:tracePt t="83129" x="8867775" y="5962650"/>
          <p14:tracePt t="83139" x="8821738" y="5962650"/>
          <p14:tracePt t="83151" x="8804275" y="5962650"/>
          <p14:tracePt t="83158" x="8794750" y="5962650"/>
          <p14:tracePt t="83164" x="8785225" y="5962650"/>
          <p14:tracePt t="83173" x="8758238" y="5962650"/>
          <p14:tracePt t="83179" x="8739188" y="5962650"/>
          <p14:tracePt t="83186" x="8721725" y="5962650"/>
          <p14:tracePt t="83193" x="8712200" y="5962650"/>
          <p14:tracePt t="83200" x="8702675" y="5962650"/>
          <p14:tracePt t="83207" x="8694738" y="5962650"/>
          <p14:tracePt t="83214" x="8675688" y="5962650"/>
          <p14:tracePt t="83229" x="8666163" y="5962650"/>
          <p14:tracePt t="83236" x="8658225" y="5962650"/>
          <p14:tracePt t="83520" x="8658225" y="5954713"/>
          <p14:tracePt t="83555" x="8658225" y="5945188"/>
          <p14:tracePt t="83576" x="8658225" y="5935663"/>
          <p14:tracePt t="83583" x="8639175" y="5889625"/>
          <p14:tracePt t="83591" x="8621713" y="5872163"/>
          <p14:tracePt t="83612" x="8621713" y="5862638"/>
          <p14:tracePt t="83662" x="8621713" y="5853113"/>
          <p14:tracePt t="83677" x="8612188" y="5835650"/>
          <p14:tracePt t="83683" x="8602663" y="5807075"/>
          <p14:tracePt t="83690" x="8593138" y="5789613"/>
          <p14:tracePt t="83704" x="8585200" y="5789613"/>
          <p14:tracePt t="83797" x="8575675" y="5789613"/>
          <p14:tracePt t="83811" x="8566150" y="5789613"/>
          <p14:tracePt t="83817" x="8539163" y="5770563"/>
          <p14:tracePt t="83825" x="8520113" y="5762625"/>
          <p14:tracePt t="83832" x="8502650" y="5753100"/>
          <p14:tracePt t="83839" x="8493125" y="5753100"/>
          <p14:tracePt t="83846" x="8483600" y="5753100"/>
          <p14:tracePt t="83867" x="8466138" y="5753100"/>
          <p14:tracePt t="83882" x="8456613" y="5753100"/>
          <p14:tracePt t="83896" x="8447088" y="5753100"/>
          <p14:tracePt t="83910" x="8439150" y="5753100"/>
          <p14:tracePt t="83918" x="8420100" y="5743575"/>
          <p14:tracePt t="83924" x="8410575" y="5743575"/>
          <p14:tracePt t="83931" x="8383588" y="5743575"/>
          <p14:tracePt t="83938" x="8366125" y="5743575"/>
          <p14:tracePt t="83945" x="8356600" y="5743575"/>
          <p14:tracePt t="83956" x="8347075" y="5743575"/>
          <p14:tracePt t="83959" x="8301038" y="5743575"/>
          <p14:tracePt t="83968" x="8293100" y="5743575"/>
          <p14:tracePt t="83974" x="8283575" y="5743575"/>
          <p14:tracePt t="83981" x="8264525" y="5743575"/>
          <p14:tracePt t="83989" x="8256588" y="5743575"/>
          <p14:tracePt t="83996" x="8228013" y="5743575"/>
          <p14:tracePt t="84002" x="8210550" y="5743575"/>
          <p14:tracePt t="84010" x="8191500" y="5743575"/>
          <p14:tracePt t="84016" x="8183563" y="5743575"/>
          <p14:tracePt t="84024" x="8164513" y="5743575"/>
          <p14:tracePt t="84031" x="8137525" y="5743575"/>
          <p14:tracePt t="84038" x="8108950" y="5743575"/>
          <p14:tracePt t="84045" x="8081963" y="5743575"/>
          <p14:tracePt t="84052" x="8054975" y="5743575"/>
          <p14:tracePt t="84059" x="8045450" y="5743575"/>
          <p14:tracePt t="84066" x="8027988" y="5743575"/>
          <p14:tracePt t="84073" x="8018463" y="5743575"/>
          <p14:tracePt t="84080" x="8008938" y="5743575"/>
          <p14:tracePt t="84094" x="7999413" y="5743575"/>
          <p14:tracePt t="84101" x="7981950" y="5726113"/>
          <p14:tracePt t="84109" x="7972425" y="5726113"/>
          <p14:tracePt t="84309" x="7991475" y="5726113"/>
          <p14:tracePt t="84315" x="8008938" y="5726113"/>
          <p14:tracePt t="84329" x="8027988" y="5726113"/>
          <p14:tracePt t="84338" x="8045450" y="5726113"/>
          <p14:tracePt t="84343" x="8072438" y="5726113"/>
          <p14:tracePt t="84350" x="8081963" y="5726113"/>
          <p14:tracePt t="84357" x="8101013" y="5726113"/>
          <p14:tracePt t="84365" x="8108950" y="5726113"/>
          <p14:tracePt t="84372" x="8118475" y="5726113"/>
          <p14:tracePt t="84378" x="8128000" y="5726113"/>
          <p14:tracePt t="84386" x="8147050" y="5726113"/>
          <p14:tracePt t="84393" x="8164513" y="5726113"/>
          <p14:tracePt t="84407" x="8183563" y="5726113"/>
          <p14:tracePt t="84414" x="8201025" y="5726113"/>
          <p14:tracePt t="84422" x="8228013" y="5726113"/>
          <p14:tracePt t="84428" x="8237538" y="5726113"/>
          <p14:tracePt t="84436" x="8264525" y="5726113"/>
          <p14:tracePt t="84442" x="8293100" y="5726113"/>
          <p14:tracePt t="84449" x="8329613" y="5726113"/>
          <p14:tracePt t="84457" x="8356600" y="5726113"/>
          <p14:tracePt t="84463" x="8383588" y="5726113"/>
          <p14:tracePt t="84471" x="8429625" y="5726113"/>
          <p14:tracePt t="84478" x="8456613" y="5726113"/>
          <p14:tracePt t="84485" x="8512175" y="5726113"/>
          <p14:tracePt t="84492" x="8520113" y="5726113"/>
          <p14:tracePt t="84499" x="8548688" y="5726113"/>
          <p14:tracePt t="84506" x="8566150" y="5734050"/>
          <p14:tracePt t="84513" x="8593138" y="5734050"/>
          <p14:tracePt t="84521" x="8621713" y="5734050"/>
          <p14:tracePt t="84527" x="8639175" y="5734050"/>
          <p14:tracePt t="84535" x="8648700" y="5734050"/>
          <p14:tracePt t="84542" x="8675688" y="5743575"/>
          <p14:tracePt t="84549" x="8685213" y="5743575"/>
          <p14:tracePt t="84556" x="8712200" y="5743575"/>
          <p14:tracePt t="84572" x="8731250" y="5743575"/>
          <p14:tracePt t="84577" x="8758238" y="5743575"/>
          <p14:tracePt t="84584" x="8775700" y="5743575"/>
          <p14:tracePt t="84591" x="8804275" y="5743575"/>
          <p14:tracePt t="84598" x="8840788" y="5743575"/>
          <p14:tracePt t="84605" x="8848725" y="5743575"/>
          <p14:tracePt t="84612" x="8877300" y="5743575"/>
          <p14:tracePt t="84620" x="8904288" y="5743575"/>
          <p14:tracePt t="84627" x="8931275" y="5743575"/>
          <p14:tracePt t="84634" x="8950325" y="5743575"/>
          <p14:tracePt t="84641" x="8977313" y="5762625"/>
          <p14:tracePt t="84648" x="9004300" y="5762625"/>
          <p14:tracePt t="84655" x="9040813" y="5762625"/>
          <p14:tracePt t="84662" x="9069388" y="5762625"/>
          <p14:tracePt t="84670" x="9077325" y="5762625"/>
          <p14:tracePt t="84677" x="9132888" y="5762625"/>
          <p14:tracePt t="84684" x="9159875" y="5762625"/>
          <p14:tracePt t="84691" x="9178925" y="5762625"/>
          <p14:tracePt t="84698" x="9215438" y="5762625"/>
          <p14:tracePt t="84705" x="9242425" y="5762625"/>
          <p14:tracePt t="84712" x="9269413" y="5762625"/>
          <p14:tracePt t="84721" x="9305925" y="5762625"/>
          <p14:tracePt t="84727" x="9332913" y="5762625"/>
          <p14:tracePt t="84733" x="9388475" y="5762625"/>
          <p14:tracePt t="84741" x="9398000" y="5762625"/>
          <p14:tracePt t="84748" x="9424988" y="5770563"/>
          <p14:tracePt t="84755" x="9442450" y="5770563"/>
          <p14:tracePt t="84762" x="9471025" y="5770563"/>
          <p14:tracePt t="84769" x="9488488" y="5770563"/>
          <p14:tracePt t="84776" x="9515475" y="5780088"/>
          <p14:tracePt t="84790" x="9534525" y="5780088"/>
          <p14:tracePt t="84797" x="9561513" y="5780088"/>
          <p14:tracePt t="84805" x="9580563" y="5780088"/>
          <p14:tracePt t="84811" x="9598025" y="5780088"/>
          <p14:tracePt t="84819" x="9617075" y="5780088"/>
          <p14:tracePt t="84826" x="9653588" y="5780088"/>
          <p14:tracePt t="84833" x="9671050" y="5780088"/>
          <p14:tracePt t="84840" x="9698038" y="5780088"/>
          <p14:tracePt t="84847" x="9707563" y="5780088"/>
          <p14:tracePt t="84856" x="9734550" y="5780088"/>
          <p14:tracePt t="84861" x="9753600" y="5780088"/>
          <p14:tracePt t="84868" x="9763125" y="5780088"/>
          <p14:tracePt t="84876" x="9772650" y="5780088"/>
          <p14:tracePt t="84882" x="9780588" y="5780088"/>
          <p14:tracePt t="84889" x="9790113" y="5780088"/>
          <p14:tracePt t="84905" x="9799638" y="5780088"/>
          <p14:tracePt t="84918" x="9809163" y="5780088"/>
          <p14:tracePt t="84932" x="9817100" y="5780088"/>
          <p14:tracePt t="84939" x="9826625" y="5780088"/>
          <p14:tracePt t="84954" x="9845675" y="5780088"/>
          <p14:tracePt t="84960" x="9863138" y="5780088"/>
          <p14:tracePt t="84968" x="9890125" y="5780088"/>
          <p14:tracePt t="84975" x="9918700" y="5780088"/>
          <p14:tracePt t="84981" x="9926638" y="5780088"/>
          <p14:tracePt t="84989" x="9945688" y="5780088"/>
          <p14:tracePt t="84997" x="9963150" y="5780088"/>
          <p14:tracePt t="85003" x="9982200" y="5780088"/>
          <p14:tracePt t="85010" x="9991725" y="5780088"/>
          <p14:tracePt t="85017" x="9999663" y="5780088"/>
          <p14:tracePt t="85024" x="10009188" y="5780088"/>
          <p14:tracePt t="85031" x="10018713" y="5780088"/>
          <p14:tracePt t="85038" x="10036175" y="5780088"/>
          <p14:tracePt t="85046" x="10045700" y="5780088"/>
          <p14:tracePt t="85052" x="10064750" y="5780088"/>
          <p14:tracePt t="85060" x="10091738" y="5780088"/>
          <p14:tracePt t="85067" x="10128250" y="5780088"/>
          <p14:tracePt t="85074" x="10137775" y="5780088"/>
          <p14:tracePt t="85081" x="10174288" y="5780088"/>
          <p14:tracePt t="85088" x="10191750" y="5780088"/>
          <p14:tracePt t="85095" x="10228263" y="5780088"/>
          <p14:tracePt t="85102" x="10247313" y="5780088"/>
          <p14:tracePt t="85109" x="10264775" y="5780088"/>
          <p14:tracePt t="85117" x="10274300" y="5780088"/>
          <p14:tracePt t="85123" x="10291763" y="5780088"/>
          <p14:tracePt t="85131" x="10310813" y="5780088"/>
          <p14:tracePt t="85138" x="10337800" y="5780088"/>
          <p14:tracePt t="85145" x="10347325" y="5780088"/>
          <p14:tracePt t="85152" x="10356850" y="5780088"/>
          <p14:tracePt t="85159" x="10383838" y="5780088"/>
          <p14:tracePt t="85166" x="10393363" y="5780088"/>
          <p14:tracePt t="85173" x="10410825" y="5780088"/>
          <p14:tracePt t="85180" x="10420350" y="5780088"/>
          <p14:tracePt t="85188" x="10437813" y="5780088"/>
          <p14:tracePt t="85194" x="10447338" y="5780088"/>
          <p14:tracePt t="85207" x="10456863" y="5780088"/>
          <p14:tracePt t="85209" x="10483850" y="5780088"/>
          <p14:tracePt t="85216" x="10493375" y="5780088"/>
          <p14:tracePt t="85223" x="10520363" y="5780088"/>
          <p14:tracePt t="85230" x="10539413" y="5780088"/>
          <p14:tracePt t="85238" x="10566400" y="5780088"/>
          <p14:tracePt t="85244" x="10585450" y="5780088"/>
          <p14:tracePt t="85251" x="10612438" y="5780088"/>
          <p14:tracePt t="85259" x="10621963" y="5770563"/>
          <p14:tracePt t="85265" x="10639425" y="5753100"/>
          <p14:tracePt t="85273" x="10658475" y="5753100"/>
          <p14:tracePt t="85280" x="10685463" y="5743575"/>
          <p14:tracePt t="85288" x="10712450" y="5734050"/>
          <p14:tracePt t="85294" x="10731500" y="5734050"/>
          <p14:tracePt t="85301" x="10739438" y="5734050"/>
          <p14:tracePt t="85308" x="10785475" y="5726113"/>
          <p14:tracePt t="85315" x="10795000" y="5726113"/>
          <p14:tracePt t="85322" x="10821988" y="5716588"/>
          <p14:tracePt t="85330" x="10841038" y="5716588"/>
          <p14:tracePt t="85338" x="10895013" y="5707063"/>
          <p14:tracePt t="85343" x="10904538" y="5707063"/>
          <p14:tracePt t="85350" x="10958513" y="5697538"/>
          <p14:tracePt t="85358" x="10987088" y="5689600"/>
          <p14:tracePt t="85364" x="11004550" y="5689600"/>
          <p14:tracePt t="85372" x="11031538" y="5680075"/>
          <p14:tracePt t="85380" x="11050588" y="5680075"/>
          <p14:tracePt t="85386" x="11068050" y="5680075"/>
          <p14:tracePt t="85393" x="11077575" y="5680075"/>
          <p14:tracePt t="85400" x="11096625" y="5680075"/>
          <p14:tracePt t="85629" x="11060113" y="5680075"/>
          <p14:tracePt t="85635" x="10987088" y="5734050"/>
          <p14:tracePt t="85642" x="10922000" y="5753100"/>
          <p14:tracePt t="85649" x="10831513" y="5770563"/>
          <p14:tracePt t="85656" x="10775950" y="5789613"/>
          <p14:tracePt t="85663" x="10694988" y="5799138"/>
          <p14:tracePt t="85671" x="10639425" y="5826125"/>
          <p14:tracePt t="85677" x="10612438" y="5826125"/>
          <p14:tracePt t="85684" x="10547350" y="5835650"/>
          <p14:tracePt t="85691" x="10474325" y="5843588"/>
          <p14:tracePt t="85698" x="10410825" y="5843588"/>
          <p14:tracePt t="85707" x="10356850" y="5843588"/>
          <p14:tracePt t="85712" x="10328275" y="5843588"/>
          <p14:tracePt t="85721" x="10247313" y="5843588"/>
          <p14:tracePt t="85728" x="10210800" y="5853113"/>
          <p14:tracePt t="85734" x="10155238" y="5853113"/>
          <p14:tracePt t="85741" x="10128250" y="5853113"/>
          <p14:tracePt t="85748" x="10064750" y="5853113"/>
          <p14:tracePt t="85755" x="10036175" y="5853113"/>
          <p14:tracePt t="85762" x="9999663" y="5853113"/>
          <p14:tracePt t="85769" x="9945688" y="5843588"/>
          <p14:tracePt t="85776" x="9909175" y="5843588"/>
          <p14:tracePt t="85783" x="9845675" y="5835650"/>
          <p14:tracePt t="85791" x="9809163" y="5816600"/>
          <p14:tracePt t="85798" x="9753600" y="5799138"/>
          <p14:tracePt t="85806" x="9671050" y="5799138"/>
          <p14:tracePt t="85812" x="9644063" y="5799138"/>
          <p14:tracePt t="85819" x="9571038" y="5789613"/>
          <p14:tracePt t="85826" x="9544050" y="5780088"/>
          <p14:tracePt t="85833" x="9478963" y="5780088"/>
          <p14:tracePt t="85840" x="9451975" y="5770563"/>
          <p14:tracePt t="85849" x="9424988" y="5770563"/>
          <p14:tracePt t="85855" x="9361488" y="5770563"/>
          <p14:tracePt t="85862" x="9332913" y="5770563"/>
          <p14:tracePt t="85869" x="9305925" y="5770563"/>
          <p14:tracePt t="85876" x="9288463" y="5770563"/>
          <p14:tracePt t="85883" x="9259888" y="5770563"/>
          <p14:tracePt t="85890" x="9242425" y="5770563"/>
          <p14:tracePt t="85897" x="9223375" y="5770563"/>
          <p14:tracePt t="85905" x="9196388" y="5770563"/>
          <p14:tracePt t="85912" x="9169400" y="5762625"/>
          <p14:tracePt t="85919" x="9142413" y="5762625"/>
          <p14:tracePt t="85926" x="9105900" y="5762625"/>
          <p14:tracePt t="85932" x="9077325" y="5753100"/>
          <p14:tracePt t="85940" x="9059863" y="5753100"/>
          <p14:tracePt t="85947" x="9013825" y="5743575"/>
          <p14:tracePt t="85955" x="8986838" y="5734050"/>
          <p14:tracePt t="85973" x="8931275" y="5734050"/>
          <p14:tracePt t="85975" x="8877300" y="5716588"/>
          <p14:tracePt t="85982" x="8848725" y="5716588"/>
          <p14:tracePt t="85990" x="8812213" y="5716588"/>
          <p14:tracePt t="85997" x="8794750" y="5716588"/>
          <p14:tracePt t="86005" x="8767763" y="5716588"/>
          <p14:tracePt t="86011" x="8739188" y="5716588"/>
          <p14:tracePt t="86018" x="8731250" y="5716588"/>
          <p14:tracePt t="86025" x="8712200" y="5716588"/>
          <p14:tracePt t="86032" x="8702675" y="5726113"/>
          <p14:tracePt t="86039" x="8685213" y="5726113"/>
          <p14:tracePt t="86055" x="8666163" y="5726113"/>
          <p14:tracePt t="86060" x="8648700" y="5734050"/>
          <p14:tracePt t="86068" x="8639175" y="5734050"/>
          <p14:tracePt t="86074" x="8629650" y="5734050"/>
          <p14:tracePt t="86083" x="8612188" y="5734050"/>
          <p14:tracePt t="86089" x="8585200" y="5734050"/>
          <p14:tracePt t="86096" x="8575675" y="5734050"/>
          <p14:tracePt t="86103" x="8566150" y="5743575"/>
          <p14:tracePt t="86110" x="8556625" y="5743575"/>
          <p14:tracePt t="86117" x="8539163" y="5743575"/>
          <p14:tracePt t="86124" x="8529638" y="5743575"/>
          <p14:tracePt t="86139" x="8512175" y="5743575"/>
          <p14:tracePt t="86159" x="8502650" y="5743575"/>
          <p14:tracePt t="86181" x="8502650" y="5753100"/>
          <p14:tracePt t="86309" x="8520113" y="5753100"/>
          <p14:tracePt t="86820" x="8529638" y="5753100"/>
          <p14:tracePt t="86841" x="8539163" y="5753100"/>
          <p14:tracePt t="86848" x="8548688" y="5753100"/>
          <p14:tracePt t="86863" x="8556625" y="5753100"/>
          <p14:tracePt t="86876" x="8566150" y="5753100"/>
          <p14:tracePt t="86884" x="8575675" y="5753100"/>
          <p14:tracePt t="86891" x="8593138" y="5753100"/>
          <p14:tracePt t="86905" x="8602663" y="5753100"/>
          <p14:tracePt t="86912" x="8621713" y="5753100"/>
          <p14:tracePt t="86921" x="8629650" y="5753100"/>
          <p14:tracePt t="86926" x="8639175" y="5753100"/>
          <p14:tracePt t="86934" x="8648700" y="5753100"/>
          <p14:tracePt t="86940" x="8658225" y="5753100"/>
          <p14:tracePt t="86947" x="8666163" y="5753100"/>
          <p14:tracePt t="86969" x="8675688" y="5753100"/>
          <p14:tracePt t="86976" x="8685213" y="5753100"/>
          <p14:tracePt t="87004" x="8694738" y="5753100"/>
          <p14:tracePt t="87069" x="8712200" y="5753100"/>
          <p14:tracePt t="87089" x="8721725" y="5753100"/>
          <p14:tracePt t="87104" x="8731250" y="5753100"/>
          <p14:tracePt t="87125" x="8739188" y="5753100"/>
          <p14:tracePt t="87132" x="8748713" y="5753100"/>
          <p14:tracePt t="87139" x="8758238" y="5753100"/>
          <p14:tracePt t="87154" x="8767763" y="5753100"/>
          <p14:tracePt t="87160" x="8767763" y="5762625"/>
          <p14:tracePt t="87168" x="8785225" y="5762625"/>
          <p14:tracePt t="87175" x="8794750" y="5762625"/>
          <p14:tracePt t="87189" x="8804275" y="5762625"/>
          <p14:tracePt t="87196" x="8812213" y="5770563"/>
          <p14:tracePt t="87205" x="8821738" y="5770563"/>
          <p14:tracePt t="87246" x="8831263" y="5770563"/>
          <p14:tracePt t="87260" x="8840788" y="5770563"/>
          <p14:tracePt t="87267" x="8848725" y="5770563"/>
          <p14:tracePt t="87274" x="8858250" y="5770563"/>
          <p14:tracePt t="87281" x="8877300" y="5770563"/>
          <p14:tracePt t="87288" x="8885238" y="5780088"/>
          <p14:tracePt t="87296" x="8894763" y="5780088"/>
          <p14:tracePt t="87303" x="8913813" y="5780088"/>
          <p14:tracePt t="87309" x="8921750" y="5789613"/>
          <p14:tracePt t="87317" x="8950325" y="5789613"/>
          <p14:tracePt t="87324" x="8959850" y="5789613"/>
          <p14:tracePt t="87331" x="8967788" y="5799138"/>
          <p14:tracePt t="87338" x="8977313" y="5799138"/>
          <p14:tracePt t="87345" x="8986838" y="5807075"/>
          <p14:tracePt t="87360" x="8996363" y="5807075"/>
          <p14:tracePt t="87367" x="9013825" y="5807075"/>
          <p14:tracePt t="87373" x="9023350" y="5816600"/>
          <p14:tracePt t="87388" x="9032875" y="5816600"/>
          <p14:tracePt t="87394" x="9050338" y="5816600"/>
          <p14:tracePt t="87409" x="9069388" y="5826125"/>
          <p14:tracePt t="87416" x="9096375" y="5835650"/>
          <p14:tracePt t="87423" x="9113838" y="5835650"/>
          <p14:tracePt t="87431" x="9132888" y="5835650"/>
          <p14:tracePt t="87438" x="9150350" y="5835650"/>
          <p14:tracePt t="87444" x="9196388" y="5835650"/>
          <p14:tracePt t="87452" x="9205913" y="5843588"/>
          <p14:tracePt t="87459" x="9232900" y="5843588"/>
          <p14:tracePt t="87465" x="9269413" y="5843588"/>
          <p14:tracePt t="87473" x="9288463" y="5853113"/>
          <p14:tracePt t="87480" x="9315450" y="5853113"/>
          <p14:tracePt t="87488" x="9342438" y="5862638"/>
          <p14:tracePt t="87494" x="9369425" y="5862638"/>
          <p14:tracePt t="87501" x="9398000" y="5862638"/>
          <p14:tracePt t="87508" x="9405938" y="5862638"/>
          <p14:tracePt t="87515" x="9424988" y="5872163"/>
          <p14:tracePt t="87523" x="9451975" y="5872163"/>
          <p14:tracePt t="87530" x="9471025" y="5872163"/>
          <p14:tracePt t="87538" x="9488488" y="5872163"/>
          <p14:tracePt t="87544" x="9507538" y="5881688"/>
          <p14:tracePt t="87550" x="9525000" y="5881688"/>
          <p14:tracePt t="87558" x="9561513" y="5881688"/>
          <p14:tracePt t="87564" x="9588500" y="5881688"/>
          <p14:tracePt t="87572" x="9644063" y="5881688"/>
          <p14:tracePt t="87579" x="9690100" y="5881688"/>
          <p14:tracePt t="87588" x="9763125" y="5899150"/>
          <p14:tracePt t="87593" x="9799638" y="5899150"/>
          <p14:tracePt t="87601" x="9863138" y="5899150"/>
          <p14:tracePt t="87607" x="9909175" y="5899150"/>
          <p14:tracePt t="87614" x="9963150" y="5899150"/>
          <p14:tracePt t="87622" x="10018713" y="5899150"/>
          <p14:tracePt t="87629" x="10055225" y="5899150"/>
          <p14:tracePt t="87636" x="10101263" y="5899150"/>
          <p14:tracePt t="87643" x="10155238" y="5899150"/>
          <p14:tracePt t="87650" x="10191750" y="5908675"/>
          <p14:tracePt t="87657" x="10255250" y="5908675"/>
          <p14:tracePt t="87665" x="10291763" y="5908675"/>
          <p14:tracePt t="87672" x="10364788" y="5908675"/>
          <p14:tracePt t="87678" x="10437813" y="5908675"/>
          <p14:tracePt t="87686" x="10502900" y="5908675"/>
          <p14:tracePt t="87693" x="10621963" y="5908675"/>
          <p14:tracePt t="87699" x="10702925" y="5908675"/>
          <p14:tracePt t="87707" x="10821988" y="5908675"/>
          <p14:tracePt t="87714" x="10841038" y="5908675"/>
          <p14:tracePt t="87722" x="10922000" y="5908675"/>
          <p14:tracePt t="87728" x="10958513" y="5908675"/>
          <p14:tracePt t="87736" x="10995025" y="5908675"/>
          <p14:tracePt t="87742" x="11023600" y="5908675"/>
          <p14:tracePt t="87749" x="11050588" y="5908675"/>
          <p14:tracePt t="87756" x="11060113" y="5908675"/>
          <p14:tracePt t="87763" x="11096625" y="5908675"/>
          <p14:tracePt t="87772" x="11114088" y="5908675"/>
          <p14:tracePt t="87778" x="11150600" y="5908675"/>
          <p14:tracePt t="87785" x="11177588" y="5908675"/>
          <p14:tracePt t="87799" x="11242675" y="5908675"/>
          <p14:tracePt t="87806" x="11260138" y="5908675"/>
          <p14:tracePt t="87813" x="11287125" y="5908675"/>
          <p14:tracePt t="87821" x="11296650" y="5908675"/>
          <p14:tracePt t="87827" x="11306175" y="5908675"/>
          <p14:tracePt t="87835" x="11315700" y="5908675"/>
          <p14:tracePt t="87856" x="11323638" y="5908675"/>
          <p14:tracePt t="87920" x="11315700" y="5908675"/>
          <p14:tracePt t="87927" x="11306175" y="5908675"/>
          <p14:tracePt t="87934" x="11287125" y="5889625"/>
          <p14:tracePt t="87941" x="11150600" y="5826125"/>
          <p14:tracePt t="87957" x="10958513" y="5762625"/>
          <p14:tracePt t="87962" x="10848975" y="5726113"/>
          <p14:tracePt t="87970" x="10768013" y="5689600"/>
          <p14:tracePt t="87976" x="10575925" y="5624513"/>
          <p14:tracePt t="87984" x="10483850" y="5588000"/>
          <p14:tracePt t="87991" x="10291763" y="5543550"/>
          <p14:tracePt t="87997" x="10201275" y="5497513"/>
          <p14:tracePt t="88005" x="10118725" y="5451475"/>
          <p14:tracePt t="88012" x="9982200" y="5397500"/>
          <p14:tracePt t="88019" x="9882188" y="5360988"/>
          <p14:tracePt t="88027" x="9707563" y="5305425"/>
          <p14:tracePt t="88033" x="9634538" y="5278438"/>
          <p14:tracePt t="88041" x="9525000" y="5214938"/>
          <p14:tracePt t="88047" x="9451975" y="5168900"/>
          <p14:tracePt t="88055" x="9369425" y="5132388"/>
          <p14:tracePt t="88061" x="9278938" y="5068888"/>
          <p14:tracePt t="88069" x="9186863" y="4986338"/>
          <p14:tracePt t="88076" x="9096375" y="4930775"/>
          <p14:tracePt t="88083" x="9004300" y="4884738"/>
          <p14:tracePt t="88090" x="8950325" y="4857750"/>
          <p14:tracePt t="88097" x="8858250" y="4794250"/>
          <p14:tracePt t="88105" x="8775700" y="4767263"/>
          <p14:tracePt t="88111" x="8685213" y="4730750"/>
          <p14:tracePt t="88119" x="8548688" y="4702175"/>
          <p14:tracePt t="88126" x="8420100" y="4665663"/>
          <p14:tracePt t="88133" x="8283575" y="4638675"/>
          <p14:tracePt t="88141" x="8147050" y="4611688"/>
          <p14:tracePt t="88147" x="8018463" y="4575175"/>
          <p14:tracePt t="88155" x="7908925" y="4529138"/>
          <p14:tracePt t="88161" x="7780338" y="4511675"/>
          <p14:tracePt t="88168" x="7680325" y="4492625"/>
          <p14:tracePt t="88175" x="7607300" y="4456113"/>
          <p14:tracePt t="88183" x="7497763" y="4429125"/>
          <p14:tracePt t="88190" x="7415213" y="4419600"/>
          <p14:tracePt t="88196" x="7342188" y="4392613"/>
          <p14:tracePt t="88205" x="7278688" y="4383088"/>
          <p14:tracePt t="88211" x="7186613" y="4356100"/>
          <p14:tracePt t="88218" x="7096125" y="4310063"/>
          <p14:tracePt t="88225" x="6996113" y="4283075"/>
          <p14:tracePt t="88232" x="6894513" y="4256088"/>
          <p14:tracePt t="88240" x="6757988" y="4227513"/>
          <p14:tracePt t="88247" x="6657975" y="4191000"/>
          <p14:tracePt t="88255" x="6521450" y="4154488"/>
          <p14:tracePt t="88260" x="6419850" y="4127500"/>
          <p14:tracePt t="88268" x="6337300" y="4100513"/>
          <p14:tracePt t="88275" x="6246813" y="4073525"/>
          <p14:tracePt t="88282" x="6164263" y="4037013"/>
          <p14:tracePt t="88289" x="6091238" y="4017963"/>
          <p14:tracePt t="88296" x="6018213" y="4000500"/>
          <p14:tracePt t="88305" x="5964238" y="3981450"/>
          <p14:tracePt t="88310" x="5899150" y="3971925"/>
          <p14:tracePt t="88317" x="5826125" y="3963988"/>
          <p14:tracePt t="88324" x="5799138" y="3944938"/>
          <p14:tracePt t="88331" x="5726113" y="3927475"/>
          <p14:tracePt t="88339" x="5699125" y="3917950"/>
          <p14:tracePt t="88346" x="5616575" y="3917950"/>
          <p14:tracePt t="88353" x="5589588" y="3917950"/>
          <p14:tracePt t="88360" x="5516563" y="3917950"/>
          <p14:tracePt t="88367" x="5461000" y="3917950"/>
          <p14:tracePt t="88374" x="5434013" y="3927475"/>
          <p14:tracePt t="88381" x="5360988" y="3954463"/>
          <p14:tracePt t="88388" x="5287963" y="3981450"/>
          <p14:tracePt t="88396" x="5214938" y="3990975"/>
          <p14:tracePt t="88402" x="5178425" y="4008438"/>
          <p14:tracePt t="88409" x="5086350" y="4073525"/>
          <p14:tracePt t="88416" x="5013325" y="4100513"/>
          <p14:tracePt t="88424" x="4986338" y="4117975"/>
          <p14:tracePt t="88431" x="4922838" y="4164013"/>
          <p14:tracePt t="88439" x="4895850" y="4191000"/>
          <p14:tracePt t="88445" x="4867275" y="4219575"/>
          <p14:tracePt t="88452" x="4821238" y="4246563"/>
          <p14:tracePt t="88460" x="4794250" y="4273550"/>
          <p14:tracePt t="88467" x="4776788" y="4319588"/>
          <p14:tracePt t="88474" x="4740275" y="4346575"/>
          <p14:tracePt t="88480" x="4721225" y="4419600"/>
          <p14:tracePt t="88489" x="4694238" y="4475163"/>
          <p14:tracePt t="88494" x="4684713" y="4511675"/>
          <p14:tracePt t="88501" x="4684713" y="4575175"/>
          <p14:tracePt t="88509" x="4675188" y="4602163"/>
          <p14:tracePt t="88516" x="4675188" y="4657725"/>
          <p14:tracePt t="88523" x="4675188" y="4694238"/>
          <p14:tracePt t="88531" x="4675188" y="4721225"/>
          <p14:tracePt t="88538" x="4684713" y="4767263"/>
          <p14:tracePt t="88544" x="4684713" y="4803775"/>
          <p14:tracePt t="88551" x="4694238" y="4830763"/>
          <p14:tracePt t="88559" x="4711700" y="4857750"/>
          <p14:tracePt t="88566" x="4730750" y="4903788"/>
          <p14:tracePt t="88574" x="4757738" y="4959350"/>
          <p14:tracePt t="88580" x="4776788" y="4986338"/>
          <p14:tracePt t="88589" x="4794250" y="5022850"/>
          <p14:tracePt t="88594" x="4821238" y="5049838"/>
          <p14:tracePt t="88601" x="4849813" y="5068888"/>
          <p14:tracePt t="88608" x="4867275" y="5095875"/>
          <p14:tracePt t="88615" x="4895850" y="5122863"/>
          <p14:tracePt t="88624" x="4913313" y="5141913"/>
          <p14:tracePt t="88629" x="4922838" y="5159375"/>
          <p14:tracePt t="88638" x="4949825" y="5186363"/>
          <p14:tracePt t="88644" x="4959350" y="5195888"/>
          <p14:tracePt t="88651" x="4968875" y="5205413"/>
          <p14:tracePt t="88658" x="4986338" y="5214938"/>
          <p14:tracePt t="88665" x="4995863" y="5232400"/>
          <p14:tracePt t="88672" x="5032375" y="5251450"/>
          <p14:tracePt t="88680" x="5059363" y="5259388"/>
          <p14:tracePt t="88686" x="5078413" y="5278438"/>
          <p14:tracePt t="88693" x="5105400" y="5295900"/>
          <p14:tracePt t="88700" x="5151438" y="5314950"/>
          <p14:tracePt t="88708" x="5187950" y="5332413"/>
          <p14:tracePt t="88715" x="5241925" y="5341938"/>
          <p14:tracePt t="88722" x="5287963" y="5378450"/>
          <p14:tracePt t="88729" x="5305425" y="5387975"/>
          <p14:tracePt t="88736" x="5360988" y="5397500"/>
          <p14:tracePt t="88743" x="5387975" y="5405438"/>
          <p14:tracePt t="88750" x="5424488" y="5414963"/>
          <p14:tracePt t="88757" x="5461000" y="5424488"/>
          <p14:tracePt t="88765" x="5487988" y="5424488"/>
          <p14:tracePt t="88772" x="5524500" y="5434013"/>
          <p14:tracePt t="88778" x="5553075" y="5434013"/>
          <p14:tracePt t="88786" x="5580063" y="5441950"/>
          <p14:tracePt t="88793" x="5634038" y="5441950"/>
          <p14:tracePt t="88800" x="5670550" y="5441950"/>
          <p14:tracePt t="88807" x="5716588" y="5441950"/>
          <p14:tracePt t="88814" x="5753100" y="5441950"/>
          <p14:tracePt t="88822" x="5799138" y="5441950"/>
          <p14:tracePt t="88828" x="5854700" y="5441950"/>
          <p14:tracePt t="88835" x="5908675" y="5441950"/>
          <p14:tracePt t="88842" x="5954713" y="5441950"/>
          <p14:tracePt t="88849" x="6027738" y="5441950"/>
          <p14:tracePt t="88856" x="6081713" y="5434013"/>
          <p14:tracePt t="88864" x="6146800" y="5414963"/>
          <p14:tracePt t="88871" x="6219825" y="5397500"/>
          <p14:tracePt t="88878" x="6337300" y="5378450"/>
          <p14:tracePt t="88886" x="6392863" y="5368925"/>
          <p14:tracePt t="88892" x="6502400" y="5341938"/>
          <p14:tracePt t="88899" x="6548438" y="5332413"/>
          <p14:tracePt t="88907" x="6594475" y="5324475"/>
          <p14:tracePt t="88914" x="6648450" y="5324475"/>
          <p14:tracePt t="88921" x="6704013" y="5314950"/>
          <p14:tracePt t="88927" x="6740525" y="5314950"/>
          <p14:tracePt t="88935" x="6767513" y="5305425"/>
          <p14:tracePt t="88942" x="6804025" y="5295900"/>
          <p14:tracePt t="88957" x="6858000" y="5287963"/>
          <p14:tracePt t="88964" x="6886575" y="5287963"/>
          <p14:tracePt t="88972" x="6904038" y="5287963"/>
          <p14:tracePt t="88977" x="6913563" y="5287963"/>
          <p14:tracePt t="88984" x="6931025" y="5287963"/>
          <p14:tracePt t="88991" x="6950075" y="5287963"/>
          <p14:tracePt t="88998" x="6977063" y="5287963"/>
          <p14:tracePt t="89006" x="6986588" y="5278438"/>
          <p14:tracePt t="89013" x="7004050" y="5278438"/>
          <p14:tracePt t="89021" x="7032625" y="5268913"/>
          <p14:tracePt t="89027" x="7069138" y="5251450"/>
          <p14:tracePt t="89034" x="7096125" y="5241925"/>
          <p14:tracePt t="89041" x="7123113" y="5241925"/>
          <p14:tracePt t="89048" x="7159625" y="5241925"/>
          <p14:tracePt t="89055" x="7186613" y="5232400"/>
          <p14:tracePt t="89062" x="7215188" y="5232400"/>
          <p14:tracePt t="89070" x="7251700" y="5232400"/>
          <p14:tracePt t="89076" x="7259638" y="5232400"/>
          <p14:tracePt t="89084" x="7288213" y="5232400"/>
          <p14:tracePt t="89098" x="7296150" y="5232400"/>
          <p14:tracePt t="89105" x="7315200" y="5232400"/>
          <p14:tracePt t="89119" x="7324725" y="5232400"/>
          <p14:tracePt t="89133" x="7334250" y="5232400"/>
          <p14:tracePt t="89212" x="7342188" y="5232400"/>
          <p14:tracePt t="89446" x="7324725" y="5232400"/>
          <p14:tracePt t="89502" x="7315200" y="5232400"/>
          <p14:tracePt t="89524" x="7315200" y="5241925"/>
          <p14:tracePt t="90007" x="7315200" y="5259388"/>
          <p14:tracePt t="90014" x="7315200" y="5268913"/>
          <p14:tracePt t="90063" x="7315200" y="5278438"/>
          <p14:tracePt t="90141" x="7315200" y="5287963"/>
          <p14:tracePt t="90148" x="7305675" y="5295900"/>
          <p14:tracePt t="90184" x="7305675" y="5305425"/>
          <p14:tracePt t="90240" x="7296150" y="5305425"/>
          <p14:tracePt t="90269" x="7296150" y="5314950"/>
          <p14:tracePt t="90276" x="7296150" y="5332413"/>
          <p14:tracePt t="90291" x="7296150" y="5341938"/>
          <p14:tracePt t="90347" x="7296150" y="5351463"/>
          <p14:tracePt t="90404" x="7288213" y="5360988"/>
          <p14:tracePt t="90418" x="7288213" y="5368925"/>
          <p14:tracePt t="91142" x="7288213" y="5378450"/>
          <p14:tracePt t="91192" x="7288213" y="5387975"/>
          <p14:tracePt t="91206" x="7269163" y="5387975"/>
          <p14:tracePt t="91256" x="7259638" y="5397500"/>
          <p14:tracePt t="91284" x="7259638" y="5405438"/>
          <p14:tracePt t="91298" x="7259638" y="5414963"/>
          <p14:tracePt t="91355" x="7259638" y="5424488"/>
          <p14:tracePt t="91369" x="7251700" y="5424488"/>
          <p14:tracePt t="91419" x="7242175" y="5434013"/>
          <p14:tracePt t="91426" x="7242175" y="5451475"/>
          <p14:tracePt t="91461" x="7232650" y="5451475"/>
          <p14:tracePt t="91489" x="7232650" y="5461000"/>
          <p14:tracePt t="91532" x="7223125" y="5470525"/>
          <p14:tracePt t="91539" x="7215188" y="5478463"/>
          <p14:tracePt t="91546" x="7196138" y="5478463"/>
          <p14:tracePt t="91554" x="7196138" y="5487988"/>
          <p14:tracePt t="91589" x="7186613" y="5497513"/>
          <p14:tracePt t="91604" x="7178675" y="5497513"/>
          <p14:tracePt t="91638" x="7178675" y="5507038"/>
          <p14:tracePt t="91696" x="7169150" y="5514975"/>
          <p14:tracePt t="91704" x="7159625" y="5524500"/>
          <p14:tracePt t="91709" x="7159625" y="5534025"/>
          <p14:tracePt t="91716" x="7150100" y="5543550"/>
          <p14:tracePt t="91745" x="7142163" y="5551488"/>
          <p14:tracePt t="91752" x="7123113" y="5551488"/>
          <p14:tracePt t="91759" x="7123113" y="5561013"/>
          <p14:tracePt t="91816" x="7113588" y="5570538"/>
          <p14:tracePt t="91823" x="7105650" y="5580063"/>
          <p14:tracePt t="91830" x="7096125" y="5588000"/>
          <p14:tracePt t="91909" x="7086600" y="5597525"/>
          <p14:tracePt t="91915" x="7077075" y="5607050"/>
          <p14:tracePt t="91922" x="7069138" y="5607050"/>
          <p14:tracePt t="91929" x="7059613" y="5607050"/>
          <p14:tracePt t="91939" x="7059613" y="5616575"/>
          <p14:tracePt t="91944" x="7050088" y="5616575"/>
          <p14:tracePt t="91951" x="7040563" y="5624513"/>
          <p14:tracePt t="91958" x="7032625" y="5624513"/>
          <p14:tracePt t="91974" x="7023100" y="5624513"/>
          <p14:tracePt t="91980" x="7013575" y="5624513"/>
          <p14:tracePt t="91988" x="7004050" y="5634038"/>
          <p14:tracePt t="91993" x="6996113" y="5634038"/>
          <p14:tracePt t="92000" x="6986588" y="5634038"/>
          <p14:tracePt t="92007" x="6977063" y="5634038"/>
          <p14:tracePt t="92391" x="6986588" y="5634038"/>
          <p14:tracePt t="92434" x="6986588" y="5624513"/>
          <p14:tracePt t="92455" x="6996113" y="5607050"/>
          <p14:tracePt t="92483" x="7004050" y="5597525"/>
          <p14:tracePt t="92519" x="7013575" y="5597525"/>
          <p14:tracePt t="92541" x="7023100" y="5597525"/>
          <p14:tracePt t="92554" x="7040563" y="5588000"/>
          <p14:tracePt t="92562" x="7050088" y="5588000"/>
          <p14:tracePt t="92570" x="7059613" y="5588000"/>
          <p14:tracePt t="92590" x="7077075" y="5588000"/>
          <p14:tracePt t="92604" x="7086600" y="5588000"/>
          <p14:tracePt t="92618" x="7086600" y="5580063"/>
          <p14:tracePt t="92625" x="7096125" y="5570538"/>
          <p14:tracePt t="92632" x="7113588" y="5570538"/>
          <p14:tracePt t="92640" x="7123113" y="5570538"/>
          <p14:tracePt t="92655" x="7132638" y="5570538"/>
          <p14:tracePt t="92660" x="7142163" y="5561013"/>
          <p14:tracePt t="92668" x="7150100" y="5561013"/>
          <p14:tracePt t="92682" x="7169150" y="5561013"/>
          <p14:tracePt t="92689" x="7186613" y="5551488"/>
          <p14:tracePt t="92696" x="7196138" y="5551488"/>
          <p14:tracePt t="92710" x="7205663" y="5551488"/>
          <p14:tracePt t="92718" x="7215188" y="5551488"/>
          <p14:tracePt t="92732" x="7223125" y="5551488"/>
          <p14:tracePt t="92739" x="7232650" y="5551488"/>
          <p14:tracePt t="92760" x="7242175" y="5551488"/>
          <p14:tracePt t="92774" x="7259638" y="5534025"/>
          <p14:tracePt t="92789" x="7269163" y="5534025"/>
          <p14:tracePt t="92818" x="7278688" y="5534025"/>
          <p14:tracePt t="92831" x="7288213" y="5534025"/>
          <p14:tracePt t="92846" x="7296150" y="5534025"/>
          <p14:tracePt t="93256" x="7288213" y="5534025"/>
          <p14:tracePt t="93264" x="7288213" y="5543550"/>
          <p14:tracePt t="93271" x="7288213" y="5551488"/>
          <p14:tracePt t="93278" x="7269163" y="5551488"/>
          <p14:tracePt t="93292" x="7259638" y="5551488"/>
          <p14:tracePt t="93299" x="7251700" y="5561013"/>
          <p14:tracePt t="93306" x="7242175" y="5570538"/>
          <p14:tracePt t="93313" x="7242175" y="5580063"/>
          <p14:tracePt t="93321" x="7232650" y="5588000"/>
          <p14:tracePt t="93328" x="7223125" y="5597525"/>
          <p14:tracePt t="93335" x="7196138" y="5607050"/>
          <p14:tracePt t="93342" x="7186613" y="5616575"/>
          <p14:tracePt t="93349" x="7178675" y="5616575"/>
          <p14:tracePt t="93357" x="7169150" y="5616575"/>
          <p14:tracePt t="93363" x="7159625" y="5616575"/>
          <p14:tracePt t="93372" x="7150100" y="5624513"/>
          <p14:tracePt t="93377" x="7150100" y="5634038"/>
          <p14:tracePt t="93384" x="7142163" y="5643563"/>
          <p14:tracePt t="93392" x="7123113" y="5643563"/>
          <p14:tracePt t="93407" x="7113588" y="5653088"/>
          <p14:tracePt t="93413" x="7105650" y="5653088"/>
          <p14:tracePt t="93422" x="7096125" y="5661025"/>
          <p14:tracePt t="93427" x="7086600" y="5661025"/>
          <p14:tracePt t="93441" x="7077075" y="5661025"/>
          <p14:tracePt t="93448" x="7069138" y="5661025"/>
          <p14:tracePt t="93456" x="7050088" y="5670550"/>
          <p14:tracePt t="93472" x="7040563" y="5670550"/>
          <p14:tracePt t="93476" x="7032625" y="5670550"/>
          <p14:tracePt t="93484" x="7023100" y="5670550"/>
          <p14:tracePt t="93562" x="7023100" y="5680075"/>
          <p14:tracePt t="93619" x="7013575" y="5680075"/>
          <p14:tracePt t="94201" x="7013575" y="5670550"/>
          <p14:tracePt t="94229" x="7013575" y="5661025"/>
          <p14:tracePt t="94279" x="7013575" y="5653088"/>
          <p14:tracePt t="94329" x="7023100" y="5643563"/>
          <p14:tracePt t="94371" x="7023100" y="5634038"/>
          <p14:tracePt t="94414" x="7032625" y="5634038"/>
          <p14:tracePt t="94449" x="7050088" y="5616575"/>
          <p14:tracePt t="94470" x="7050088" y="5607050"/>
          <p14:tracePt t="94477" x="7059613" y="5597525"/>
          <p14:tracePt t="94485" x="7069138" y="5597525"/>
          <p14:tracePt t="94492" x="7077075" y="5588000"/>
          <p14:tracePt t="94513" x="7086600" y="5588000"/>
          <p14:tracePt t="94527" x="7096125" y="5580063"/>
          <p14:tracePt t="94541" x="7105650" y="5570538"/>
          <p14:tracePt t="94555" x="7113588" y="5561013"/>
          <p14:tracePt t="94648" x="7123113" y="5561013"/>
          <p14:tracePt t="94690" x="7132638" y="5561013"/>
          <p14:tracePt t="94697" x="7142163" y="5561013"/>
          <p14:tracePt t="94704" x="7150100" y="5561013"/>
          <p14:tracePt t="94733" x="7159625" y="5543550"/>
          <p14:tracePt t="94749" x="7169150" y="5543550"/>
          <p14:tracePt t="94761" x="7178675" y="5543550"/>
          <p14:tracePt t="94782" x="7186613" y="5543550"/>
          <p14:tracePt t="94804" x="7196138" y="5543550"/>
          <p14:tracePt t="94818" x="7205663" y="5543550"/>
          <p14:tracePt t="94832" x="7215188" y="5543550"/>
          <p14:tracePt t="94847" x="7223125" y="5543550"/>
          <p14:tracePt t="94854" x="7232650" y="5543550"/>
          <p14:tracePt t="94861" x="7242175" y="5543550"/>
          <p14:tracePt t="94882" x="7259638" y="5543550"/>
          <p14:tracePt t="94889" x="7269163" y="5543550"/>
          <p14:tracePt t="94896" x="7269163" y="5551488"/>
          <p14:tracePt t="94905" x="7288213" y="5551488"/>
          <p14:tracePt t="94924" x="7296150" y="5561013"/>
          <p14:tracePt t="94931" x="7305675" y="5570538"/>
          <p14:tracePt t="94946" x="7315200" y="5580063"/>
          <p14:tracePt t="94972" x="7315200" y="5597525"/>
          <p14:tracePt t="94975" x="7315200" y="5607050"/>
          <p14:tracePt t="94981" x="7315200" y="5616575"/>
          <p14:tracePt t="94988" x="7315200" y="5624513"/>
          <p14:tracePt t="95003" x="7315200" y="5634038"/>
          <p14:tracePt t="95010" x="7315200" y="5643563"/>
          <p14:tracePt t="95039" x="7315200" y="5661025"/>
          <p14:tracePt t="95045" x="7315200" y="5697538"/>
          <p14:tracePt t="95052" x="7315200" y="5726113"/>
          <p14:tracePt t="95059" x="7305675" y="5743575"/>
          <p14:tracePt t="95067" x="7305675" y="5770563"/>
          <p14:tracePt t="95074" x="7296150" y="5799138"/>
          <p14:tracePt t="95081" x="7296150" y="5816600"/>
          <p14:tracePt t="95088" x="7288213" y="5826125"/>
          <p14:tracePt t="95095" x="7278688" y="5835650"/>
          <p14:tracePt t="95103" x="7278688" y="5843588"/>
          <p14:tracePt t="95109" x="7269163" y="5853113"/>
          <p14:tracePt t="95116" x="7259638" y="5862638"/>
          <p14:tracePt t="95124" x="7242175" y="5872163"/>
          <p14:tracePt t="95130" x="7242175" y="5881688"/>
          <p14:tracePt t="95138" x="7232650" y="5881688"/>
          <p14:tracePt t="95145" x="7223125" y="5881688"/>
          <p14:tracePt t="95151" x="7215188" y="5889625"/>
          <p14:tracePt t="95159" x="7215188" y="5899150"/>
          <p14:tracePt t="95166" x="7196138" y="5899150"/>
          <p14:tracePt t="95173" x="7186613" y="5908675"/>
          <p14:tracePt t="95180" x="7169150" y="5908675"/>
          <p14:tracePt t="95188" x="7169150" y="5918200"/>
          <p14:tracePt t="95194" x="7159625" y="5926138"/>
          <p14:tracePt t="95201" x="7150100" y="5935663"/>
          <p14:tracePt t="95209" x="7142163" y="5945188"/>
          <p14:tracePt t="95216" x="7142163" y="5954713"/>
          <p14:tracePt t="95223" x="7123113" y="5962650"/>
          <p14:tracePt t="95230" x="7113588" y="5972175"/>
          <p14:tracePt t="95238" x="7096125" y="5972175"/>
          <p14:tracePt t="95251" x="7086600" y="5972175"/>
          <p14:tracePt t="95258" x="7077075" y="5972175"/>
          <p14:tracePt t="95265" x="7059613" y="5981700"/>
          <p14:tracePt t="95279" x="7050088" y="5981700"/>
          <p14:tracePt t="95293" x="7050088" y="5991225"/>
          <p14:tracePt t="95322" x="7040563" y="5991225"/>
          <p14:tracePt t="95329" x="7023100" y="5991225"/>
          <p14:tracePt t="95343" x="7013575" y="5991225"/>
          <p14:tracePt t="95350" x="7004050" y="5991225"/>
          <p14:tracePt t="95357" x="7004050" y="5999163"/>
          <p14:tracePt t="95393" x="6996113" y="6018213"/>
          <p14:tracePt t="95414" x="6986588" y="6027738"/>
          <p14:tracePt t="95428" x="6977063" y="6035675"/>
          <p14:tracePt t="95435" x="6967538" y="6045200"/>
          <p14:tracePt t="95442" x="6959600" y="6045200"/>
          <p14:tracePt t="95450" x="6950075" y="6054725"/>
          <p14:tracePt t="95457" x="6940550" y="6054725"/>
          <p14:tracePt t="95464" x="6931025" y="6054725"/>
          <p14:tracePt t="96664" x="6950075" y="6054725"/>
          <p14:tracePt t="96671" x="6977063" y="6054725"/>
          <p14:tracePt t="96678" x="7004050" y="6054725"/>
          <p14:tracePt t="96686" x="7023100" y="6054725"/>
          <p14:tracePt t="96693" x="7050088" y="6054725"/>
          <p14:tracePt t="96699" x="7077075" y="6064250"/>
          <p14:tracePt t="96706" x="7113588" y="6064250"/>
          <p14:tracePt t="96713" x="7132638" y="6064250"/>
          <p14:tracePt t="96722" x="7159625" y="6064250"/>
          <p14:tracePt t="96727" x="7178675" y="6072188"/>
          <p14:tracePt t="96735" x="7205663" y="6081713"/>
          <p14:tracePt t="96742" x="7232650" y="6091238"/>
          <p14:tracePt t="96749" x="7251700" y="6100763"/>
          <p14:tracePt t="96756" x="7288213" y="6108700"/>
          <p14:tracePt t="96764" x="7315200" y="6118225"/>
          <p14:tracePt t="96771" x="7342188" y="6127750"/>
          <p14:tracePt t="96777" x="7378700" y="6145213"/>
          <p14:tracePt t="96784" x="7407275" y="6154738"/>
          <p14:tracePt t="96791" x="7434263" y="6164263"/>
          <p14:tracePt t="96799" x="7470775" y="6173788"/>
          <p14:tracePt t="96806" x="7497763" y="6191250"/>
          <p14:tracePt t="96813" x="7524750" y="6200775"/>
          <p14:tracePt t="96820" x="7580313" y="6227763"/>
          <p14:tracePt t="96827" x="7607300" y="6246813"/>
          <p14:tracePt t="96834" x="7634288" y="6254750"/>
          <p14:tracePt t="96841" x="7670800" y="6264275"/>
          <p14:tracePt t="96848" x="7699375" y="6273800"/>
          <p14:tracePt t="96855" x="7716838" y="6273800"/>
          <p14:tracePt t="96862" x="7743825" y="6283325"/>
          <p14:tracePt t="96871" x="7780338" y="6291263"/>
          <p14:tracePt t="96876" x="7808913" y="6300788"/>
          <p14:tracePt t="96883" x="7835900" y="6310313"/>
          <p14:tracePt t="96891" x="7862888" y="6319838"/>
          <p14:tracePt t="96898" x="7889875" y="6337300"/>
          <p14:tracePt t="96905" x="7908925" y="6346825"/>
          <p14:tracePt t="96912" x="7945438" y="6356350"/>
          <p14:tracePt t="96919" x="7962900" y="6364288"/>
          <p14:tracePt t="96927" x="7981950" y="6373813"/>
          <p14:tracePt t="96933" x="7999413" y="6383338"/>
          <p14:tracePt t="96940" x="8008938" y="6392863"/>
          <p14:tracePt t="96947" x="8035925" y="6392863"/>
          <p14:tracePt t="96962" x="8054975" y="6392863"/>
          <p14:tracePt t="96973" x="8064500" y="6392863"/>
          <p14:tracePt t="96976" x="8072438" y="6400800"/>
          <p14:tracePt t="96990" x="8081963" y="6400800"/>
          <p14:tracePt t="96997" x="8108950" y="6400800"/>
          <p14:tracePt t="97005" x="8128000" y="6410325"/>
          <p14:tracePt t="97011" x="8137525" y="6410325"/>
          <p14:tracePt t="97019" x="8147050" y="6429375"/>
          <p14:tracePt t="97025" x="8183563" y="6429375"/>
          <p14:tracePt t="97032" x="8201025" y="6429375"/>
          <p14:tracePt t="97040" x="8220075" y="6429375"/>
          <p14:tracePt t="97047" x="8228013" y="6437313"/>
          <p14:tracePt t="97055" x="8237538" y="6437313"/>
          <p14:tracePt t="97061" x="8247063" y="6446838"/>
          <p14:tracePt t="97068" x="8264525" y="6446838"/>
          <p14:tracePt t="97082" x="8274050" y="6446838"/>
          <p14:tracePt t="97090" x="8283575" y="6456363"/>
          <p14:tracePt t="97111" x="8293100" y="6456363"/>
          <p14:tracePt t="97125" x="8301038" y="6456363"/>
          <p14:tracePt t="97139" x="8310563" y="6456363"/>
          <p14:tracePt t="97155" x="8337550" y="6465888"/>
          <p14:tracePt t="97168" x="8347075" y="6465888"/>
          <p14:tracePt t="97174" x="8356600" y="6465888"/>
          <p14:tracePt t="97182" x="8366125" y="6465888"/>
          <p14:tracePt t="97196" x="8374063" y="6465888"/>
          <p14:tracePt t="97210" x="8374063" y="6473825"/>
          <p14:tracePt t="97217" x="8383588" y="6473825"/>
          <p14:tracePt t="97232" x="8393113" y="6473825"/>
          <p14:tracePt t="97252" x="8410575" y="6473825"/>
          <p14:tracePt t="97281" x="8420100" y="6473825"/>
          <p14:tracePt t="97295" x="8429625" y="6473825"/>
          <p14:tracePt t="97303" x="8439150" y="6473825"/>
          <p14:tracePt t="97316" x="8439150" y="6483350"/>
          <p14:tracePt t="97409" x="8439150" y="6492875"/>
          <p14:tracePt t="97459" x="8439150" y="6502400"/>
          <p14:tracePt t="97465" x="8429625" y="6502400"/>
          <p14:tracePt t="97480" x="8420100" y="6510338"/>
          <p14:tracePt t="97501" x="8402638" y="6510338"/>
          <p14:tracePt t="97515" x="8393113" y="6510338"/>
          <p14:tracePt t="97522" x="8383588" y="6519863"/>
          <p14:tracePt t="97530" x="8356600" y="6519863"/>
          <p14:tracePt t="97538" x="8337550" y="6519863"/>
          <p14:tracePt t="97543" x="8310563" y="6519863"/>
          <p14:tracePt t="97551" x="8293100" y="6529388"/>
          <p14:tracePt t="97558" x="8264525" y="6529388"/>
          <p14:tracePt t="97565" x="8228013" y="6529388"/>
          <p14:tracePt t="97572" x="8201025" y="6529388"/>
          <p14:tracePt t="97579" x="8191500" y="6538913"/>
          <p14:tracePt t="97589" x="8174038" y="6538913"/>
          <p14:tracePt t="97593" x="8137525" y="6538913"/>
          <p14:tracePt t="97601" x="8128000" y="6538913"/>
          <p14:tracePt t="97607" x="8108950" y="6538913"/>
          <p14:tracePt t="97622" x="8101013" y="6538913"/>
          <p14:tracePt t="97629" x="8091488" y="6538913"/>
          <p14:tracePt t="97636" x="8081963" y="6538913"/>
          <p14:tracePt t="97643" x="8072438" y="6538913"/>
          <p14:tracePt t="97650" x="8054975" y="6538913"/>
          <p14:tracePt t="97657" x="8027988" y="6538913"/>
          <p14:tracePt t="97664" x="8008938" y="6538913"/>
          <p14:tracePt t="97672" x="7981950" y="6538913"/>
          <p14:tracePt t="97679" x="7962900" y="6538913"/>
          <p14:tracePt t="97685" x="7945438" y="6538913"/>
          <p14:tracePt t="97692" x="7926388" y="6538913"/>
          <p14:tracePt t="97700" x="7918450" y="6538913"/>
          <p14:tracePt t="97707" x="7899400" y="6538913"/>
          <p14:tracePt t="97714" x="7889875" y="6538913"/>
          <p14:tracePt t="97722" x="7881938" y="6538913"/>
          <p14:tracePt t="97728" x="7872413" y="6538913"/>
          <p14:tracePt t="97742" x="7862888" y="6538913"/>
          <p14:tracePt t="97750" x="7853363" y="6538913"/>
          <p14:tracePt t="97756" x="7835900" y="6538913"/>
          <p14:tracePt t="97764" x="7808913" y="6538913"/>
          <p14:tracePt t="97772" x="7780338" y="6538913"/>
          <p14:tracePt t="97777" x="7743825" y="6538913"/>
          <p14:tracePt t="97786" x="7716838" y="6538913"/>
          <p14:tracePt t="97792" x="7699375" y="6538913"/>
          <p14:tracePt t="97799" x="7680325" y="6538913"/>
          <p14:tracePt t="97807" x="7643813" y="6538913"/>
          <p14:tracePt t="97813" x="7626350" y="6529388"/>
          <p14:tracePt t="97822" x="7616825" y="6529388"/>
          <p14:tracePt t="97827" x="7597775" y="6529388"/>
          <p14:tracePt t="97834" x="7589838" y="6529388"/>
          <p14:tracePt t="97842" x="7580313" y="6529388"/>
          <p14:tracePt t="97848" x="7570788" y="6529388"/>
          <p14:tracePt t="97856" x="7553325" y="6519863"/>
          <p14:tracePt t="97863" x="7543800" y="6519863"/>
          <p14:tracePt t="97877" x="7516813" y="6510338"/>
          <p14:tracePt t="97885" x="7488238" y="6492875"/>
          <p14:tracePt t="97891" x="7461250" y="6492875"/>
          <p14:tracePt t="97898" x="7434263" y="6483350"/>
          <p14:tracePt t="97906" x="7397750" y="6483350"/>
          <p14:tracePt t="97912" x="7370763" y="6473825"/>
          <p14:tracePt t="97920" x="7351713" y="6473825"/>
          <p14:tracePt t="97926" x="7324725" y="6465888"/>
          <p14:tracePt t="97934" x="7296150" y="6465888"/>
          <p14:tracePt t="97941" x="7288213" y="6456363"/>
          <p14:tracePt t="97957" x="7259638" y="6456363"/>
          <p14:tracePt t="97962" x="7251700" y="6456363"/>
          <p14:tracePt t="97971" x="7232650" y="6446838"/>
          <p14:tracePt t="97976" x="7223125" y="6446838"/>
          <p14:tracePt t="97984" x="7215188" y="6446838"/>
          <p14:tracePt t="97990" x="7205663" y="6446838"/>
          <p14:tracePt t="97998" x="7196138" y="6446838"/>
          <p14:tracePt t="98005" x="7186613" y="6446838"/>
          <p14:tracePt t="98012" x="7169150" y="6446838"/>
          <p14:tracePt t="98019" x="7150100" y="6446838"/>
          <p14:tracePt t="98026" x="7142163" y="6446838"/>
          <p14:tracePt t="98033" x="7123113" y="6437313"/>
          <p14:tracePt t="98040" x="7113588" y="6437313"/>
          <p14:tracePt t="98055" x="7105650" y="6437313"/>
          <p14:tracePt t="98061" x="7096125" y="6437313"/>
          <p14:tracePt t="98069" x="7077075" y="6437313"/>
          <p14:tracePt t="98132" x="7069138" y="6437313"/>
          <p14:tracePt t="98474" x="7077075" y="6437313"/>
          <p14:tracePt t="98480" x="7096125" y="6437313"/>
          <p14:tracePt t="98489" x="7105650" y="6437313"/>
          <p14:tracePt t="98503" x="7113588" y="6446838"/>
          <p14:tracePt t="98508" x="7132638" y="6446838"/>
          <p14:tracePt t="98516" x="7142163" y="6446838"/>
          <p14:tracePt t="98523" x="7150100" y="6465888"/>
          <p14:tracePt t="98530" x="7178675" y="6465888"/>
          <p14:tracePt t="98538" x="7196138" y="6473825"/>
          <p14:tracePt t="98544" x="7205663" y="6473825"/>
          <p14:tracePt t="98552" x="7223125" y="6473825"/>
          <p14:tracePt t="98566" x="7251700" y="6483350"/>
          <p14:tracePt t="98573" x="7259638" y="6483350"/>
          <p14:tracePt t="98588" x="7278688" y="6483350"/>
          <p14:tracePt t="98594" x="7288213" y="6483350"/>
          <p14:tracePt t="98601" x="7296150" y="6483350"/>
          <p14:tracePt t="98608" x="7305675" y="6483350"/>
          <p14:tracePt t="98615" x="7324725" y="6483350"/>
          <p14:tracePt t="98622" x="7342188" y="6483350"/>
          <p14:tracePt t="98638" x="7361238" y="6483350"/>
          <p14:tracePt t="98643" x="7378700" y="6483350"/>
          <p14:tracePt t="98651" x="7407275" y="6483350"/>
          <p14:tracePt t="98658" x="7415213" y="6483350"/>
          <p14:tracePt t="98665" x="7424738" y="6483350"/>
          <p14:tracePt t="98672" x="7443788" y="6483350"/>
          <p14:tracePt t="98679" x="7451725" y="6483350"/>
          <p14:tracePt t="98701" x="7461250" y="6483350"/>
          <p14:tracePt t="98764" x="7470775" y="6483350"/>
          <p14:tracePt t="98871" x="7488238" y="6483350"/>
          <p14:tracePt t="98900" x="7497763" y="6483350"/>
          <p14:tracePt t="98906" x="7507288" y="6483350"/>
          <p14:tracePt t="98921" x="7516813" y="6483350"/>
          <p14:tracePt t="98935" x="7524750" y="6483350"/>
          <p14:tracePt t="98941" x="7534275" y="6483350"/>
          <p14:tracePt t="98949" x="7543800" y="6483350"/>
          <p14:tracePt t="98957" x="7553325" y="6483350"/>
          <p14:tracePt t="98963" x="7561263" y="6483350"/>
          <p14:tracePt t="98970" x="7570788" y="6483350"/>
          <p14:tracePt t="98977" x="7580313" y="6483350"/>
          <p14:tracePt t="98984" x="7589838" y="6483350"/>
          <p14:tracePt t="98991" x="7607300" y="6483350"/>
          <p14:tracePt t="98998" x="7634288" y="6483350"/>
          <p14:tracePt t="99006" x="7653338" y="6483350"/>
          <p14:tracePt t="99021" x="7670800" y="6483350"/>
          <p14:tracePt t="99027" x="7689850" y="6483350"/>
          <p14:tracePt t="99034" x="7716838" y="6483350"/>
          <p14:tracePt t="99049" x="7735888" y="6483350"/>
          <p14:tracePt t="99056" x="7743825" y="6483350"/>
          <p14:tracePt t="99070" x="7753350" y="6483350"/>
          <p14:tracePt t="99076" x="7772400" y="6483350"/>
          <p14:tracePt t="99084" x="7789863" y="6483350"/>
          <p14:tracePt t="99098" x="7799388" y="6483350"/>
          <p14:tracePt t="99105" x="7808913" y="6483350"/>
          <p14:tracePt t="99112" x="7826375" y="6483350"/>
          <p14:tracePt t="99126" x="7835900" y="6483350"/>
          <p14:tracePt t="99133" x="7845425" y="6483350"/>
          <p14:tracePt t="99140" x="7862888" y="6483350"/>
          <p14:tracePt t="99155" x="7872413" y="6483350"/>
          <p14:tracePt t="99254" x="7872413" y="6492875"/>
          <p14:tracePt t="99268" x="7853363" y="6502400"/>
          <p14:tracePt t="99275" x="7853363" y="6510338"/>
          <p14:tracePt t="99283" x="7845425" y="6510338"/>
          <p14:tracePt t="99296" x="7835900" y="6510338"/>
          <p14:tracePt t="99311" x="7826375" y="6510338"/>
          <p14:tracePt t="99325" x="7816850" y="6519863"/>
          <p14:tracePt t="99332" x="7808913" y="6538913"/>
          <p14:tracePt t="99340" x="7799388" y="6538913"/>
          <p14:tracePt t="99354" x="7780338" y="6538913"/>
          <p14:tracePt t="99360" x="7772400" y="6538913"/>
          <p14:tracePt t="99368" x="7762875" y="6538913"/>
          <p14:tracePt t="99375" x="7762875" y="6546850"/>
          <p14:tracePt t="99382" x="7753350" y="6546850"/>
          <p14:tracePt t="99389" x="7743825" y="6546850"/>
          <p14:tracePt t="99395" x="7735888" y="6546850"/>
          <p14:tracePt t="99410" x="7726363" y="6546850"/>
          <p14:tracePt t="99417" x="7707313" y="6546850"/>
          <p14:tracePt t="99424" x="7699375" y="6546850"/>
          <p14:tracePt t="99438" x="7689850" y="6546850"/>
          <p14:tracePt t="99446" x="7680325" y="6546850"/>
          <p14:tracePt t="99455" x="7670800" y="6546850"/>
          <p14:tracePt t="99467" x="7662863" y="6546850"/>
          <p14:tracePt t="99474" x="7653338" y="6546850"/>
          <p14:tracePt t="99481" x="7634288" y="6546850"/>
          <p14:tracePt t="99495" x="7626350" y="6546850"/>
          <p14:tracePt t="99502" x="7616825" y="6546850"/>
          <p14:tracePt t="99509" x="7607300" y="6546850"/>
          <p14:tracePt t="99523" x="7597775" y="6546850"/>
          <p14:tracePt t="99531" x="7589838" y="6546850"/>
          <p14:tracePt t="99538" x="7580313" y="6546850"/>
          <p14:tracePt t="99545" x="7570788" y="6546850"/>
          <p14:tracePt t="99552" x="7543800" y="6546850"/>
          <p14:tracePt t="99559" x="7524750" y="6546850"/>
          <p14:tracePt t="99566" x="7507288" y="6546850"/>
          <p14:tracePt t="99573" x="7480300" y="6546850"/>
          <p14:tracePt t="99580" x="7461250" y="6529388"/>
          <p14:tracePt t="99594" x="7451725" y="6529388"/>
          <p14:tracePt t="99602" x="7443788" y="6529388"/>
          <p14:tracePt t="99609" x="7434263" y="6529388"/>
          <p14:tracePt t="99623" x="7424738" y="6529388"/>
          <p14:tracePt t="99630" x="7415213" y="6529388"/>
          <p14:tracePt t="99638" x="7397750" y="6519863"/>
          <p14:tracePt t="99651" x="7388225" y="6519863"/>
          <p14:tracePt t="99659" x="7370763" y="6510338"/>
          <p14:tracePt t="99666" x="7361238" y="6510338"/>
          <p14:tracePt t="99673" x="7351713" y="6502400"/>
          <p14:tracePt t="99680" x="7342188" y="6502400"/>
          <p14:tracePt t="99688" x="7324725" y="6502400"/>
          <p14:tracePt t="99694" x="7315200" y="6502400"/>
          <p14:tracePt t="99708" x="7305675" y="6502400"/>
          <p14:tracePt t="99715" x="7296150" y="6502400"/>
          <p14:tracePt t="99730" x="7288213" y="6502400"/>
          <p14:tracePt t="99766" x="7278688" y="6502400"/>
          <p14:tracePt t="99772" x="7251700" y="6492875"/>
          <p14:tracePt t="99779" x="7242175" y="6492875"/>
          <p14:tracePt t="99793" x="7232650" y="6492875"/>
          <p14:tracePt t="99801" x="7223125" y="6492875"/>
          <p14:tracePt t="99808" x="7215188" y="6492875"/>
          <p14:tracePt t="99815" x="7215188" y="6483350"/>
          <p14:tracePt t="100070" x="7223125" y="6483350"/>
          <p14:tracePt t="100077" x="7242175" y="6483350"/>
          <p14:tracePt t="100084" x="7251700" y="6483350"/>
          <p14:tracePt t="100091" x="7259638" y="6483350"/>
          <p14:tracePt t="100098" x="7278688" y="6483350"/>
          <p14:tracePt t="100112" x="7288213" y="6483350"/>
          <p14:tracePt t="100121" x="7296150" y="6483350"/>
          <p14:tracePt t="100127" x="7315200" y="6483350"/>
          <p14:tracePt t="100134" x="7324725" y="6483350"/>
          <p14:tracePt t="100141" x="7334250" y="6483350"/>
          <p14:tracePt t="100149" x="7342188" y="6483350"/>
          <p14:tracePt t="100162" x="7351713" y="6483350"/>
          <p14:tracePt t="100191" x="7361238" y="6483350"/>
          <p14:tracePt t="100198" x="7370763" y="6483350"/>
          <p14:tracePt t="100212" x="7388225" y="6483350"/>
          <p14:tracePt t="100226" x="7407275" y="6483350"/>
          <p14:tracePt t="100233" x="7415213" y="6483350"/>
          <p14:tracePt t="100240" x="7424738" y="6483350"/>
          <p14:tracePt t="100247" x="7443788" y="6483350"/>
          <p14:tracePt t="100255" x="7470775" y="6483350"/>
          <p14:tracePt t="100261" x="7497763" y="6473825"/>
          <p14:tracePt t="100269" x="7516813" y="6473825"/>
          <p14:tracePt t="100276" x="7543800" y="6456363"/>
          <p14:tracePt t="100283" x="7580313" y="6456363"/>
          <p14:tracePt t="100290" x="7589838" y="6456363"/>
          <p14:tracePt t="100297" x="7597775" y="6456363"/>
          <p14:tracePt t="100305" x="7626350" y="6446838"/>
          <p14:tracePt t="100311" x="7643813" y="6446838"/>
          <p14:tracePt t="100318" x="7662863" y="6446838"/>
          <p14:tracePt t="100332" x="7680325" y="6446838"/>
          <p14:tracePt t="100340" x="7689850" y="6446838"/>
          <p14:tracePt t="100347" x="7699375" y="6446838"/>
          <p14:tracePt t="100361" x="7716838" y="6437313"/>
          <p14:tracePt t="100368" x="7726363" y="6437313"/>
          <p14:tracePt t="100382" x="7735888" y="6437313"/>
          <p14:tracePt t="100404" x="7735888" y="6429375"/>
          <p14:tracePt t="100418" x="7743825" y="6429375"/>
          <p14:tracePt t="100425" x="7753350" y="6429375"/>
          <p14:tracePt t="100446" x="7762875" y="6419850"/>
          <p14:tracePt t="100475" x="7772400" y="6410325"/>
          <p14:tracePt t="100489" x="7789863" y="6410325"/>
          <p14:tracePt t="100510" x="7799388" y="6410325"/>
          <p14:tracePt t="100539" x="7799388" y="6400800"/>
          <p14:tracePt t="100552" x="7808913" y="6400800"/>
          <p14:tracePt t="100574" x="7816850" y="6400800"/>
          <p14:tracePt t="100596" x="7826375" y="6392863"/>
          <p14:tracePt t="100624" x="7835900" y="6392863"/>
          <p14:tracePt t="100652" x="7845425" y="6392863"/>
          <p14:tracePt t="100694" x="7862888" y="6383338"/>
          <p14:tracePt t="100922" x="7862888" y="6392863"/>
          <p14:tracePt t="100943" x="7853363" y="6392863"/>
          <p14:tracePt t="100964" x="7845425" y="6392863"/>
          <p14:tracePt t="100978" x="7845425" y="6400800"/>
          <p14:tracePt t="101006" x="7835900" y="6400800"/>
          <p14:tracePt t="101077" x="7826375" y="6410325"/>
          <p14:tracePt t="101113" x="7816850" y="6419850"/>
          <p14:tracePt t="101149" x="7808913" y="6419850"/>
          <p14:tracePt t="101170" x="7808913" y="6437313"/>
          <p14:tracePt t="101191" x="7799388" y="6437313"/>
          <p14:tracePt t="101212" x="7789863" y="6437313"/>
          <p14:tracePt t="101255" x="7780338" y="6437313"/>
          <p14:tracePt t="101277" x="7780338" y="6446838"/>
          <p14:tracePt t="101298" x="7772400" y="6446838"/>
          <p14:tracePt t="101341" x="7762875" y="6446838"/>
          <p14:tracePt t="101603" x="7753350" y="6446838"/>
          <p14:tracePt t="103200" x="7743825" y="6446838"/>
          <p14:tracePt t="103228" x="7735888" y="6446838"/>
          <p14:tracePt t="103235" x="7707313" y="6446838"/>
          <p14:tracePt t="103242" x="7699375" y="6446838"/>
          <p14:tracePt t="103292" x="7689850" y="6446838"/>
          <p14:tracePt t="103349" x="7680325" y="6446838"/>
          <p14:tracePt t="103356" x="7670800" y="6446838"/>
          <p14:tracePt t="103363" x="7662863" y="6446838"/>
          <p14:tracePt t="103371" x="7653338" y="6446838"/>
          <p14:tracePt t="103377" x="7643813" y="6446838"/>
          <p14:tracePt t="103384" x="7634288" y="6446838"/>
          <p14:tracePt t="103967" x="7643813" y="6446838"/>
          <p14:tracePt t="104002" x="7662863" y="6437313"/>
          <p14:tracePt t="104108" x="7670800" y="6419850"/>
          <p14:tracePt t="104201" x="7680325" y="6419850"/>
          <p14:tracePt t="104264" x="7689850" y="6410325"/>
          <p14:tracePt t="104612" x="7680325" y="6410325"/>
          <p14:tracePt t="104633" x="7670800" y="6410325"/>
          <p14:tracePt t="104655" x="7662863" y="6419850"/>
          <p14:tracePt t="104676" x="7653338" y="6419850"/>
          <p14:tracePt t="104712" x="7643813" y="6419850"/>
          <p14:tracePt t="104754" x="7643813" y="6429375"/>
          <p14:tracePt t="104769" x="7634288" y="6429375"/>
          <p14:tracePt t="104775" x="7626350" y="6429375"/>
          <p14:tracePt t="104789" x="7616825" y="6429375"/>
          <p14:tracePt t="104804" x="7597775" y="6437313"/>
          <p14:tracePt t="104811" x="7580313" y="6437313"/>
          <p14:tracePt t="104817" x="7570788" y="6437313"/>
          <p14:tracePt t="104832" x="7561263" y="6437313"/>
          <p14:tracePt t="104839" x="7553325" y="6437313"/>
          <p14:tracePt t="104846" x="7543800" y="6437313"/>
          <p14:tracePt t="104861" x="7534275" y="6437313"/>
          <p14:tracePt t="105194" x="7553325" y="6437313"/>
          <p14:tracePt t="105201" x="7570788" y="6437313"/>
          <p14:tracePt t="105208" x="7580313" y="6437313"/>
          <p14:tracePt t="105215" x="7597775" y="6437313"/>
          <p14:tracePt t="105223" x="7607300" y="6437313"/>
          <p14:tracePt t="105229" x="7626350" y="6437313"/>
          <p14:tracePt t="105238" x="7634288" y="6437313"/>
          <p14:tracePt t="105243" x="7653338" y="6437313"/>
          <p14:tracePt t="105251" x="7662863" y="6437313"/>
          <p14:tracePt t="105258" x="7670800" y="6446838"/>
          <p14:tracePt t="105265" x="7689850" y="6446838"/>
          <p14:tracePt t="105272" x="7716838" y="6446838"/>
          <p14:tracePt t="105286" x="7735888" y="6446838"/>
          <p14:tracePt t="105300" x="7743825" y="6446838"/>
          <p14:tracePt t="105314" x="7753350" y="6446838"/>
          <p14:tracePt t="105337" x="7762875" y="6446838"/>
          <p14:tracePt t="105606" x="7753350" y="6446838"/>
          <p14:tracePt t="105621" x="7743825" y="6446838"/>
          <p14:tracePt t="105641" x="7735888" y="6446838"/>
          <p14:tracePt t="105655" x="7726363" y="6446838"/>
          <p14:tracePt t="105670" x="7716838" y="6446838"/>
          <p14:tracePt t="105683" x="7707313" y="6446838"/>
          <p14:tracePt t="105691" x="7699375" y="6456363"/>
          <p14:tracePt t="105698" x="7689850" y="6456363"/>
          <p14:tracePt t="105705" x="7680325" y="6456363"/>
          <p14:tracePt t="105719" x="7662863" y="6456363"/>
          <p14:tracePt t="105726" x="7653338" y="6456363"/>
          <p14:tracePt t="105733" x="7643813" y="6456363"/>
          <p14:tracePt t="105748" x="7634288" y="6456363"/>
          <p14:tracePt t="105755" x="7626350" y="6456363"/>
          <p14:tracePt t="105761" x="7616825" y="6456363"/>
          <p14:tracePt t="105776" x="7607300" y="6456363"/>
          <p14:tracePt t="105783" x="7589838" y="6456363"/>
          <p14:tracePt t="105790" x="7580313" y="6456363"/>
          <p14:tracePt t="105805" x="7570788" y="6456363"/>
          <p14:tracePt t="105811" x="7561263" y="6456363"/>
          <p14:tracePt t="105820" x="7553325" y="6456363"/>
          <p14:tracePt t="105832" x="7543800" y="6456363"/>
          <p14:tracePt t="105840" x="7534275" y="6456363"/>
          <p14:tracePt t="105847" x="7524750" y="6456363"/>
          <p14:tracePt t="105855" x="7516813" y="6456363"/>
          <p14:tracePt t="105861" x="7497763" y="6456363"/>
          <p14:tracePt t="105868" x="7488238" y="6456363"/>
          <p14:tracePt t="105875" x="7480300" y="6446838"/>
          <p14:tracePt t="105890" x="7461250" y="6437313"/>
          <p14:tracePt t="105896" x="7451725" y="6437313"/>
          <p14:tracePt t="105905" x="7434263" y="6437313"/>
          <p14:tracePt t="105918" x="7415213" y="6429375"/>
          <p14:tracePt t="105925" x="7407275" y="6429375"/>
          <p14:tracePt t="105932" x="7397750" y="6410325"/>
          <p14:tracePt t="105940" x="7388225" y="6410325"/>
          <p14:tracePt t="105947" x="7378700" y="6410325"/>
          <p14:tracePt t="105955" x="7342188" y="6400800"/>
          <p14:tracePt t="105968" x="7334250" y="6392863"/>
          <p14:tracePt t="105975" x="7315200" y="6392863"/>
          <p14:tracePt t="105982" x="7296150" y="6383338"/>
          <p14:tracePt t="105989" x="7288213" y="6383338"/>
          <p14:tracePt t="105995" x="7278688" y="6383338"/>
          <p14:tracePt t="106003" x="7259638" y="6373813"/>
          <p14:tracePt t="106010" x="7251700" y="6373813"/>
          <p14:tracePt t="106024" x="7242175" y="6373813"/>
          <p14:tracePt t="106032" x="7232650" y="6373813"/>
          <p14:tracePt t="106045" x="7223125" y="6373813"/>
          <p14:tracePt t="106052" x="7215188" y="6373813"/>
          <p14:tracePt t="106060" x="7205663" y="6373813"/>
          <p14:tracePt t="106068" x="7196138" y="6373813"/>
          <p14:tracePt t="106074" x="7186613" y="6373813"/>
          <p14:tracePt t="106088" x="7169150" y="6373813"/>
          <p14:tracePt t="106095" x="7150100" y="6373813"/>
          <p14:tracePt t="106102" x="7113588" y="6373813"/>
          <p14:tracePt t="106110" x="7105650" y="6373813"/>
          <p14:tracePt t="106123" x="7096125" y="6373813"/>
          <p14:tracePt t="106131" x="7086600" y="6373813"/>
          <p14:tracePt t="106139" x="7077075" y="6373813"/>
          <p14:tracePt t="106173" x="7069138" y="6373813"/>
          <p14:tracePt t="106195" x="7059613" y="6373813"/>
          <p14:tracePt t="106208" x="7050088" y="6373813"/>
          <p14:tracePt t="106216" x="7040563" y="6373813"/>
          <p14:tracePt t="107692" x="6967538" y="6373813"/>
          <p14:tracePt t="107699" x="6867525" y="6346825"/>
          <p14:tracePt t="107706" x="6704013" y="6300788"/>
          <p14:tracePt t="107713" x="6602413" y="6246813"/>
          <p14:tracePt t="107722" x="6429375" y="6191250"/>
          <p14:tracePt t="107728" x="6337300" y="6154738"/>
          <p14:tracePt t="107734" x="6154738" y="6035675"/>
          <p14:tracePt t="107741" x="6045200" y="5935663"/>
          <p14:tracePt t="107749" x="5808663" y="5753100"/>
          <p14:tracePt t="107756" x="5670550" y="5680075"/>
          <p14:tracePt t="107763" x="5451475" y="5534025"/>
          <p14:tracePt t="107772" x="5314950" y="5414963"/>
          <p14:tracePt t="107777" x="5049838" y="5159375"/>
          <p14:tracePt t="107785" x="4913313" y="5059363"/>
          <p14:tracePt t="107792" x="4721225" y="4922838"/>
          <p14:tracePt t="107799" x="4584700" y="4840288"/>
          <p14:tracePt t="107805" x="4448175" y="4721225"/>
          <p14:tracePt t="107813" x="4229100" y="4548188"/>
          <p14:tracePt t="107821" x="4127500" y="4456113"/>
          <p14:tracePt t="107827" x="3981450" y="4319588"/>
          <p14:tracePt t="107834" x="3835400" y="4227513"/>
          <p14:tracePt t="107842" x="3698875" y="4110038"/>
          <p14:tracePt t="107849" x="3543300" y="3971925"/>
          <p14:tracePt t="107855" x="3379788" y="3789363"/>
          <p14:tracePt t="107862" x="3232150" y="3552825"/>
          <p14:tracePt t="107871" x="3151188" y="3433763"/>
          <p14:tracePt t="107877" x="3041650" y="3305175"/>
          <p14:tracePt t="107883" x="2886075" y="3141663"/>
          <p14:tracePt t="107891" x="2757488" y="2968625"/>
          <p14:tracePt t="107898" x="2640013" y="2794000"/>
          <p14:tracePt t="107905" x="2511425" y="2620963"/>
          <p14:tracePt t="107912" x="2428875" y="2538413"/>
          <p14:tracePt t="107921" x="2309813" y="2419350"/>
          <p14:tracePt t="107926" x="2119313" y="2200275"/>
          <p14:tracePt t="107934" x="2046288" y="2119313"/>
          <p14:tracePt t="107941" x="1881188" y="1908175"/>
          <p14:tracePt t="107947" x="1835150" y="1862138"/>
          <p14:tracePt t="107955" x="1725613" y="1771650"/>
          <p14:tracePt t="107973" x="1552575" y="1552575"/>
          <p14:tracePt t="107976" x="1460500" y="1443038"/>
          <p14:tracePt t="107983" x="1379538" y="1350963"/>
          <p14:tracePt t="107991" x="1296988" y="1233488"/>
          <p14:tracePt t="107997" x="1204913" y="1141413"/>
          <p14:tracePt t="108005" x="1131888" y="1058863"/>
          <p14:tracePt t="108011" x="1050925" y="985838"/>
          <p14:tracePt t="108020" x="941388" y="858838"/>
          <p14:tracePt t="108026" x="868363" y="757238"/>
          <p14:tracePt t="108033" x="776288" y="676275"/>
          <p14:tracePt t="108041" x="666750" y="584200"/>
          <p14:tracePt t="108047" x="574675" y="530225"/>
          <p14:tracePt t="108055" x="501650" y="465138"/>
          <p14:tracePt t="108061" x="428625" y="447675"/>
          <p14:tracePt t="108068" x="374650" y="420688"/>
          <p14:tracePt t="108075" x="328613" y="401638"/>
          <p14:tracePt t="108082" x="274638" y="392113"/>
          <p14:tracePt t="108090" x="246063" y="365125"/>
          <p14:tracePt t="108097" x="165100" y="338138"/>
          <p14:tracePt t="108105" x="92075" y="328613"/>
          <p14:tracePt t="108111" x="26988" y="3016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Acciones de intervención según estrato de riesgo de malaria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E4B19A7-C933-4DD3-927E-98B23699A5FC}"/>
              </a:ext>
            </a:extLst>
          </p:cNvPr>
          <p:cNvGrpSpPr/>
          <p:nvPr/>
        </p:nvGrpSpPr>
        <p:grpSpPr>
          <a:xfrm>
            <a:off x="1367545" y="1504464"/>
            <a:ext cx="9223158" cy="5168715"/>
            <a:chOff x="-3997244" y="1149549"/>
            <a:chExt cx="11681136" cy="5069370"/>
          </a:xfrm>
        </p:grpSpPr>
        <p:graphicFrame>
          <p:nvGraphicFramePr>
            <p:cNvPr id="5" name="Diagrama 4">
              <a:extLst>
                <a:ext uri="{FF2B5EF4-FFF2-40B4-BE49-F238E27FC236}">
                  <a16:creationId xmlns:a16="http://schemas.microsoft.com/office/drawing/2014/main" id="{15455A5E-A7BF-4951-8EA4-4305E2A2F1F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80138090"/>
                </p:ext>
              </p:extLst>
            </p:nvPr>
          </p:nvGraphicFramePr>
          <p:xfrm>
            <a:off x="-3997244" y="1149549"/>
            <a:ext cx="11578590" cy="50693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0FA1E153-B0B2-4579-A581-DA14D68619D7}"/>
                </a:ext>
              </a:extLst>
            </p:cNvPr>
            <p:cNvCxnSpPr>
              <a:cxnSpLocks/>
            </p:cNvCxnSpPr>
            <p:nvPr/>
          </p:nvCxnSpPr>
          <p:spPr>
            <a:xfrm>
              <a:off x="6067186" y="1836952"/>
              <a:ext cx="0" cy="13499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8369ACF2-1052-401D-808B-379F5E2986EF}"/>
                </a:ext>
              </a:extLst>
            </p:cNvPr>
            <p:cNvSpPr/>
            <p:nvPr/>
          </p:nvSpPr>
          <p:spPr>
            <a:xfrm>
              <a:off x="6234196" y="1986791"/>
              <a:ext cx="119062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Detección pasiva</a:t>
              </a:r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6A5C1978-63A7-4A3A-8052-6405FAAB0F84}"/>
                </a:ext>
              </a:extLst>
            </p:cNvPr>
            <p:cNvSpPr/>
            <p:nvPr/>
          </p:nvSpPr>
          <p:spPr>
            <a:xfrm>
              <a:off x="6234196" y="2870744"/>
              <a:ext cx="1449696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Notificación de los casos</a:t>
              </a:r>
            </a:p>
          </p:txBody>
        </p: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40C594A8-5CE3-46E7-A57E-5DB9E1DB5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7186" y="2306832"/>
              <a:ext cx="149833" cy="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A797B8D-C773-433A-BEAF-8A6B44DC0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38"/>
    </mc:Choice>
    <mc:Fallback xmlns="">
      <p:transition spd="slow" advTm="107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3" x="3333750" y="6248400"/>
          <p14:tracePt t="2526" x="2082800" y="6575425"/>
          <p14:tracePt t="2533" x="2073275" y="6392863"/>
          <p14:tracePt t="2541" x="2046288" y="6237288"/>
          <p14:tracePt t="2547" x="2027238" y="6035675"/>
          <p14:tracePt t="2556" x="2017713" y="5972175"/>
          <p14:tracePt t="2561" x="1981200" y="5707063"/>
          <p14:tracePt t="2568" x="1973263" y="5561013"/>
          <p14:tracePt t="2576" x="1954213" y="5441950"/>
          <p14:tracePt t="2582" x="1944688" y="5332413"/>
          <p14:tracePt t="2590" x="1936750" y="5278438"/>
          <p14:tracePt t="2596" x="1936750" y="5132388"/>
          <p14:tracePt t="2606" x="1927225" y="5040313"/>
          <p14:tracePt t="2611" x="1908175" y="4930775"/>
          <p14:tracePt t="2618" x="1908175" y="4876800"/>
          <p14:tracePt t="2625" x="1900238" y="4794250"/>
          <p14:tracePt t="2632" x="1890713" y="4721225"/>
          <p14:tracePt t="2640" x="1863725" y="4665663"/>
          <p14:tracePt t="2646" x="1863725" y="4602163"/>
          <p14:tracePt t="2656" x="1854200" y="4529138"/>
          <p14:tracePt t="2660" x="1844675" y="4446588"/>
          <p14:tracePt t="2667" x="1827213" y="4392613"/>
          <p14:tracePt t="2675" x="1817688" y="4273550"/>
          <p14:tracePt t="2682" x="1808163" y="4210050"/>
          <p14:tracePt t="2690" x="1798638" y="4154488"/>
          <p14:tracePt t="2696" x="1798638" y="4090988"/>
          <p14:tracePt t="2706" x="1781175" y="4000500"/>
          <p14:tracePt t="2710" x="1781175" y="3935413"/>
          <p14:tracePt t="2718" x="1781175" y="3852863"/>
          <p14:tracePt t="2724" x="1781175" y="3771900"/>
          <p14:tracePt t="2731" x="1771650" y="3698875"/>
          <p14:tracePt t="2740" x="1771650" y="3633788"/>
          <p14:tracePt t="2745" x="1771650" y="3597275"/>
          <p14:tracePt t="2753" x="1771650" y="3524250"/>
          <p14:tracePt t="2759" x="1771650" y="3451225"/>
          <p14:tracePt t="2768" x="1744663" y="3370263"/>
          <p14:tracePt t="2774" x="1744663" y="3287713"/>
          <p14:tracePt t="2781" x="1744663" y="3214688"/>
          <p14:tracePt t="2790" x="1735138" y="3132138"/>
          <p14:tracePt t="2795" x="1735138" y="3095625"/>
          <p14:tracePt t="2802" x="1735138" y="3032125"/>
          <p14:tracePt t="2810" x="1735138" y="2968625"/>
          <p14:tracePt t="2817" x="1735138" y="2930525"/>
          <p14:tracePt t="2823" x="1735138" y="2867025"/>
          <p14:tracePt t="2831" x="1735138" y="2830513"/>
          <p14:tracePt t="2840" x="1735138" y="2767013"/>
          <p14:tracePt t="2845" x="1735138" y="2730500"/>
          <p14:tracePt t="2852" x="1735138" y="2693988"/>
          <p14:tracePt t="2859" x="1735138" y="2638425"/>
          <p14:tracePt t="2866" x="1735138" y="2601913"/>
          <p14:tracePt t="2873" x="1735138" y="2557463"/>
          <p14:tracePt t="2881" x="1754188" y="2528888"/>
          <p14:tracePt t="2889" x="1754188" y="2492375"/>
          <p14:tracePt t="2894" x="1754188" y="2447925"/>
          <p14:tracePt t="2902" x="1754188" y="2419350"/>
          <p14:tracePt t="2909" x="1754188" y="2392363"/>
          <p14:tracePt t="2916" x="1754188" y="2355850"/>
          <p14:tracePt t="2923" x="1744663" y="2338388"/>
          <p14:tracePt t="2930" x="1735138" y="2319338"/>
          <p14:tracePt t="2940" x="1717675" y="2309813"/>
          <p14:tracePt t="2958" x="1698625" y="2301875"/>
          <p14:tracePt t="2960" x="1689100" y="2301875"/>
          <p14:tracePt t="2965" x="1662113" y="2301875"/>
          <p14:tracePt t="2973" x="1644650" y="2301875"/>
          <p14:tracePt t="2980" x="1625600" y="2301875"/>
          <p14:tracePt t="2990" x="1616075" y="2301875"/>
          <p14:tracePt t="2994" x="1598613" y="2301875"/>
          <p14:tracePt t="3001" x="1562100" y="2301875"/>
          <p14:tracePt t="3008" x="1533525" y="2309813"/>
          <p14:tracePt t="3015" x="1506538" y="2319338"/>
          <p14:tracePt t="3023" x="1470025" y="2328863"/>
          <p14:tracePt t="3029" x="1443038" y="2338388"/>
          <p14:tracePt t="3039" x="1416050" y="2346325"/>
          <p14:tracePt t="3044" x="1370013" y="2355850"/>
          <p14:tracePt t="3051" x="1296988" y="2419350"/>
          <p14:tracePt t="3058" x="1223963" y="2447925"/>
          <p14:tracePt t="3065" x="1150938" y="2484438"/>
          <p14:tracePt t="3073" x="1095375" y="2538413"/>
          <p14:tracePt t="3079" x="1068388" y="2574925"/>
          <p14:tracePt t="3089" x="995363" y="2620963"/>
          <p14:tracePt t="3093" x="958850" y="2667000"/>
          <p14:tracePt t="3101" x="912813" y="2693988"/>
          <p14:tracePt t="3108" x="885825" y="2720975"/>
          <p14:tracePt t="3115" x="858838" y="2747963"/>
          <p14:tracePt t="3122" x="785813" y="2784475"/>
          <p14:tracePt t="3129" x="757238" y="2803525"/>
          <p14:tracePt t="3136" x="730250" y="2820988"/>
          <p14:tracePt t="3143" x="703263" y="2857500"/>
          <p14:tracePt t="3150" x="676275" y="2876550"/>
          <p14:tracePt t="3157" x="647700" y="2894013"/>
          <p14:tracePt t="3164" x="620713" y="2913063"/>
          <p14:tracePt t="3173" x="593725" y="2930525"/>
          <p14:tracePt t="3178" x="566738" y="2959100"/>
          <p14:tracePt t="3186" x="547688" y="2976563"/>
          <p14:tracePt t="3193" x="530225" y="2986088"/>
          <p14:tracePt t="3200" x="520700" y="2986088"/>
          <p14:tracePt t="3207" x="511175" y="2995613"/>
          <p14:tracePt t="3214" x="501650" y="3005138"/>
          <p14:tracePt t="3222" x="484188" y="3013075"/>
          <p14:tracePt t="3228" x="474663" y="3013075"/>
          <p14:tracePt t="3236" x="465138" y="3022600"/>
          <p14:tracePt t="3242" x="457200" y="3022600"/>
          <p14:tracePt t="3250" x="447675" y="3022600"/>
          <p14:tracePt t="3278" x="438150" y="3022600"/>
          <p14:tracePt t="3292" x="428625" y="3022600"/>
          <p14:tracePt t="3299" x="428625" y="3013075"/>
          <p14:tracePt t="3307" x="428625" y="3005138"/>
          <p14:tracePt t="3323" x="428625" y="2995613"/>
          <p14:tracePt t="3327" x="428625" y="2976563"/>
          <p14:tracePt t="3342" x="428625" y="2959100"/>
          <p14:tracePt t="3349" x="428625" y="2940050"/>
          <p14:tracePt t="3356" x="438150" y="2903538"/>
          <p14:tracePt t="3363" x="474663" y="2876550"/>
          <p14:tracePt t="3373" x="493713" y="2820988"/>
          <p14:tracePt t="3377" x="511175" y="2794000"/>
          <p14:tracePt t="3385" x="530225" y="2747963"/>
          <p14:tracePt t="3392" x="547688" y="2720975"/>
          <p14:tracePt t="3398" x="584200" y="2674938"/>
          <p14:tracePt t="3406" x="611188" y="2630488"/>
          <p14:tracePt t="3413" x="620713" y="2620963"/>
          <p14:tracePt t="3423" x="639763" y="2611438"/>
          <p14:tracePt t="3427" x="647700" y="2593975"/>
          <p14:tracePt t="3434" x="666750" y="2584450"/>
          <p14:tracePt t="3442" x="666750" y="2574925"/>
          <p14:tracePt t="3456" x="676275" y="2565400"/>
          <p14:tracePt t="3527" x="684213" y="2557463"/>
          <p14:tracePt t="3548" x="693738" y="2557463"/>
          <p14:tracePt t="3555" x="703263" y="2557463"/>
          <p14:tracePt t="3569" x="712788" y="2557463"/>
          <p14:tracePt t="3576" x="739775" y="2557463"/>
          <p14:tracePt t="3583" x="757238" y="2557463"/>
          <p14:tracePt t="3590" x="766763" y="2565400"/>
          <p14:tracePt t="3598" x="785813" y="2584450"/>
          <p14:tracePt t="3606" x="793750" y="2611438"/>
          <p14:tracePt t="3612" x="831850" y="2657475"/>
          <p14:tracePt t="3619" x="849313" y="2684463"/>
          <p14:tracePt t="3626" x="868363" y="2747963"/>
          <p14:tracePt t="3632" x="876300" y="2813050"/>
          <p14:tracePt t="3639" x="885825" y="2840038"/>
          <p14:tracePt t="3647" x="895350" y="2903538"/>
          <p14:tracePt t="3656" x="912813" y="2959100"/>
          <p14:tracePt t="3661" x="912813" y="3032125"/>
          <p14:tracePt t="3668" x="912813" y="3095625"/>
          <p14:tracePt t="3675" x="912813" y="3159125"/>
          <p14:tracePt t="3682" x="912813" y="3224213"/>
          <p14:tracePt t="3690" x="931863" y="3287713"/>
          <p14:tracePt t="3696" x="941388" y="3351213"/>
          <p14:tracePt t="3706" x="949325" y="3406775"/>
          <p14:tracePt t="3710" x="968375" y="3443288"/>
          <p14:tracePt t="3718" x="977900" y="3470275"/>
          <p14:tracePt t="3725" x="977900" y="3497263"/>
          <p14:tracePt t="3732" x="1004888" y="3524250"/>
          <p14:tracePt t="3740" x="1014413" y="3543300"/>
          <p14:tracePt t="3746" x="1014413" y="3552825"/>
          <p14:tracePt t="5095" x="1041400" y="3506788"/>
          <p14:tracePt t="5102" x="1077913" y="3351213"/>
          <p14:tracePt t="5109" x="1114425" y="3268663"/>
          <p14:tracePt t="5116" x="1187450" y="3141663"/>
          <p14:tracePt t="5123" x="1214438" y="3068638"/>
          <p14:tracePt t="5130" x="1287463" y="2976563"/>
          <p14:tracePt t="5139" x="1350963" y="2857500"/>
          <p14:tracePt t="5144" x="1416050" y="2794000"/>
          <p14:tracePt t="5151" x="1479550" y="2674938"/>
          <p14:tracePt t="5159" x="1497013" y="2620963"/>
          <p14:tracePt t="5166" x="1543050" y="2574925"/>
          <p14:tracePt t="5173" x="1589088" y="2520950"/>
          <p14:tracePt t="5180" x="1644650" y="2455863"/>
          <p14:tracePt t="5190" x="1662113" y="2419350"/>
          <p14:tracePt t="5194" x="1681163" y="2401888"/>
          <p14:tracePt t="5201" x="1708150" y="2374900"/>
          <p14:tracePt t="5208" x="1735138" y="2355850"/>
          <p14:tracePt t="5215" x="1744663" y="2338388"/>
          <p14:tracePt t="5223" x="1762125" y="2309813"/>
          <p14:tracePt t="5229" x="1781175" y="2292350"/>
          <p14:tracePt t="5239" x="1790700" y="2282825"/>
          <p14:tracePt t="5243" x="1790700" y="2273300"/>
          <p14:tracePt t="5250" x="1798638" y="2273300"/>
          <p14:tracePt t="5259" x="1817688" y="2265363"/>
          <p14:tracePt t="5265" x="1827213" y="2255838"/>
          <p14:tracePt t="5279" x="1827213" y="2246313"/>
          <p14:tracePt t="5293" x="1835150" y="2236788"/>
          <p14:tracePt t="5308" x="1844675" y="2228850"/>
          <p14:tracePt t="5371" x="1835150" y="2228850"/>
          <p14:tracePt t="5378" x="1827213" y="2228850"/>
          <p14:tracePt t="5386" x="1781175" y="2246313"/>
          <p14:tracePt t="5392" x="1754188" y="2265363"/>
          <p14:tracePt t="5400" x="1681163" y="2309813"/>
          <p14:tracePt t="5407" x="1616075" y="2346325"/>
          <p14:tracePt t="5414" x="1525588" y="2419350"/>
          <p14:tracePt t="5423" x="1423988" y="2484438"/>
          <p14:tracePt t="5428" x="1314450" y="2557463"/>
          <p14:tracePt t="5435" x="1241425" y="2620963"/>
          <p14:tracePt t="5443" x="1131888" y="2684463"/>
          <p14:tracePt t="5449" x="1058863" y="2720975"/>
          <p14:tracePt t="5456" x="1004888" y="2767013"/>
          <p14:tracePt t="5464" x="977900" y="2784475"/>
          <p14:tracePt t="5473" x="949325" y="2803525"/>
          <p14:tracePt t="5478" x="922338" y="2813050"/>
          <p14:tracePt t="5485" x="904875" y="2820988"/>
          <p14:tracePt t="5493" x="876300" y="2830513"/>
          <p14:tracePt t="5499" x="858838" y="2840038"/>
          <p14:tracePt t="5506" x="849313" y="2840038"/>
          <p14:tracePt t="5527" x="839788" y="2840038"/>
          <p14:tracePt t="5542" x="839788" y="2849563"/>
          <p14:tracePt t="5563" x="839788" y="2857500"/>
          <p14:tracePt t="5573" x="831850" y="2867025"/>
          <p14:tracePt t="5577" x="822325" y="2876550"/>
          <p14:tracePt t="5585" x="822325" y="2886075"/>
          <p14:tracePt t="5591" x="812800" y="2903538"/>
          <p14:tracePt t="5599" x="793750" y="2949575"/>
          <p14:tracePt t="5606" x="793750" y="2968625"/>
          <p14:tracePt t="5612" x="776288" y="3049588"/>
          <p14:tracePt t="5622" x="776288" y="3059113"/>
          <p14:tracePt t="7445" x="785813" y="3022600"/>
          <p14:tracePt t="7451" x="822325" y="2930525"/>
          <p14:tracePt t="7458" x="858838" y="2857500"/>
          <p14:tracePt t="7465" x="895350" y="2784475"/>
          <p14:tracePt t="7475" x="912813" y="2730500"/>
          <p14:tracePt t="7479" x="941388" y="2657475"/>
          <p14:tracePt t="7487" x="958850" y="2630488"/>
          <p14:tracePt t="7494" x="985838" y="2574925"/>
          <p14:tracePt t="7500" x="1004888" y="2547938"/>
          <p14:tracePt t="7508" x="1041400" y="2520950"/>
          <p14:tracePt t="7515" x="1058863" y="2484438"/>
          <p14:tracePt t="7523" x="1095375" y="2447925"/>
          <p14:tracePt t="7528" x="1114425" y="2419350"/>
          <p14:tracePt t="7536" x="1160463" y="2365375"/>
          <p14:tracePt t="7543" x="1204913" y="2319338"/>
          <p14:tracePt t="7550" x="1241425" y="2282825"/>
          <p14:tracePt t="7557" x="1287463" y="2236788"/>
          <p14:tracePt t="7564" x="1323975" y="2200275"/>
          <p14:tracePt t="7573" x="1343025" y="2163763"/>
          <p14:tracePt t="7578" x="1379538" y="2136775"/>
          <p14:tracePt t="7585" x="1416050" y="2100263"/>
          <p14:tracePt t="7592" x="1433513" y="2082800"/>
          <p14:tracePt t="7607" x="1470025" y="2046288"/>
          <p14:tracePt t="7614" x="1479550" y="2046288"/>
          <p14:tracePt t="7623" x="1489075" y="2036763"/>
          <p14:tracePt t="7628" x="1506538" y="2017713"/>
          <p14:tracePt t="7635" x="1525588" y="2009775"/>
          <p14:tracePt t="7650" x="1533525" y="2000250"/>
          <p14:tracePt t="7657" x="1543050" y="1990725"/>
          <p14:tracePt t="7673" x="1552575" y="1990725"/>
          <p14:tracePt t="7685" x="1562100" y="1990725"/>
          <p14:tracePt t="7699" x="1579563" y="1981200"/>
          <p14:tracePt t="7706" x="1589088" y="1981200"/>
          <p14:tracePt t="7723" x="1598613" y="1981200"/>
          <p14:tracePt t="7727" x="1606550" y="1981200"/>
          <p14:tracePt t="7735" x="1625600" y="1981200"/>
          <p14:tracePt t="7741" x="1625600" y="1973263"/>
          <p14:tracePt t="7749" x="1652588" y="1963738"/>
          <p14:tracePt t="7757" x="1662113" y="1963738"/>
          <p14:tracePt t="7763" x="1671638" y="1963738"/>
          <p14:tracePt t="7772" x="1681163" y="1954213"/>
          <p14:tracePt t="7777" x="1689100" y="1954213"/>
          <p14:tracePt t="7784" x="1698625" y="1954213"/>
          <p14:tracePt t="7791" x="1708150" y="1954213"/>
          <p14:tracePt t="7806" x="1725613" y="1954213"/>
          <p14:tracePt t="7827" x="1735138" y="1954213"/>
          <p14:tracePt t="7855" x="1744663" y="1954213"/>
          <p14:tracePt t="7877" x="1754188" y="1954213"/>
          <p14:tracePt t="7890" x="1762125" y="1963738"/>
          <p14:tracePt t="7912" x="1771650" y="1963738"/>
          <p14:tracePt t="7919" x="1771650" y="1973263"/>
          <p14:tracePt t="7955" x="1771650" y="1990725"/>
          <p14:tracePt t="7968" x="1781175" y="1990725"/>
          <p14:tracePt t="7985" x="1781175" y="2000250"/>
          <p14:tracePt t="8004" x="1790700" y="2009775"/>
          <p14:tracePt t="8018" x="1808163" y="2009775"/>
          <p14:tracePt t="8047" x="1808163" y="2017713"/>
          <p14:tracePt t="8118" x="1808163" y="2027238"/>
          <p14:tracePt t="8125" x="1808163" y="2036763"/>
          <p14:tracePt t="8146" x="1808163" y="2046288"/>
          <p14:tracePt t="8416" x="1827213" y="2046288"/>
          <p14:tracePt t="8423" x="1844675" y="2046288"/>
          <p14:tracePt t="8430" x="1881188" y="2046288"/>
          <p14:tracePt t="8441" x="1908175" y="2046288"/>
          <p14:tracePt t="8444" x="1936750" y="2046288"/>
          <p14:tracePt t="8451" x="1973263" y="2046288"/>
          <p14:tracePt t="8458" x="2000250" y="2036763"/>
          <p14:tracePt t="8466" x="2027238" y="2027238"/>
          <p14:tracePt t="8473" x="2063750" y="2017713"/>
          <p14:tracePt t="8479" x="2100263" y="2009775"/>
          <p14:tracePt t="8490" x="2173288" y="2000250"/>
          <p14:tracePt t="8494" x="2209800" y="2000250"/>
          <p14:tracePt t="8501" x="2246313" y="1990725"/>
          <p14:tracePt t="8509" x="2292350" y="1990725"/>
          <p14:tracePt t="8515" x="2328863" y="1990725"/>
          <p14:tracePt t="8523" x="2382838" y="1981200"/>
          <p14:tracePt t="8529" x="2411413" y="1981200"/>
          <p14:tracePt t="8540" x="2457450" y="1963738"/>
          <p14:tracePt t="8543" x="2501900" y="1963738"/>
          <p14:tracePt t="8551" x="2538413" y="1963738"/>
          <p14:tracePt t="8558" x="2574925" y="1963738"/>
          <p14:tracePt t="8564" x="2593975" y="1963738"/>
          <p14:tracePt t="8573" x="2647950" y="1963738"/>
          <p14:tracePt t="8579" x="2684463" y="1963738"/>
          <p14:tracePt t="8590" x="2713038" y="1963738"/>
          <p14:tracePt t="8593" x="2757488" y="1963738"/>
          <p14:tracePt t="8600" x="2786063" y="1963738"/>
          <p14:tracePt t="8607" x="2830513" y="1963738"/>
          <p14:tracePt t="8615" x="2867025" y="1963738"/>
          <p14:tracePt t="8623" x="2913063" y="1963738"/>
          <p14:tracePt t="8628" x="2968625" y="1944688"/>
          <p14:tracePt t="8636" x="3013075" y="1944688"/>
          <p14:tracePt t="8643" x="3059113" y="1944688"/>
          <p14:tracePt t="8650" x="3105150" y="1944688"/>
          <p14:tracePt t="8657" x="3159125" y="1944688"/>
          <p14:tracePt t="8665" x="3195638" y="1944688"/>
          <p14:tracePt t="8672" x="3241675" y="1944688"/>
          <p14:tracePt t="8678" x="3270250" y="1944688"/>
          <p14:tracePt t="8685" x="3297238" y="1944688"/>
          <p14:tracePt t="8692" x="3324225" y="1944688"/>
          <p14:tracePt t="8699" x="3360738" y="1944688"/>
          <p14:tracePt t="8707" x="3387725" y="1944688"/>
          <p14:tracePt t="8714" x="3416300" y="1944688"/>
          <p14:tracePt t="8722" x="3452813" y="1944688"/>
          <p14:tracePt t="8728" x="3479800" y="1944688"/>
          <p14:tracePt t="8735" x="3516313" y="1944688"/>
          <p14:tracePt t="8742" x="3552825" y="1944688"/>
          <p14:tracePt t="8750" x="3589338" y="1973263"/>
          <p14:tracePt t="8757" x="3635375" y="1981200"/>
          <p14:tracePt t="8763" x="3671888" y="1990725"/>
          <p14:tracePt t="8773" x="3716338" y="1990725"/>
          <p14:tracePt t="8777" x="3752850" y="1990725"/>
          <p14:tracePt t="8785" x="3789363" y="2000250"/>
          <p14:tracePt t="8792" x="3817938" y="2009775"/>
          <p14:tracePt t="8799" x="3844925" y="2009775"/>
          <p14:tracePt t="8806" x="3881438" y="2017713"/>
          <p14:tracePt t="8813" x="3908425" y="2017713"/>
          <p14:tracePt t="8822" x="3927475" y="2017713"/>
          <p14:tracePt t="8828" x="3954463" y="2017713"/>
          <p14:tracePt t="8835" x="3981450" y="2017713"/>
          <p14:tracePt t="8841" x="4000500" y="2017713"/>
          <p14:tracePt t="8848" x="4017963" y="2017713"/>
          <p14:tracePt t="8856" x="4037013" y="2027238"/>
          <p14:tracePt t="8863" x="4064000" y="2027238"/>
          <p14:tracePt t="8873" x="4083050" y="2036763"/>
          <p14:tracePt t="8877" x="4100513" y="2036763"/>
          <p14:tracePt t="8884" x="4119563" y="2046288"/>
          <p14:tracePt t="8892" x="4146550" y="2063750"/>
          <p14:tracePt t="8899" x="4156075" y="2063750"/>
          <p14:tracePt t="8906" x="4173538" y="2073275"/>
          <p14:tracePt t="8912" x="4192588" y="2082800"/>
          <p14:tracePt t="8922" x="4200525" y="2090738"/>
          <p14:tracePt t="8927" x="4219575" y="2100263"/>
          <p14:tracePt t="8933" x="4229100" y="2109788"/>
          <p14:tracePt t="8941" x="4246563" y="2119313"/>
          <p14:tracePt t="8948" x="4265613" y="2119313"/>
          <p14:tracePt t="8956" x="4273550" y="2127250"/>
          <p14:tracePt t="8962" x="4283075" y="2127250"/>
          <p14:tracePt t="8969" x="4302125" y="2146300"/>
          <p14:tracePt t="8976" x="4310063" y="2146300"/>
          <p14:tracePt t="8984" x="4319588" y="2155825"/>
          <p14:tracePt t="8990" x="4319588" y="2163763"/>
          <p14:tracePt t="9006" x="4329113" y="2163763"/>
          <p14:tracePt t="9019" x="4338638" y="2163763"/>
          <p14:tracePt t="9039" x="4346575" y="2163763"/>
          <p14:tracePt t="9523" x="4392613" y="2155825"/>
          <p14:tracePt t="9530" x="4456113" y="2136775"/>
          <p14:tracePt t="9537" x="4521200" y="2109788"/>
          <p14:tracePt t="9544" x="4584700" y="2090738"/>
          <p14:tracePt t="9551" x="4648200" y="2054225"/>
          <p14:tracePt t="9559" x="4703763" y="2046288"/>
          <p14:tracePt t="9565" x="4813300" y="2027238"/>
          <p14:tracePt t="9573" x="4840288" y="2017713"/>
          <p14:tracePt t="9579" x="4922838" y="2009775"/>
          <p14:tracePt t="9589" x="4986338" y="2000250"/>
          <p14:tracePt t="9593" x="5078413" y="1973263"/>
          <p14:tracePt t="9601" x="5159375" y="1973263"/>
          <p14:tracePt t="9608" x="5278438" y="1935163"/>
          <p14:tracePt t="9615" x="5334000" y="1927225"/>
          <p14:tracePt t="9623" x="5414963" y="1908175"/>
          <p14:tracePt t="9629" x="5534025" y="1898650"/>
          <p14:tracePt t="9636" x="5570538" y="1890713"/>
          <p14:tracePt t="9644" x="5653088" y="1862138"/>
          <p14:tracePt t="9650" x="5726113" y="1862138"/>
          <p14:tracePt t="9658" x="5789613" y="1854200"/>
          <p14:tracePt t="9665" x="5862638" y="1854200"/>
          <p14:tracePt t="9673" x="5899150" y="1854200"/>
          <p14:tracePt t="9679" x="5964238" y="1844675"/>
          <p14:tracePt t="9687" x="6000750" y="1844675"/>
          <p14:tracePt t="9693" x="6027738" y="1844675"/>
          <p14:tracePt t="9700" x="6064250" y="1844675"/>
          <p14:tracePt t="9707" x="6081713" y="1844675"/>
          <p14:tracePt t="9715" x="6100763" y="1844675"/>
          <p14:tracePt t="9723" x="6137275" y="1844675"/>
          <p14:tracePt t="9728" x="6164263" y="1844675"/>
          <p14:tracePt t="9735" x="6183313" y="1844675"/>
          <p14:tracePt t="9743" x="6200775" y="1844675"/>
          <p14:tracePt t="9750" x="6237288" y="1844675"/>
          <p14:tracePt t="9757" x="6264275" y="1854200"/>
          <p14:tracePt t="9764" x="6292850" y="1862138"/>
          <p14:tracePt t="9773" x="6310313" y="1871663"/>
          <p14:tracePt t="9778" x="6329363" y="1881188"/>
          <p14:tracePt t="9786" x="6346825" y="1881188"/>
          <p14:tracePt t="9793" x="6356350" y="1881188"/>
          <p14:tracePt t="9799" x="6373813" y="1890713"/>
          <p14:tracePt t="9807" x="6383338" y="1890713"/>
          <p14:tracePt t="9813" x="6402388" y="1898650"/>
          <p14:tracePt t="9823" x="6410325" y="1917700"/>
          <p14:tracePt t="9835" x="6410325" y="1927225"/>
          <p14:tracePt t="9842" x="6419850" y="1935163"/>
          <p14:tracePt t="9850" x="6429375" y="1935163"/>
          <p14:tracePt t="9863" x="6429375" y="1944688"/>
          <p14:tracePt t="9878" x="6429375" y="1954213"/>
          <p14:tracePt t="9884" x="6429375" y="1963738"/>
          <p14:tracePt t="9892" x="6438900" y="1963738"/>
          <p14:tracePt t="9899" x="6438900" y="1973263"/>
          <p14:tracePt t="9906" x="6438900" y="1990725"/>
          <p14:tracePt t="9913" x="6438900" y="2000250"/>
          <p14:tracePt t="9927" x="6438900" y="2009775"/>
          <p14:tracePt t="9941" x="6438900" y="2017713"/>
          <p14:tracePt t="9956" x="6438900" y="2027238"/>
          <p14:tracePt t="9972" x="6438900" y="2036763"/>
          <p14:tracePt t="9991" x="6429375" y="2046288"/>
          <p14:tracePt t="10006" x="6419850" y="2046288"/>
          <p14:tracePt t="10012" x="6410325" y="2054225"/>
          <p14:tracePt t="10020" x="6402388" y="2054225"/>
          <p14:tracePt t="10026" x="6392863" y="2054225"/>
          <p14:tracePt t="10033" x="6383338" y="2054225"/>
          <p14:tracePt t="10041" x="6373813" y="2054225"/>
          <p14:tracePt t="10056" x="6356350" y="2054225"/>
          <p14:tracePt t="10062" x="6337300" y="2054225"/>
          <p14:tracePt t="10069" x="6310313" y="2054225"/>
          <p14:tracePt t="10083" x="6292850" y="2054225"/>
          <p14:tracePt t="10090" x="6283325" y="2054225"/>
          <p14:tracePt t="10098" x="6273800" y="2046288"/>
          <p14:tracePt t="10106" x="6264275" y="2046288"/>
          <p14:tracePt t="10112" x="6237288" y="2036763"/>
          <p14:tracePt t="10119" x="6227763" y="2036763"/>
          <p14:tracePt t="10126" x="6219825" y="2027238"/>
          <p14:tracePt t="10133" x="6210300" y="2027238"/>
          <p14:tracePt t="10140" x="6200775" y="2027238"/>
          <p14:tracePt t="10148" x="6191250" y="2027238"/>
          <p14:tracePt t="10353" x="6210300" y="2027238"/>
          <p14:tracePt t="10360" x="6219825" y="2027238"/>
          <p14:tracePt t="10367" x="6227763" y="2027238"/>
          <p14:tracePt t="10374" x="6246813" y="2027238"/>
          <p14:tracePt t="10381" x="6283325" y="2027238"/>
          <p14:tracePt t="10391" x="6300788" y="2027238"/>
          <p14:tracePt t="10395" x="6319838" y="2027238"/>
          <p14:tracePt t="10406" x="6329363" y="2027238"/>
          <p14:tracePt t="10410" x="6373813" y="2017713"/>
          <p14:tracePt t="10417" x="6392863" y="2009775"/>
          <p14:tracePt t="10424" x="6419850" y="2009775"/>
          <p14:tracePt t="10431" x="6456363" y="2009775"/>
          <p14:tracePt t="10439" x="6475413" y="2009775"/>
          <p14:tracePt t="10445" x="6502400" y="2000250"/>
          <p14:tracePt t="10453" x="6529388" y="2000250"/>
          <p14:tracePt t="10459" x="6584950" y="1990725"/>
          <p14:tracePt t="10466" x="6611938" y="1973263"/>
          <p14:tracePt t="10474" x="6648450" y="1973263"/>
          <p14:tracePt t="10481" x="6675438" y="1963738"/>
          <p14:tracePt t="10490" x="6694488" y="1963738"/>
          <p14:tracePt t="10495" x="6721475" y="1954213"/>
          <p14:tracePt t="10503" x="6748463" y="1954213"/>
          <p14:tracePt t="10509" x="6784975" y="1944688"/>
          <p14:tracePt t="10516" x="6804025" y="1944688"/>
          <p14:tracePt t="10524" x="6840538" y="1935163"/>
          <p14:tracePt t="10530" x="6867525" y="1927225"/>
          <p14:tracePt t="10540" x="6894513" y="1927225"/>
          <p14:tracePt t="10544" x="6931025" y="1917700"/>
          <p14:tracePt t="10551" x="6959600" y="1917700"/>
          <p14:tracePt t="10559" x="6996113" y="1917700"/>
          <p14:tracePt t="10566" x="7032625" y="1908175"/>
          <p14:tracePt t="10573" x="7059613" y="1908175"/>
          <p14:tracePt t="10580" x="7123113" y="1908175"/>
          <p14:tracePt t="10589" x="7150100" y="1908175"/>
          <p14:tracePt t="10594" x="7186613" y="1908175"/>
          <p14:tracePt t="10601" x="7223125" y="1908175"/>
          <p14:tracePt t="10608" x="7251700" y="1908175"/>
          <p14:tracePt t="10616" x="7278688" y="1898650"/>
          <p14:tracePt t="10623" x="7315200" y="1898650"/>
          <p14:tracePt t="10629" x="7351713" y="1898650"/>
          <p14:tracePt t="10639" x="7370763" y="1898650"/>
          <p14:tracePt t="10644" x="7407275" y="1898650"/>
          <p14:tracePt t="10651" x="7443788" y="1898650"/>
          <p14:tracePt t="10658" x="7480300" y="1898650"/>
          <p14:tracePt t="10665" x="7507288" y="1898650"/>
          <p14:tracePt t="10673" x="7516813" y="1898650"/>
          <p14:tracePt t="10680" x="7543800" y="1898650"/>
          <p14:tracePt t="10690" x="7597775" y="1908175"/>
          <p14:tracePt t="10693" x="7626350" y="1908175"/>
          <p14:tracePt t="10700" x="7643813" y="1917700"/>
          <p14:tracePt t="10708" x="7680325" y="1927225"/>
          <p14:tracePt t="10716" x="7699375" y="1927225"/>
          <p14:tracePt t="10723" x="7707313" y="1927225"/>
          <p14:tracePt t="10729" x="7762875" y="1927225"/>
          <p14:tracePt t="10737" x="7780338" y="1927225"/>
          <p14:tracePt t="10743" x="7789863" y="1927225"/>
          <p14:tracePt t="10750" x="7835900" y="1935163"/>
          <p14:tracePt t="10758" x="7853363" y="1935163"/>
          <p14:tracePt t="10764" x="7872413" y="1944688"/>
          <p14:tracePt t="10773" x="7908925" y="1954213"/>
          <p14:tracePt t="10778" x="7935913" y="1963738"/>
          <p14:tracePt t="10785" x="7972425" y="1981200"/>
          <p14:tracePt t="10800" x="8045450" y="2000250"/>
          <p14:tracePt t="10807" x="8072438" y="2009775"/>
          <p14:tracePt t="10814" x="8101013" y="2009775"/>
          <p14:tracePt t="10828" x="8128000" y="2017713"/>
          <p14:tracePt t="10835" x="8147050" y="2027238"/>
          <p14:tracePt t="10842" x="8154988" y="2027238"/>
          <p14:tracePt t="10850" x="8164513" y="2036763"/>
          <p14:tracePt t="10857" x="8183563" y="2046288"/>
          <p14:tracePt t="10864" x="8201025" y="2054225"/>
          <p14:tracePt t="10873" x="8210550" y="2054225"/>
          <p14:tracePt t="10885" x="8210550" y="2063750"/>
          <p14:tracePt t="10892" x="8220075" y="2063750"/>
          <p14:tracePt t="10900" x="8220075" y="2073275"/>
          <p14:tracePt t="10907" x="8228013" y="2073275"/>
          <p14:tracePt t="11503" x="8274050" y="2063750"/>
          <p14:tracePt t="11510" x="8337550" y="2054225"/>
          <p14:tracePt t="11516" x="8393113" y="2046288"/>
          <p14:tracePt t="11524" x="8466138" y="2027238"/>
          <p14:tracePt t="11531" x="8502650" y="2017713"/>
          <p14:tracePt t="11539" x="8585200" y="2009775"/>
          <p14:tracePt t="11545" x="8639175" y="2009775"/>
          <p14:tracePt t="11553" x="8712200" y="1973263"/>
          <p14:tracePt t="11560" x="8748713" y="1963738"/>
          <p14:tracePt t="11566" x="8831263" y="1963738"/>
          <p14:tracePt t="11573" x="8913813" y="1954213"/>
          <p14:tracePt t="11581" x="8950325" y="1954213"/>
          <p14:tracePt t="11589" x="9013825" y="1935163"/>
          <p14:tracePt t="11595" x="9050338" y="1935163"/>
          <p14:tracePt t="11602" x="9105900" y="1935163"/>
          <p14:tracePt t="11609" x="9132888" y="1935163"/>
          <p14:tracePt t="11617" x="9159875" y="1935163"/>
          <p14:tracePt t="11624" x="9205913" y="1954213"/>
          <p14:tracePt t="11630" x="9232900" y="1954213"/>
          <p14:tracePt t="11640" x="9251950" y="1954213"/>
          <p14:tracePt t="11644" x="9278938" y="1954213"/>
          <p14:tracePt t="11651" x="9305925" y="1954213"/>
          <p14:tracePt t="11658" x="9332913" y="1973263"/>
          <p14:tracePt t="11665" x="9361488" y="1973263"/>
          <p14:tracePt t="11673" x="9388475" y="1973263"/>
          <p14:tracePt t="11680" x="9405938" y="1973263"/>
          <p14:tracePt t="11689" x="9424988" y="1981200"/>
          <p14:tracePt t="11694" x="9442450" y="1990725"/>
          <p14:tracePt t="11701" x="9471025" y="1990725"/>
          <p14:tracePt t="11708" x="9488488" y="2000250"/>
          <p14:tracePt t="11716" x="9498013" y="2000250"/>
          <p14:tracePt t="11723" x="9498013" y="2009775"/>
          <p14:tracePt t="11729" x="9515475" y="2009775"/>
          <p14:tracePt t="11739" x="9525000" y="2009775"/>
          <p14:tracePt t="11744" x="9534525" y="2017713"/>
          <p14:tracePt t="11759" x="9544050" y="2027238"/>
          <p14:tracePt t="11765" x="9551988" y="2027238"/>
          <p14:tracePt t="11773" x="9561513" y="2027238"/>
          <p14:tracePt t="11779" x="9571038" y="2027238"/>
          <p14:tracePt t="11793" x="9580563" y="2027238"/>
          <p14:tracePt t="11801" x="9598025" y="2027238"/>
          <p14:tracePt t="11808" x="9617075" y="2036763"/>
          <p14:tracePt t="11815" x="9625013" y="2036763"/>
          <p14:tracePt t="11822" x="9644063" y="2036763"/>
          <p14:tracePt t="11829" x="9661525" y="2046288"/>
          <p14:tracePt t="11837" x="9680575" y="2046288"/>
          <p14:tracePt t="11843" x="9690100" y="2054225"/>
          <p14:tracePt t="11850" x="9707563" y="2054225"/>
          <p14:tracePt t="11857" x="9726613" y="2063750"/>
          <p14:tracePt t="11865" x="9734550" y="2063750"/>
          <p14:tracePt t="11878" x="9744075" y="2073275"/>
          <p14:tracePt t="11886" x="9753600" y="2073275"/>
          <p14:tracePt t="11900" x="9772650" y="2073275"/>
          <p14:tracePt t="11914" x="9790113" y="2082800"/>
          <p14:tracePt t="11942" x="9799638" y="2082800"/>
          <p14:tracePt t="11949" x="9809163" y="2090738"/>
          <p14:tracePt t="11964" x="9817100" y="2090738"/>
          <p14:tracePt t="11992" x="9826625" y="2090738"/>
          <p14:tracePt t="12013" x="9845675" y="2090738"/>
          <p14:tracePt t="13121" x="9853613" y="2090738"/>
          <p14:tracePt t="13127" x="9872663" y="2090738"/>
          <p14:tracePt t="13135" x="9899650" y="2090738"/>
          <p14:tracePt t="13142" x="9918700" y="2090738"/>
          <p14:tracePt t="13149" x="9936163" y="2082800"/>
          <p14:tracePt t="13157" x="9955213" y="2082800"/>
          <p14:tracePt t="13163" x="9972675" y="2082800"/>
          <p14:tracePt t="13173" x="9999663" y="2073275"/>
          <p14:tracePt t="13177" x="10018713" y="2073275"/>
          <p14:tracePt t="13185" x="10036175" y="2063750"/>
          <p14:tracePt t="13192" x="10072688" y="2054225"/>
          <p14:tracePt t="13199" x="10101263" y="2046288"/>
          <p14:tracePt t="13206" x="10118725" y="2046288"/>
          <p14:tracePt t="13213" x="10155238" y="2036763"/>
          <p14:tracePt t="13220" x="10182225" y="2027238"/>
          <p14:tracePt t="13227" x="10210800" y="2017713"/>
          <p14:tracePt t="13234" x="10228263" y="2017713"/>
          <p14:tracePt t="13242" x="10264775" y="2009775"/>
          <p14:tracePt t="13248" x="10274300" y="2009775"/>
          <p14:tracePt t="13256" x="10291763" y="2000250"/>
          <p14:tracePt t="13262" x="10310813" y="1990725"/>
          <p14:tracePt t="13270" x="10337800" y="1981200"/>
          <p14:tracePt t="13276" x="10356850" y="1973263"/>
          <p14:tracePt t="13283" x="10364788" y="1954213"/>
          <p14:tracePt t="13291" x="10383838" y="1935163"/>
          <p14:tracePt t="13298" x="10393363" y="1927225"/>
          <p14:tracePt t="13306" x="10410825" y="1908175"/>
          <p14:tracePt t="13312" x="10420350" y="1890713"/>
          <p14:tracePt t="13319" x="10429875" y="1854200"/>
          <p14:tracePt t="13326" x="10429875" y="1825625"/>
          <p14:tracePt t="13334" x="10429875" y="1798638"/>
          <p14:tracePt t="13340" x="10429875" y="1752600"/>
          <p14:tracePt t="13347" x="10429875" y="1725613"/>
          <p14:tracePt t="13356" x="10420350" y="1671638"/>
          <p14:tracePt t="13362" x="10401300" y="1643063"/>
          <p14:tracePt t="13369" x="10383838" y="1616075"/>
          <p14:tracePt t="13376" x="10364788" y="1562100"/>
          <p14:tracePt t="13383" x="10347325" y="1533525"/>
          <p14:tracePt t="13390" x="10328275" y="1506538"/>
          <p14:tracePt t="13397" x="10291763" y="1470025"/>
          <p14:tracePt t="13406" x="10264775" y="1423988"/>
          <p14:tracePt t="13411" x="10247313" y="1406525"/>
          <p14:tracePt t="13419" x="10228263" y="1370013"/>
          <p14:tracePt t="13426" x="10201275" y="1350963"/>
          <p14:tracePt t="13433" x="10174288" y="1333500"/>
          <p14:tracePt t="13440" x="10155238" y="1323975"/>
          <p14:tracePt t="13448" x="10137775" y="1314450"/>
          <p14:tracePt t="13456" x="10101263" y="1306513"/>
          <p14:tracePt t="13461" x="10072688" y="1296988"/>
          <p14:tracePt t="13468" x="10055225" y="1277938"/>
          <p14:tracePt t="13476" x="10018713" y="1270000"/>
          <p14:tracePt t="13482" x="9991725" y="1260475"/>
          <p14:tracePt t="13490" x="9963150" y="1250950"/>
          <p14:tracePt t="13497" x="9899650" y="1241425"/>
          <p14:tracePt t="13506" x="9845675" y="1241425"/>
          <p14:tracePt t="13511" x="9780588" y="1241425"/>
          <p14:tracePt t="13518" x="9753600" y="1241425"/>
          <p14:tracePt t="13525" x="9680575" y="1241425"/>
          <p14:tracePt t="13532" x="9625013" y="1241425"/>
          <p14:tracePt t="13540" x="9588500" y="1241425"/>
          <p14:tracePt t="13547" x="9525000" y="1241425"/>
          <p14:tracePt t="13553" x="9488488" y="1241425"/>
          <p14:tracePt t="13560" x="9461500" y="1250950"/>
          <p14:tracePt t="13568" x="9434513" y="1260475"/>
          <p14:tracePt t="13575" x="9369425" y="1287463"/>
          <p14:tracePt t="13582" x="9342438" y="1296988"/>
          <p14:tracePt t="13589" x="9305925" y="1323975"/>
          <p14:tracePt t="13596" x="9278938" y="1343025"/>
          <p14:tracePt t="13603" x="9205913" y="1370013"/>
          <p14:tracePt t="13610" x="9178925" y="1397000"/>
          <p14:tracePt t="13617" x="9150350" y="1423988"/>
          <p14:tracePt t="13624" x="9113838" y="1460500"/>
          <p14:tracePt t="13631" x="9077325" y="1489075"/>
          <p14:tracePt t="13640" x="9059863" y="1506538"/>
          <p14:tracePt t="13645" x="9050338" y="1525588"/>
          <p14:tracePt t="13654" x="9013825" y="1552575"/>
          <p14:tracePt t="13660" x="8996363" y="1579563"/>
          <p14:tracePt t="13667" x="8986838" y="1606550"/>
          <p14:tracePt t="13674" x="8967788" y="1635125"/>
          <p14:tracePt t="13681" x="8950325" y="1662113"/>
          <p14:tracePt t="13690" x="8940800" y="1725613"/>
          <p14:tracePt t="13695" x="8931275" y="1752600"/>
          <p14:tracePt t="13703" x="8913813" y="1789113"/>
          <p14:tracePt t="13710" x="8913813" y="1817688"/>
          <p14:tracePt t="13716" x="8904288" y="1844675"/>
          <p14:tracePt t="13723" x="8904288" y="1881188"/>
          <p14:tracePt t="13731" x="8904288" y="1935163"/>
          <p14:tracePt t="13739" x="8904288" y="1963738"/>
          <p14:tracePt t="13745" x="8904288" y="2000250"/>
          <p14:tracePt t="13752" x="8904288" y="2046288"/>
          <p14:tracePt t="13759" x="8904288" y="2073275"/>
          <p14:tracePt t="13767" x="8921750" y="2090738"/>
          <p14:tracePt t="13773" x="8940800" y="2119313"/>
          <p14:tracePt t="13780" x="8959850" y="2155825"/>
          <p14:tracePt t="13789" x="8977313" y="2173288"/>
          <p14:tracePt t="13794" x="9004300" y="2192338"/>
          <p14:tracePt t="13801" x="9059863" y="2228850"/>
          <p14:tracePt t="13809" x="9086850" y="2255838"/>
          <p14:tracePt t="13816" x="9159875" y="2292350"/>
          <p14:tracePt t="13823" x="9186863" y="2301875"/>
          <p14:tracePt t="13830" x="9251950" y="2319338"/>
          <p14:tracePt t="13840" x="9305925" y="2319338"/>
          <p14:tracePt t="13844" x="9361488" y="2328863"/>
          <p14:tracePt t="13851" x="9405938" y="2328863"/>
          <p14:tracePt t="13859" x="9488488" y="2346325"/>
          <p14:tracePt t="13866" x="9551988" y="2365375"/>
          <p14:tracePt t="13873" x="9617075" y="2365375"/>
          <p14:tracePt t="13880" x="9698038" y="2365375"/>
          <p14:tracePt t="13889" x="9734550" y="2365375"/>
          <p14:tracePt t="13894" x="9799638" y="2365375"/>
          <p14:tracePt t="13901" x="9853613" y="2374900"/>
          <p14:tracePt t="13908" x="9899650" y="2374900"/>
          <p14:tracePt t="13915" x="9936163" y="2374900"/>
          <p14:tracePt t="13923" x="9972675" y="2374900"/>
          <p14:tracePt t="13929" x="10028238" y="2374900"/>
          <p14:tracePt t="13937" x="10055225" y="2355850"/>
          <p14:tracePt t="13943" x="10118725" y="2346325"/>
          <p14:tracePt t="13951" x="10145713" y="2338388"/>
          <p14:tracePt t="13958" x="10174288" y="2328863"/>
          <p14:tracePt t="13965" x="10210800" y="2309813"/>
          <p14:tracePt t="13973" x="10237788" y="2292350"/>
          <p14:tracePt t="13979" x="10255250" y="2282825"/>
          <p14:tracePt t="13986" x="10283825" y="2255838"/>
          <p14:tracePt t="13993" x="10301288" y="2236788"/>
          <p14:tracePt t="14009" x="10328275" y="2200275"/>
          <p14:tracePt t="14014" x="10347325" y="2182813"/>
          <p14:tracePt t="14023" x="10356850" y="2155825"/>
          <p14:tracePt t="14029" x="10383838" y="2146300"/>
          <p14:tracePt t="14036" x="10393363" y="2127250"/>
          <p14:tracePt t="14043" x="10401300" y="2109788"/>
          <p14:tracePt t="14050" x="10410825" y="2100263"/>
          <p14:tracePt t="14057" x="10410825" y="2082800"/>
          <p14:tracePt t="14064" x="10437813" y="2036763"/>
          <p14:tracePt t="14072" x="10447338" y="1990725"/>
          <p14:tracePt t="14078" x="10466388" y="1944688"/>
          <p14:tracePt t="14085" x="10474325" y="1890713"/>
          <p14:tracePt t="14092" x="10483850" y="1854200"/>
          <p14:tracePt t="14100" x="10483850" y="1825625"/>
          <p14:tracePt t="14107" x="10483850" y="1789113"/>
          <p14:tracePt t="14114" x="10483850" y="1752600"/>
          <p14:tracePt t="14122" x="10483850" y="1735138"/>
          <p14:tracePt t="14128" x="10483850" y="1698625"/>
          <p14:tracePt t="14135" x="10483850" y="1689100"/>
          <p14:tracePt t="14142" x="10483850" y="1671638"/>
          <p14:tracePt t="14150" x="10474325" y="1652588"/>
          <p14:tracePt t="14156" x="10456863" y="1625600"/>
          <p14:tracePt t="14163" x="10447338" y="1598613"/>
          <p14:tracePt t="14172" x="10437813" y="1579563"/>
          <p14:tracePt t="14178" x="10429875" y="1562100"/>
          <p14:tracePt t="14192" x="10420350" y="1543050"/>
          <p14:tracePt t="14199" x="10410825" y="1525588"/>
          <p14:tracePt t="14206" x="10410825" y="1516063"/>
          <p14:tracePt t="14213" x="10401300" y="1506538"/>
          <p14:tracePt t="14227" x="10401300" y="1497013"/>
          <p14:tracePt t="14235" x="10393363" y="1489075"/>
          <p14:tracePt t="14242" x="10383838" y="1489075"/>
          <p14:tracePt t="14256" x="10374313" y="1489075"/>
          <p14:tracePt t="14284" x="10364788" y="1489075"/>
          <p14:tracePt t="14334" x="10356850" y="1489075"/>
          <p14:tracePt t="17180" x="10337800" y="1525588"/>
          <p14:tracePt t="17186" x="10320338" y="1570038"/>
          <p14:tracePt t="17193" x="10301288" y="1598613"/>
          <p14:tracePt t="17200" x="10283825" y="1625600"/>
          <p14:tracePt t="17208" x="10274300" y="1662113"/>
          <p14:tracePt t="17215" x="10255250" y="1689100"/>
          <p14:tracePt t="17223" x="10228263" y="1716088"/>
          <p14:tracePt t="17229" x="10201275" y="1762125"/>
          <p14:tracePt t="17236" x="10164763" y="1817688"/>
          <p14:tracePt t="17244" x="10118725" y="1835150"/>
          <p14:tracePt t="17250" x="10091738" y="1854200"/>
          <p14:tracePt t="17257" x="10064750" y="1881188"/>
          <p14:tracePt t="17264" x="10028238" y="1898650"/>
          <p14:tracePt t="17273" x="9963150" y="1954213"/>
          <p14:tracePt t="17278" x="9890125" y="1990725"/>
          <p14:tracePt t="17285" x="9836150" y="2009775"/>
          <p14:tracePt t="17292" x="9753600" y="2046288"/>
          <p14:tracePt t="17300" x="9680575" y="2073275"/>
          <p14:tracePt t="17307" x="9580563" y="2082800"/>
          <p14:tracePt t="17314" x="9498013" y="2082800"/>
          <p14:tracePt t="17323" x="9398000" y="2082800"/>
          <p14:tracePt t="17328" x="9232900" y="2082800"/>
          <p14:tracePt t="17335" x="9132888" y="2082800"/>
          <p14:tracePt t="17342" x="8921750" y="2036763"/>
          <p14:tracePt t="17349" x="8785225" y="2017713"/>
          <p14:tracePt t="17356" x="8593138" y="1981200"/>
          <p14:tracePt t="17363" x="8466138" y="1981200"/>
          <p14:tracePt t="17373" x="8256588" y="1935163"/>
          <p14:tracePt t="17378" x="8118475" y="1908175"/>
          <p14:tracePt t="17385" x="7981950" y="1881188"/>
          <p14:tracePt t="17393" x="7816850" y="1835150"/>
          <p14:tracePt t="17399" x="7680325" y="1798638"/>
          <p14:tracePt t="17407" x="7553325" y="1771650"/>
          <p14:tracePt t="17413" x="7397750" y="1744663"/>
          <p14:tracePt t="17423" x="7269163" y="1698625"/>
          <p14:tracePt t="17427" x="7050088" y="1643063"/>
          <p14:tracePt t="17435" x="6858000" y="1606550"/>
          <p14:tracePt t="17443" x="6675438" y="1598613"/>
          <p14:tracePt t="17448" x="6511925" y="1579563"/>
          <p14:tracePt t="17456" x="6300788" y="1533525"/>
          <p14:tracePt t="17463" x="6100763" y="1489075"/>
          <p14:tracePt t="17473" x="5908675" y="1443038"/>
          <p14:tracePt t="17477" x="5781675" y="1443038"/>
          <p14:tracePt t="17484" x="5570538" y="1416050"/>
          <p14:tracePt t="17492" x="5407025" y="1416050"/>
          <p14:tracePt t="17498" x="5241925" y="1387475"/>
          <p14:tracePt t="17506" x="5105400" y="1379538"/>
          <p14:tracePt t="17512" x="4940300" y="1350963"/>
          <p14:tracePt t="17522" x="4776788" y="1333500"/>
          <p14:tracePt t="17527" x="4648200" y="1323975"/>
          <p14:tracePt t="17534" x="4511675" y="1306513"/>
          <p14:tracePt t="17541" x="4329113" y="1296988"/>
          <p14:tracePt t="17548" x="4246563" y="1277938"/>
          <p14:tracePt t="17557" x="4037013" y="1250950"/>
          <p14:tracePt t="17562" x="3935413" y="1241425"/>
          <p14:tracePt t="17569" x="3808413" y="1214438"/>
          <p14:tracePt t="17576" x="3716338" y="1187450"/>
          <p14:tracePt t="17583" x="3635375" y="1160463"/>
          <p14:tracePt t="17591" x="3525838" y="1141413"/>
          <p14:tracePt t="17598" x="3424238" y="1123950"/>
          <p14:tracePt t="17606" x="3360738" y="1104900"/>
          <p14:tracePt t="17612" x="3270250" y="1068388"/>
          <p14:tracePt t="17619" x="3241675" y="1058863"/>
          <p14:tracePt t="17626" x="3168650" y="1041400"/>
          <p14:tracePt t="17633" x="3114675" y="1031875"/>
          <p14:tracePt t="17640" x="3078163" y="1031875"/>
          <p14:tracePt t="17648" x="3022600" y="1031875"/>
          <p14:tracePt t="17656" x="2959100" y="1031875"/>
          <p14:tracePt t="17662" x="2876550" y="1050925"/>
          <p14:tracePt t="17669" x="2813050" y="1068388"/>
          <p14:tracePt t="17676" x="2786063" y="1095375"/>
          <p14:tracePt t="17683" x="2703513" y="1141413"/>
          <p14:tracePt t="17690" x="2630488" y="1160463"/>
          <p14:tracePt t="17698" x="2603500" y="1168400"/>
          <p14:tracePt t="17706" x="2538413" y="1196975"/>
          <p14:tracePt t="17711" x="2511425" y="1223963"/>
          <p14:tracePt t="17719" x="2419350" y="1260475"/>
          <p14:tracePt t="17726" x="2392363" y="1270000"/>
          <p14:tracePt t="17732" x="2365375" y="1287463"/>
          <p14:tracePt t="17740" x="2301875" y="1314450"/>
          <p14:tracePt t="17747" x="2273300" y="1333500"/>
          <p14:tracePt t="17756" x="2255838" y="1350963"/>
          <p14:tracePt t="17761" x="2219325" y="1360488"/>
          <p14:tracePt t="17769" x="2200275" y="1379538"/>
          <p14:tracePt t="17776" x="2173288" y="1397000"/>
          <p14:tracePt t="17783" x="2155825" y="1443038"/>
          <p14:tracePt t="17790" x="2109788" y="1470025"/>
          <p14:tracePt t="17796" x="2073275" y="1562100"/>
          <p14:tracePt t="17807" x="2054225" y="1589088"/>
          <p14:tracePt t="17811" x="2027238" y="1643063"/>
          <p14:tracePt t="17818" x="2009775" y="1671638"/>
          <p14:tracePt t="17827" x="1990725" y="1698625"/>
          <p14:tracePt t="17832" x="1981200" y="1735138"/>
          <p14:tracePt t="17840" x="1973263" y="1762125"/>
          <p14:tracePt t="17846" x="1954213" y="1789113"/>
          <p14:tracePt t="17856" x="1944688" y="1817688"/>
          <p14:tracePt t="17860" x="1936750" y="1844675"/>
          <p14:tracePt t="17867" x="1927225" y="1862138"/>
          <p14:tracePt t="17875" x="1917700" y="1890713"/>
          <p14:tracePt t="17882" x="1908175" y="1908175"/>
          <p14:tracePt t="17890" x="1908175" y="1935163"/>
          <p14:tracePt t="17896" x="1900238" y="1963738"/>
          <p14:tracePt t="17903" x="1900238" y="1990725"/>
          <p14:tracePt t="17910" x="1900238" y="2017713"/>
          <p14:tracePt t="17918" x="1900238" y="2046288"/>
          <p14:tracePt t="17924" x="1900238" y="2073275"/>
          <p14:tracePt t="17931" x="1900238" y="2100263"/>
          <p14:tracePt t="17940" x="1900238" y="2109788"/>
          <p14:tracePt t="17945" x="1900238" y="2119313"/>
          <p14:tracePt t="17953" x="1900238" y="2127250"/>
          <p14:tracePt t="17960" x="1900238" y="2146300"/>
          <p14:tracePt t="17974" x="1900238" y="2163763"/>
          <p14:tracePt t="17981" x="1900238" y="2173288"/>
          <p14:tracePt t="17995" x="1900238" y="2182813"/>
          <p14:tracePt t="18003" x="1900238" y="2192338"/>
          <p14:tracePt t="18010" x="1900238" y="2200275"/>
          <p14:tracePt t="18016" x="1908175" y="2209800"/>
          <p14:tracePt t="18023" x="1927225" y="2209800"/>
          <p14:tracePt t="18030" x="1927225" y="2219325"/>
          <p14:tracePt t="18040" x="1936750" y="2236788"/>
          <p14:tracePt t="18045" x="1936750" y="2246313"/>
          <p14:tracePt t="18053" x="1944688" y="2246313"/>
          <p14:tracePt t="18059" x="1954213" y="2246313"/>
          <p14:tracePt t="18066" x="1963738" y="2246313"/>
          <p14:tracePt t="18080" x="1973263" y="2255838"/>
          <p14:tracePt t="18089" x="1981200" y="2255838"/>
          <p14:tracePt t="18094" x="2000250" y="2255838"/>
          <p14:tracePt t="18109" x="2009775" y="2255838"/>
          <p14:tracePt t="18117" x="2017713" y="2255838"/>
          <p14:tracePt t="18123" x="2027238" y="2255838"/>
          <p14:tracePt t="18140" x="2046288" y="2265363"/>
          <p14:tracePt t="18144" x="2054225" y="2265363"/>
          <p14:tracePt t="18151" x="2073275" y="2265363"/>
          <p14:tracePt t="18173" x="2082800" y="2273300"/>
          <p14:tracePt t="18201" x="2090738" y="2273300"/>
          <p14:tracePt t="18208" x="2090738" y="2282825"/>
          <p14:tracePt t="18230" x="2100263" y="2282825"/>
          <p14:tracePt t="19138" x="2146300" y="2273300"/>
          <p14:tracePt t="19144" x="2200275" y="2265363"/>
          <p14:tracePt t="19152" x="2236788" y="2265363"/>
          <p14:tracePt t="19159" x="2309813" y="2246313"/>
          <p14:tracePt t="19167" x="2346325" y="2236788"/>
          <p14:tracePt t="19173" x="2419350" y="2228850"/>
          <p14:tracePt t="19180" x="2457450" y="2219325"/>
          <p14:tracePt t="19189" x="2493963" y="2219325"/>
          <p14:tracePt t="19194" x="2557463" y="2219325"/>
          <p14:tracePt t="19202" x="2620963" y="2209800"/>
          <p14:tracePt t="19209" x="2657475" y="2209800"/>
          <p14:tracePt t="19216" x="2684463" y="2209800"/>
          <p14:tracePt t="19223" x="2740025" y="2209800"/>
          <p14:tracePt t="19230" x="2767013" y="2192338"/>
          <p14:tracePt t="19240" x="2794000" y="2182813"/>
          <p14:tracePt t="19244" x="2830513" y="2182813"/>
          <p14:tracePt t="19251" x="2859088" y="2173288"/>
          <p14:tracePt t="19259" x="2886075" y="2173288"/>
          <p14:tracePt t="19265" x="2922588" y="2163763"/>
          <p14:tracePt t="19273" x="2949575" y="2163763"/>
          <p14:tracePt t="19279" x="2976563" y="2155825"/>
          <p14:tracePt t="19287" x="3013075" y="2146300"/>
          <p14:tracePt t="19294" x="3022600" y="2146300"/>
          <p14:tracePt t="19301" x="3049588" y="2136775"/>
          <p14:tracePt t="19308" x="3095625" y="2127250"/>
          <p14:tracePt t="19315" x="3105150" y="2119313"/>
          <p14:tracePt t="19323" x="3122613" y="2100263"/>
          <p14:tracePt t="19329" x="3141663" y="2082800"/>
          <p14:tracePt t="19339" x="3151188" y="2073275"/>
          <p14:tracePt t="19343" x="3159125" y="2054225"/>
          <p14:tracePt t="19351" x="3178175" y="2046288"/>
          <p14:tracePt t="19358" x="3187700" y="2000250"/>
          <p14:tracePt t="19365" x="3195638" y="2000250"/>
          <p14:tracePt t="19373" x="3195638" y="1981200"/>
          <p14:tracePt t="19379" x="3195638" y="1954213"/>
          <p14:tracePt t="19386" x="3195638" y="1917700"/>
          <p14:tracePt t="19393" x="3159125" y="1862138"/>
          <p14:tracePt t="19400" x="3132138" y="1808163"/>
          <p14:tracePt t="19407" x="3105150" y="1762125"/>
          <p14:tracePt t="19415" x="3078163" y="1735138"/>
          <p14:tracePt t="19423" x="3032125" y="1689100"/>
          <p14:tracePt t="19428" x="3005138" y="1662113"/>
          <p14:tracePt t="19436" x="2976563" y="1643063"/>
          <p14:tracePt t="19443" x="2932113" y="1606550"/>
          <p14:tracePt t="19450" x="2903538" y="1579563"/>
          <p14:tracePt t="19457" x="2876550" y="1552575"/>
          <p14:tracePt t="19464" x="2803525" y="1533525"/>
          <p14:tracePt t="19473" x="2776538" y="1489075"/>
          <p14:tracePt t="19478" x="2730500" y="1470025"/>
          <p14:tracePt t="19485" x="2703513" y="1460500"/>
          <p14:tracePt t="19493" x="2676525" y="1443038"/>
          <p14:tracePt t="19499" x="2640013" y="1433513"/>
          <p14:tracePt t="19507" x="2584450" y="1406525"/>
          <p14:tracePt t="19514" x="2557463" y="1387475"/>
          <p14:tracePt t="19523" x="2520950" y="1360488"/>
          <p14:tracePt t="19528" x="2484438" y="1343025"/>
          <p14:tracePt t="19535" x="2419350" y="1314450"/>
          <p14:tracePt t="19543" x="2392363" y="1306513"/>
          <p14:tracePt t="19549" x="2365375" y="1277938"/>
          <p14:tracePt t="19556" x="2328863" y="1270000"/>
          <p14:tracePt t="19564" x="2301875" y="1270000"/>
          <p14:tracePt t="19573" x="2282825" y="1260475"/>
          <p14:tracePt t="19577" x="2265363" y="1260475"/>
          <p14:tracePt t="19585" x="2236788" y="1260475"/>
          <p14:tracePt t="19592" x="2219325" y="1260475"/>
          <p14:tracePt t="19599" x="2200275" y="1260475"/>
          <p14:tracePt t="19607" x="2182813" y="1260475"/>
          <p14:tracePt t="19613" x="2146300" y="1260475"/>
          <p14:tracePt t="19623" x="2119313" y="1270000"/>
          <p14:tracePt t="19627" x="2090738" y="1277938"/>
          <p14:tracePt t="19634" x="2063750" y="1296988"/>
          <p14:tracePt t="19642" x="2036763" y="1306513"/>
          <p14:tracePt t="19649" x="2009775" y="1314450"/>
          <p14:tracePt t="19656" x="1973263" y="1333500"/>
          <p14:tracePt t="19663" x="1944688" y="1360488"/>
          <p14:tracePt t="19670" x="1917700" y="1379538"/>
          <p14:tracePt t="19677" x="1881188" y="1406525"/>
          <p14:tracePt t="19684" x="1854200" y="1423988"/>
          <p14:tracePt t="19691" x="1835150" y="1452563"/>
          <p14:tracePt t="19698" x="1790700" y="1470025"/>
          <p14:tracePt t="19707" x="1771650" y="1516063"/>
          <p14:tracePt t="19712" x="1754188" y="1543050"/>
          <p14:tracePt t="19722" x="1735138" y="1570038"/>
          <p14:tracePt t="19727" x="1708150" y="1606550"/>
          <p14:tracePt t="19734" x="1689100" y="1635125"/>
          <p14:tracePt t="19741" x="1671638" y="1662113"/>
          <p14:tracePt t="19748" x="1662113" y="1698625"/>
          <p14:tracePt t="19756" x="1652588" y="1725613"/>
          <p14:tracePt t="19762" x="1644650" y="1744663"/>
          <p14:tracePt t="19769" x="1644650" y="1781175"/>
          <p14:tracePt t="19776" x="1644650" y="1798638"/>
          <p14:tracePt t="19784" x="1644650" y="1825625"/>
          <p14:tracePt t="19791" x="1635125" y="1854200"/>
          <p14:tracePt t="19797" x="1635125" y="1890713"/>
          <p14:tracePt t="19806" x="1635125" y="1935163"/>
          <p14:tracePt t="19812" x="1635125" y="1954213"/>
          <p14:tracePt t="19819" x="1635125" y="1990725"/>
          <p14:tracePt t="19826" x="1635125" y="2017713"/>
          <p14:tracePt t="19833" x="1644650" y="2046288"/>
          <p14:tracePt t="19841" x="1662113" y="2073275"/>
          <p14:tracePt t="19847" x="1671638" y="2100263"/>
          <p14:tracePt t="19856" x="1698625" y="2119313"/>
          <p14:tracePt t="19861" x="1725613" y="2136775"/>
          <p14:tracePt t="19869" x="1735138" y="2163763"/>
          <p14:tracePt t="19876" x="1762125" y="2173288"/>
          <p14:tracePt t="19883" x="1781175" y="2182813"/>
          <p14:tracePt t="19889" x="1798638" y="2192338"/>
          <p14:tracePt t="19897" x="1827213" y="2200275"/>
          <p14:tracePt t="19906" x="1854200" y="2209800"/>
          <p14:tracePt t="19911" x="1900238" y="2219325"/>
          <p14:tracePt t="19918" x="1927225" y="2228850"/>
          <p14:tracePt t="19926" x="1963738" y="2236788"/>
          <p14:tracePt t="19932" x="2027238" y="2236788"/>
          <p14:tracePt t="19939" x="2082800" y="2236788"/>
          <p14:tracePt t="19946" x="2146300" y="2236788"/>
          <p14:tracePt t="19956" x="2255838" y="2236788"/>
          <p14:tracePt t="19960" x="2309813" y="2236788"/>
          <p14:tracePt t="19968" x="2419350" y="2209800"/>
          <p14:tracePt t="19975" x="2465388" y="2200275"/>
          <p14:tracePt t="19982" x="2538413" y="2163763"/>
          <p14:tracePt t="19990" x="2593975" y="2136775"/>
          <p14:tracePt t="19997" x="2657475" y="2100263"/>
          <p14:tracePt t="20006" x="2693988" y="2090738"/>
          <p14:tracePt t="20011" x="2720975" y="2073275"/>
          <p14:tracePt t="20018" x="2740025" y="2063750"/>
          <p14:tracePt t="20025" x="2749550" y="2063750"/>
          <p14:tracePt t="20041" x="2757488" y="2063750"/>
          <p14:tracePt t="20153" x="2767013" y="2063750"/>
          <p14:tracePt t="20316" x="2767013" y="2073275"/>
          <p14:tracePt t="20323" x="2767013" y="2082800"/>
          <p14:tracePt t="20339" x="2776538" y="2119313"/>
          <p14:tracePt t="20344" x="2786063" y="2146300"/>
          <p14:tracePt t="20351" x="2794000" y="2192338"/>
          <p14:tracePt t="20358" x="2803525" y="2265363"/>
          <p14:tracePt t="20365" x="2803525" y="2328863"/>
          <p14:tracePt t="20374" x="2803525" y="2401888"/>
          <p14:tracePt t="20379" x="2803525" y="2501900"/>
          <p14:tracePt t="20390" x="2794000" y="2565400"/>
          <p14:tracePt t="20394" x="2767013" y="2620963"/>
          <p14:tracePt t="20400" x="2757488" y="2667000"/>
          <p14:tracePt t="20409" x="2720975" y="2720975"/>
          <p14:tracePt t="20415" x="2684463" y="2794000"/>
          <p14:tracePt t="20423" x="2667000" y="2820988"/>
          <p14:tracePt t="20429" x="2611438" y="2886075"/>
          <p14:tracePt t="20437" x="2557463" y="2922588"/>
          <p14:tracePt t="20444" x="2511425" y="2959100"/>
          <p14:tracePt t="20450" x="2457450" y="3005138"/>
          <p14:tracePt t="20457" x="2428875" y="3022600"/>
          <p14:tracePt t="20464" x="2346325" y="3049588"/>
          <p14:tracePt t="20473" x="2273300" y="3078163"/>
          <p14:tracePt t="20479" x="2209800" y="3086100"/>
          <p14:tracePt t="20486" x="2127250" y="3086100"/>
          <p14:tracePt t="20493" x="2046288" y="3086100"/>
          <p14:tracePt t="20500" x="1973263" y="3086100"/>
          <p14:tracePt t="20507" x="1908175" y="3086100"/>
          <p14:tracePt t="20514" x="1881188" y="3078163"/>
          <p14:tracePt t="20523" x="1817688" y="3059113"/>
          <p14:tracePt t="20529" x="1790700" y="3041650"/>
          <p14:tracePt t="20535" x="1717675" y="3013075"/>
          <p14:tracePt t="20542" x="1689100" y="2959100"/>
          <p14:tracePt t="20550" x="1652588" y="2913063"/>
          <p14:tracePt t="20557" x="1606550" y="2857500"/>
          <p14:tracePt t="20564" x="1579563" y="2830513"/>
          <p14:tracePt t="20573" x="1562100" y="2803525"/>
          <p14:tracePt t="20578" x="1516063" y="2747963"/>
          <p14:tracePt t="20585" x="1497013" y="2740025"/>
          <p14:tracePt t="20593" x="1479550" y="2711450"/>
          <p14:tracePt t="20600" x="1470025" y="2684463"/>
          <p14:tracePt t="20606" x="1452563" y="2657475"/>
          <p14:tracePt t="20613" x="1433513" y="2630488"/>
          <p14:tracePt t="20622" x="1423988" y="2593975"/>
          <p14:tracePt t="20628" x="1406525" y="2547938"/>
          <p14:tracePt t="20635" x="1397000" y="2511425"/>
          <p14:tracePt t="20643" x="1387475" y="2438400"/>
          <p14:tracePt t="20649" x="1360488" y="2382838"/>
          <p14:tracePt t="20656" x="1350963" y="2319338"/>
          <p14:tracePt t="20664" x="1314450" y="2273300"/>
          <p14:tracePt t="20673" x="1306513" y="2236788"/>
          <p14:tracePt t="20677" x="1287463" y="2182813"/>
          <p14:tracePt t="20684" x="1277938" y="2109788"/>
          <p14:tracePt t="20693" x="1277938" y="2046288"/>
          <p14:tracePt t="20699" x="1250950" y="2000250"/>
          <p14:tracePt t="20706" x="1250950" y="1935163"/>
          <p14:tracePt t="20713" x="1241425" y="1898650"/>
          <p14:tracePt t="20723" x="1241425" y="1871663"/>
          <p14:tracePt t="20727" x="1223963" y="1835150"/>
          <p14:tracePt t="20734" x="1223963" y="1808163"/>
          <p14:tracePt t="20742" x="1214438" y="1781175"/>
          <p14:tracePt t="20749" x="1214438" y="1735138"/>
          <p14:tracePt t="20756" x="1214438" y="1708150"/>
          <p14:tracePt t="20763" x="1214438" y="1679575"/>
          <p14:tracePt t="20770" x="1204913" y="1643063"/>
          <p14:tracePt t="20777" x="1204913" y="1616075"/>
          <p14:tracePt t="20784" x="1204913" y="1562100"/>
          <p14:tracePt t="20791" x="1204913" y="1525588"/>
          <p14:tracePt t="20798" x="1204913" y="1489075"/>
          <p14:tracePt t="20806" x="1204913" y="1452563"/>
          <p14:tracePt t="20813" x="1204913" y="1416050"/>
          <p14:tracePt t="20820" x="1196975" y="1387475"/>
          <p14:tracePt t="20827" x="1196975" y="1360488"/>
          <p14:tracePt t="20834" x="1196975" y="1350963"/>
          <p14:tracePt t="20841" x="1196975" y="1343025"/>
          <p14:tracePt t="20848" x="1196975" y="1333500"/>
          <p14:tracePt t="20857" x="1196975" y="1314450"/>
          <p14:tracePt t="20862" x="1187450" y="1314450"/>
          <p14:tracePt t="20869" x="1187450" y="1306513"/>
          <p14:tracePt t="20890" x="1187450" y="1287463"/>
          <p14:tracePt t="20898" x="1177925" y="1287463"/>
          <p14:tracePt t="20907" x="1177925" y="1277938"/>
          <p14:tracePt t="20933" x="1168400" y="1277938"/>
          <p14:tracePt t="20954" x="1160463" y="1277938"/>
          <p14:tracePt t="20968" x="1150938" y="1277938"/>
          <p14:tracePt t="20990" x="1141413" y="1296988"/>
          <p14:tracePt t="20997" x="1141413" y="1306513"/>
          <p14:tracePt t="21006" x="1131888" y="1314450"/>
          <p14:tracePt t="21018" x="1123950" y="1323975"/>
          <p14:tracePt t="21025" x="1123950" y="1350963"/>
          <p14:tracePt t="21032" x="1114425" y="1387475"/>
          <p14:tracePt t="21040" x="1087438" y="1443038"/>
          <p14:tracePt t="21046" x="1077913" y="1516063"/>
          <p14:tracePt t="21056" x="1058863" y="1543050"/>
          <p14:tracePt t="21060" x="1058863" y="1562100"/>
          <p14:tracePt t="21068" x="1058863" y="1625600"/>
          <p14:tracePt t="21075" x="1058863" y="1652588"/>
          <p14:tracePt t="21082" x="1058863" y="1671638"/>
          <p14:tracePt t="21090" x="1058863" y="1708150"/>
          <p14:tracePt t="21096" x="1058863" y="1725613"/>
          <p14:tracePt t="21106" x="1068388" y="1752600"/>
          <p14:tracePt t="21118" x="1077913" y="1781175"/>
          <p14:tracePt t="21124" x="1087438" y="1798638"/>
          <p14:tracePt t="21131" x="1095375" y="1817688"/>
          <p14:tracePt t="21140" x="1095375" y="1835150"/>
          <p14:tracePt t="21146" x="1114425" y="1854200"/>
          <p14:tracePt t="21153" x="1123950" y="1890713"/>
          <p14:tracePt t="21160" x="1150938" y="1908175"/>
          <p14:tracePt t="21167" x="1168400" y="1935163"/>
          <p14:tracePt t="21175" x="1177925" y="1963738"/>
          <p14:tracePt t="21181" x="1196975" y="1990725"/>
          <p14:tracePt t="21189" x="1223963" y="2036763"/>
          <p14:tracePt t="21196" x="1250950" y="2073275"/>
          <p14:tracePt t="21202" x="1260475" y="2100263"/>
          <p14:tracePt t="21210" x="1270000" y="2109788"/>
          <p14:tracePt t="21217" x="1287463" y="2127250"/>
          <p14:tracePt t="21224" x="1306513" y="2155825"/>
          <p14:tracePt t="21231" x="1314450" y="2173288"/>
          <p14:tracePt t="21240" x="1323975" y="2192338"/>
          <p14:tracePt t="21245" x="1333500" y="2209800"/>
          <p14:tracePt t="21252" x="1343025" y="2228850"/>
          <p14:tracePt t="21260" x="1360488" y="2255838"/>
          <p14:tracePt t="21267" x="1379538" y="2282825"/>
          <p14:tracePt t="21273" x="1387475" y="2319338"/>
          <p14:tracePt t="21280" x="1416050" y="2374900"/>
          <p14:tracePt t="21290" x="1433513" y="2401888"/>
          <p14:tracePt t="21295" x="1443038" y="2438400"/>
          <p14:tracePt t="21301" x="1460500" y="2465388"/>
          <p14:tracePt t="21310" x="1470025" y="2528888"/>
          <p14:tracePt t="21316" x="1479550" y="2557463"/>
          <p14:tracePt t="21324" x="1489075" y="2584450"/>
          <p14:tracePt t="21330" x="1497013" y="2620963"/>
          <p14:tracePt t="21340" x="1506538" y="2674938"/>
          <p14:tracePt t="21344" x="1525588" y="2703513"/>
          <p14:tracePt t="21351" x="1525588" y="2767013"/>
          <p14:tracePt t="21359" x="1525588" y="2794000"/>
          <p14:tracePt t="21366" x="1525588" y="2820988"/>
          <p14:tracePt t="21372" x="1525588" y="2849563"/>
          <p14:tracePt t="21380" x="1516063" y="2876550"/>
          <p14:tracePt t="21390" x="1497013" y="2940050"/>
          <p14:tracePt t="21394" x="1489075" y="2968625"/>
          <p14:tracePt t="21402" x="1470025" y="3032125"/>
          <p14:tracePt t="21409" x="1460500" y="3059113"/>
          <p14:tracePt t="21415" x="1452563" y="3086100"/>
          <p14:tracePt t="21423" x="1443038" y="3122613"/>
          <p14:tracePt t="21430" x="1423988" y="3151188"/>
          <p14:tracePt t="21439" x="1406525" y="3205163"/>
          <p14:tracePt t="21444" x="1397000" y="3241675"/>
          <p14:tracePt t="21451" x="1387475" y="3305175"/>
          <p14:tracePt t="21458" x="1379538" y="3341688"/>
          <p14:tracePt t="21465" x="1370013" y="3351213"/>
          <p14:tracePt t="21473" x="1370013" y="3378200"/>
          <p14:tracePt t="21479" x="1360488" y="3406775"/>
          <p14:tracePt t="21489" x="1350963" y="3443288"/>
          <p14:tracePt t="21493" x="1314450" y="3516313"/>
          <p14:tracePt t="21500" x="1306513" y="3597275"/>
          <p14:tracePt t="21508" x="1296988" y="3679825"/>
          <p14:tracePt t="21514" x="1287463" y="3698875"/>
          <p14:tracePt t="21522" x="1287463" y="3706813"/>
          <p14:tracePt t="21528" x="1277938" y="3706813"/>
          <p14:tracePt t="22999" x="1277938" y="3689350"/>
          <p14:tracePt t="23005" x="1277938" y="3662363"/>
          <p14:tracePt t="23012" x="1287463" y="3597275"/>
          <p14:tracePt t="23020" x="1287463" y="3560763"/>
          <p14:tracePt t="23026" x="1296988" y="3516313"/>
          <p14:tracePt t="23033" x="1306513" y="3470275"/>
          <p14:tracePt t="23041" x="1323975" y="3414713"/>
          <p14:tracePt t="23048" x="1333500" y="3387725"/>
          <p14:tracePt t="23057" x="1333500" y="3351213"/>
          <p14:tracePt t="23062" x="1343025" y="3314700"/>
          <p14:tracePt t="23069" x="1350963" y="3287713"/>
          <p14:tracePt t="23076" x="1350963" y="3268663"/>
          <p14:tracePt t="23083" x="1360488" y="3251200"/>
          <p14:tracePt t="23091" x="1379538" y="3214688"/>
          <p14:tracePt t="23097" x="1379538" y="3187700"/>
          <p14:tracePt t="23106" x="1379538" y="3159125"/>
          <p14:tracePt t="23112" x="1397000" y="3122613"/>
          <p14:tracePt t="23118" x="1406525" y="3095625"/>
          <p14:tracePt t="23126" x="1406525" y="3059113"/>
          <p14:tracePt t="23133" x="1406525" y="3032125"/>
          <p14:tracePt t="23140" x="1406525" y="3005138"/>
          <p14:tracePt t="23147" x="1416050" y="2968625"/>
          <p14:tracePt t="23156" x="1416050" y="2930525"/>
          <p14:tracePt t="23161" x="1423988" y="2903538"/>
          <p14:tracePt t="23168" x="1423988" y="2886075"/>
          <p14:tracePt t="23175" x="1423988" y="2857500"/>
          <p14:tracePt t="23183" x="1423988" y="2849563"/>
          <p14:tracePt t="23190" x="1423988" y="2820988"/>
          <p14:tracePt t="23196" x="1423988" y="2803525"/>
          <p14:tracePt t="23206" x="1423988" y="2776538"/>
          <p14:tracePt t="23211" x="1423988" y="2757488"/>
          <p14:tracePt t="23219" x="1423988" y="2730500"/>
          <p14:tracePt t="23225" x="1423988" y="2711450"/>
          <p14:tracePt t="23232" x="1423988" y="2684463"/>
          <p14:tracePt t="23240" x="1423988" y="2657475"/>
          <p14:tracePt t="23247" x="1423988" y="2620963"/>
          <p14:tracePt t="23257" x="1423988" y="2584450"/>
          <p14:tracePt t="23260" x="1423988" y="2547938"/>
          <p14:tracePt t="23268" x="1423988" y="2520950"/>
          <p14:tracePt t="23275" x="1423988" y="2484438"/>
          <p14:tracePt t="23282" x="1423988" y="2465388"/>
          <p14:tracePt t="23290" x="1423988" y="2447925"/>
          <p14:tracePt t="23296" x="1423988" y="2438400"/>
          <p14:tracePt t="23303" x="1423988" y="2411413"/>
          <p14:tracePt t="23310" x="1423988" y="2401888"/>
          <p14:tracePt t="23318" x="1423988" y="2392363"/>
          <p14:tracePt t="23324" x="1423988" y="2382838"/>
          <p14:tracePt t="23340" x="1423988" y="2374900"/>
          <p14:tracePt t="23347" x="1416050" y="2365375"/>
          <p14:tracePt t="23353" x="1416050" y="2346325"/>
          <p14:tracePt t="23360" x="1406525" y="2328863"/>
          <p14:tracePt t="23367" x="1406525" y="2319338"/>
          <p14:tracePt t="23375" x="1397000" y="2309813"/>
          <p14:tracePt t="23381" x="1397000" y="2292350"/>
          <p14:tracePt t="23390" x="1387475" y="2273300"/>
          <p14:tracePt t="23395" x="1387475" y="2236788"/>
          <p14:tracePt t="23403" x="1387475" y="2228850"/>
          <p14:tracePt t="23410" x="1379538" y="2209800"/>
          <p14:tracePt t="23416" x="1379538" y="2192338"/>
          <p14:tracePt t="23424" x="1379538" y="2163763"/>
          <p14:tracePt t="23431" x="1360488" y="2146300"/>
          <p14:tracePt t="23440" x="1360488" y="2136775"/>
          <p14:tracePt t="23452" x="1360488" y="2119313"/>
          <p14:tracePt t="23459" x="1360488" y="2109788"/>
          <p14:tracePt t="23468" x="1360488" y="2082800"/>
          <p14:tracePt t="23480" x="1350963" y="2073275"/>
          <p14:tracePt t="23490" x="1350963" y="2063750"/>
          <p14:tracePt t="23495" x="1343025" y="2046288"/>
          <p14:tracePt t="23509" x="1343025" y="2036763"/>
          <p14:tracePt t="23516" x="1333500" y="2017713"/>
          <p14:tracePt t="23523" x="1333500" y="2000250"/>
          <p14:tracePt t="23545" x="1323975" y="2000250"/>
          <p14:tracePt t="23559" x="1323975" y="1990725"/>
          <p14:tracePt t="23580" x="1323975" y="1981200"/>
          <p14:tracePt t="23694" x="1323975" y="1990725"/>
          <p14:tracePt t="23708" x="1323975" y="2027238"/>
          <p14:tracePt t="23715" x="1323975" y="2054225"/>
          <p14:tracePt t="23722" x="1323975" y="2082800"/>
          <p14:tracePt t="23729" x="1323975" y="2119313"/>
          <p14:tracePt t="23736" x="1323975" y="2146300"/>
          <p14:tracePt t="23743" x="1333500" y="2173288"/>
          <p14:tracePt t="23751" x="1333500" y="2209800"/>
          <p14:tracePt t="23757" x="1343025" y="2236788"/>
          <p14:tracePt t="23765" x="1343025" y="2301875"/>
          <p14:tracePt t="23773" x="1343025" y="2309813"/>
          <p14:tracePt t="23778" x="1343025" y="2338388"/>
          <p14:tracePt t="23787" x="1343025" y="2365375"/>
          <p14:tracePt t="23793" x="1343025" y="2392363"/>
          <p14:tracePt t="23800" x="1343025" y="2419350"/>
          <p14:tracePt t="23808" x="1350963" y="2447925"/>
          <p14:tracePt t="23814" x="1360488" y="2511425"/>
          <p14:tracePt t="23823" x="1370013" y="2538413"/>
          <p14:tracePt t="23828" x="1370013" y="2611438"/>
          <p14:tracePt t="23836" x="1370013" y="2638425"/>
          <p14:tracePt t="23842" x="1370013" y="2711450"/>
          <p14:tracePt t="23850" x="1387475" y="2740025"/>
          <p14:tracePt t="23857" x="1387475" y="2803525"/>
          <p14:tracePt t="23864" x="1387475" y="2830513"/>
          <p14:tracePt t="23873" x="1387475" y="2857500"/>
          <p14:tracePt t="23878" x="1387475" y="2894013"/>
          <p14:tracePt t="23885" x="1387475" y="2922588"/>
          <p14:tracePt t="23893" x="1387475" y="2949575"/>
          <p14:tracePt t="23900" x="1387475" y="2959100"/>
          <p14:tracePt t="23907" x="1387475" y="2986088"/>
          <p14:tracePt t="23913" x="1379538" y="3013075"/>
          <p14:tracePt t="23923" x="1379538" y="3032125"/>
          <p14:tracePt t="23927" x="1379538" y="3068638"/>
          <p14:tracePt t="23934" x="1370013" y="3095625"/>
          <p14:tracePt t="23942" x="1370013" y="3122613"/>
          <p14:tracePt t="23958" x="1360488" y="3187700"/>
          <p14:tracePt t="23963" x="1360488" y="3214688"/>
          <p14:tracePt t="23973" x="1350963" y="3251200"/>
          <p14:tracePt t="23978" x="1350963" y="3268663"/>
          <p14:tracePt t="23985" x="1350963" y="3278188"/>
          <p14:tracePt t="23991" x="1350963" y="3297238"/>
          <p14:tracePt t="23999" x="1350963" y="3305175"/>
          <p14:tracePt t="24006" x="1350963" y="3314700"/>
          <p14:tracePt t="24013" x="1350963" y="3324225"/>
          <p14:tracePt t="24023" x="1343025" y="3333750"/>
          <p14:tracePt t="24027" x="1343025" y="3341688"/>
          <p14:tracePt t="24348" x="1343025" y="3333750"/>
          <p14:tracePt t="24368" x="1343025" y="3314700"/>
          <p14:tracePt t="24382" x="1350963" y="3287713"/>
          <p14:tracePt t="24389" x="1350963" y="3278188"/>
          <p14:tracePt t="24396" x="1350963" y="3260725"/>
          <p14:tracePt t="24403" x="1350963" y="3251200"/>
          <p14:tracePt t="24410" x="1350963" y="3241675"/>
          <p14:tracePt t="24417" x="1350963" y="3224213"/>
          <p14:tracePt t="24438" x="1350963" y="3214688"/>
          <p14:tracePt t="24481" x="1350963" y="3195638"/>
          <p14:tracePt t="24488" x="1350963" y="3187700"/>
          <p14:tracePt t="24495" x="1350963" y="3168650"/>
          <p14:tracePt t="24503" x="1350963" y="3159125"/>
          <p14:tracePt t="24517" x="1350963" y="3151188"/>
          <p14:tracePt t="25383" x="1360488" y="3141663"/>
          <p14:tracePt t="25389" x="1360488" y="3132138"/>
          <p14:tracePt t="25405" x="1360488" y="3122613"/>
          <p14:tracePt t="25744" x="1360488" y="3132138"/>
          <p14:tracePt t="25765" x="1360488" y="3141663"/>
          <p14:tracePt t="25780" x="1360488" y="3151188"/>
          <p14:tracePt t="25794" x="1360488" y="3159125"/>
          <p14:tracePt t="25808" x="1360488" y="3178175"/>
          <p14:tracePt t="25822" x="1360488" y="3187700"/>
          <p14:tracePt t="25838" x="1360488" y="3195638"/>
          <p14:tracePt t="25857" x="1360488" y="3205163"/>
          <p14:tracePt t="25872" x="1360488" y="3214688"/>
          <p14:tracePt t="25887" x="1360488" y="3224213"/>
          <p14:tracePt t="25907" x="1360488" y="3232150"/>
          <p14:tracePt t="25921" x="1360488" y="3251200"/>
          <p14:tracePt t="26191" x="1360488" y="3241675"/>
          <p14:tracePt t="26220" x="1360488" y="3205163"/>
          <p14:tracePt t="26227" x="1360488" y="3195638"/>
          <p14:tracePt t="26234" x="1370013" y="3178175"/>
          <p14:tracePt t="26240" x="1379538" y="3159125"/>
          <p14:tracePt t="26248" x="1379538" y="3141663"/>
          <p14:tracePt t="26256" x="1379538" y="3114675"/>
          <p14:tracePt t="26275" x="1397000" y="3086100"/>
          <p14:tracePt t="26276" x="1397000" y="3078163"/>
          <p14:tracePt t="26283" x="1416050" y="3059113"/>
          <p14:tracePt t="26291" x="1423988" y="3022600"/>
          <p14:tracePt t="26298" x="1423988" y="3013075"/>
          <p14:tracePt t="26306" x="1433513" y="2995613"/>
          <p14:tracePt t="26312" x="1443038" y="2995613"/>
          <p14:tracePt t="26320" x="1443038" y="2986088"/>
          <p14:tracePt t="26326" x="1443038" y="2976563"/>
          <p14:tracePt t="26333" x="1452563" y="2949575"/>
          <p14:tracePt t="26341" x="1460500" y="2940050"/>
          <p14:tracePt t="26348" x="1470025" y="2930525"/>
          <p14:tracePt t="26356" x="1479550" y="2903538"/>
          <p14:tracePt t="26361" x="1506538" y="2867025"/>
          <p14:tracePt t="26369" x="1516063" y="2840038"/>
          <p14:tracePt t="26377" x="1525588" y="2820988"/>
          <p14:tracePt t="26383" x="1543050" y="2794000"/>
          <p14:tracePt t="26390" x="1552575" y="2767013"/>
          <p14:tracePt t="26397" x="1562100" y="2747963"/>
          <p14:tracePt t="26406" x="1570038" y="2730500"/>
          <p14:tracePt t="26411" x="1589088" y="2720975"/>
          <p14:tracePt t="26418" x="1589088" y="2711450"/>
          <p14:tracePt t="26426" x="1598613" y="2703513"/>
          <p14:tracePt t="26432" x="1606550" y="2684463"/>
          <p14:tracePt t="26440" x="1616075" y="2674938"/>
          <p14:tracePt t="26447" x="1616075" y="2667000"/>
          <p14:tracePt t="26456" x="1625600" y="2667000"/>
          <p14:tracePt t="26461" x="1635125" y="2657475"/>
          <p14:tracePt t="26468" x="1635125" y="2647950"/>
          <p14:tracePt t="26475" x="1644650" y="2638425"/>
          <p14:tracePt t="26482" x="1662113" y="2638425"/>
          <p14:tracePt t="26490" x="1671638" y="2611438"/>
          <p14:tracePt t="26506" x="1681163" y="2593975"/>
          <p14:tracePt t="26510" x="1681163" y="2584450"/>
          <p14:tracePt t="26525" x="1689100" y="2574925"/>
          <p14:tracePt t="26532" x="1698625" y="2565400"/>
          <p14:tracePt t="26540" x="1708150" y="2565400"/>
          <p14:tracePt t="26546" x="1717675" y="2565400"/>
          <p14:tracePt t="26560" x="1717675" y="2557463"/>
          <p14:tracePt t="26568" x="1725613" y="2547938"/>
          <p14:tracePt t="26575" x="1744663" y="2528888"/>
          <p14:tracePt t="26581" x="1754188" y="2528888"/>
          <p14:tracePt t="26596" x="1762125" y="2520950"/>
          <p14:tracePt t="26603" x="1771650" y="2511425"/>
          <p14:tracePt t="26610" x="1781175" y="2501900"/>
          <p14:tracePt t="26624" x="1798638" y="2492375"/>
          <p14:tracePt t="26631" x="1817688" y="2484438"/>
          <p14:tracePt t="26645" x="1835150" y="2474913"/>
          <p14:tracePt t="26661" x="1844675" y="2474913"/>
          <p14:tracePt t="26666" x="1844675" y="2455863"/>
          <p14:tracePt t="26674" x="1854200" y="2455863"/>
          <p14:tracePt t="26681" x="1863725" y="2455863"/>
          <p14:tracePt t="26690" x="1871663" y="2455863"/>
          <p14:tracePt t="26717" x="1890713" y="2455863"/>
          <p14:tracePt t="26724" x="1900238" y="2455863"/>
          <p14:tracePt t="26745" x="1908175" y="2455863"/>
          <p14:tracePt t="26752" x="1908175" y="2465388"/>
          <p14:tracePt t="26773" x="1908175" y="2474913"/>
          <p14:tracePt t="26788" x="1917700" y="2474913"/>
          <p14:tracePt t="26802" x="1927225" y="2474913"/>
          <p14:tracePt t="26809" x="1927225" y="2484438"/>
          <p14:tracePt t="26816" x="1936750" y="2492375"/>
          <p14:tracePt t="26838" x="1936750" y="2501900"/>
          <p14:tracePt t="26844" x="1944688" y="2501900"/>
          <p14:tracePt t="26866" x="1963738" y="2501900"/>
          <p14:tracePt t="26887" x="1973263" y="2501900"/>
          <p14:tracePt t="26894" x="1973263" y="2511425"/>
          <p14:tracePt t="26908" x="1981200" y="2511425"/>
          <p14:tracePt t="26915" x="1990725" y="2511425"/>
          <p14:tracePt t="26923" x="2009775" y="2511425"/>
          <p14:tracePt t="26929" x="2017713" y="2511425"/>
          <p14:tracePt t="26936" x="2036763" y="2511425"/>
          <p14:tracePt t="26958" x="2090738" y="2511425"/>
          <p14:tracePt t="26964" x="2127250" y="2511425"/>
          <p14:tracePt t="26973" x="2155825" y="2501900"/>
          <p14:tracePt t="26979" x="2182813" y="2492375"/>
          <p14:tracePt t="26987" x="2228850" y="2484438"/>
          <p14:tracePt t="26993" x="2265363" y="2474913"/>
          <p14:tracePt t="27000" x="2338388" y="2447925"/>
          <p14:tracePt t="27007" x="2392363" y="2419350"/>
          <p14:tracePt t="27015" x="2465388" y="2392363"/>
          <p14:tracePt t="27023" x="2511425" y="2382838"/>
          <p14:tracePt t="27028" x="2584450" y="2355850"/>
          <p14:tracePt t="27036" x="2640013" y="2355850"/>
          <p14:tracePt t="27043" x="2693988" y="2346325"/>
          <p14:tracePt t="27050" x="2749550" y="2338388"/>
          <p14:tracePt t="27057" x="2803525" y="2319338"/>
          <p14:tracePt t="27064" x="2840038" y="2301875"/>
          <p14:tracePt t="27073" x="2903538" y="2292350"/>
          <p14:tracePt t="27078" x="2959100" y="2292350"/>
          <p14:tracePt t="27086" x="3013075" y="2292350"/>
          <p14:tracePt t="27093" x="3049588" y="2292350"/>
          <p14:tracePt t="27100" x="3095625" y="2292350"/>
          <p14:tracePt t="27107" x="3151188" y="2292350"/>
          <p14:tracePt t="27114" x="3195638" y="2292350"/>
          <p14:tracePt t="27123" x="3232150" y="2292350"/>
          <p14:tracePt t="27128" x="3278188" y="2292350"/>
          <p14:tracePt t="27135" x="3333750" y="2282825"/>
          <p14:tracePt t="27142" x="3387725" y="2273300"/>
          <p14:tracePt t="27150" x="3443288" y="2265363"/>
          <p14:tracePt t="27156" x="3497263" y="2265363"/>
          <p14:tracePt t="27164" x="3552825" y="2255838"/>
          <p14:tracePt t="27173" x="3598863" y="2255838"/>
          <p14:tracePt t="27178" x="3635375" y="2236788"/>
          <p14:tracePt t="27185" x="3671888" y="2236788"/>
          <p14:tracePt t="27192" x="3708400" y="2236788"/>
          <p14:tracePt t="27199" x="3744913" y="2236788"/>
          <p14:tracePt t="27206" x="3798888" y="2236788"/>
          <p14:tracePt t="27213" x="3825875" y="2236788"/>
          <p14:tracePt t="27223" x="3854450" y="2236788"/>
          <p14:tracePt t="27227" x="3890963" y="2236788"/>
          <p14:tracePt t="27235" x="3898900" y="2236788"/>
          <p14:tracePt t="27241" x="3927475" y="2236788"/>
          <p14:tracePt t="27249" x="3944938" y="2236788"/>
          <p14:tracePt t="27256" x="3971925" y="2246313"/>
          <p14:tracePt t="27263" x="4000500" y="2246313"/>
          <p14:tracePt t="27270" x="4017963" y="2255838"/>
          <p14:tracePt t="27277" x="4054475" y="2265363"/>
          <p14:tracePt t="27284" x="4073525" y="2273300"/>
          <p14:tracePt t="27291" x="4090988" y="2282825"/>
          <p14:tracePt t="27298" x="4110038" y="2292350"/>
          <p14:tracePt t="27306" x="4146550" y="2319338"/>
          <p14:tracePt t="27312" x="4156075" y="2328863"/>
          <p14:tracePt t="27320" x="4183063" y="2338388"/>
          <p14:tracePt t="27327" x="4200525" y="2355850"/>
          <p14:tracePt t="27333" x="4237038" y="2365375"/>
          <p14:tracePt t="27341" x="4256088" y="2374900"/>
          <p14:tracePt t="27348" x="4292600" y="2382838"/>
          <p14:tracePt t="27356" x="4356100" y="2411413"/>
          <p14:tracePt t="27362" x="4392613" y="2428875"/>
          <p14:tracePt t="27369" x="4448175" y="2438400"/>
          <p14:tracePt t="27376" x="4484688" y="2447925"/>
          <p14:tracePt t="27384" x="4511675" y="2455863"/>
          <p14:tracePt t="27390" x="4565650" y="2474913"/>
          <p14:tracePt t="27397" x="4602163" y="2511425"/>
          <p14:tracePt t="27406" x="4630738" y="2520950"/>
          <p14:tracePt t="27412" x="4657725" y="2538413"/>
          <p14:tracePt t="27419" x="4675188" y="2547938"/>
          <p14:tracePt t="27426" x="4703763" y="2557463"/>
          <p14:tracePt t="27433" x="4730750" y="2557463"/>
          <p14:tracePt t="27440" x="4757738" y="2557463"/>
          <p14:tracePt t="27448" x="4776788" y="2557463"/>
          <p14:tracePt t="27456" x="4803775" y="2557463"/>
          <p14:tracePt t="27461" x="4821238" y="2557463"/>
          <p14:tracePt t="27469" x="4849813" y="2557463"/>
          <p14:tracePt t="27475" x="4867275" y="2557463"/>
          <p14:tracePt t="27483" x="4886325" y="2557463"/>
          <p14:tracePt t="27491" x="4922838" y="2547938"/>
          <p14:tracePt t="27497" x="4932363" y="2538413"/>
          <p14:tracePt t="27506" x="4959350" y="2528888"/>
          <p14:tracePt t="27511" x="4986338" y="2520950"/>
          <p14:tracePt t="27518" x="5005388" y="2501900"/>
          <p14:tracePt t="27526" x="5032375" y="2484438"/>
          <p14:tracePt t="27532" x="5059363" y="2474913"/>
          <p14:tracePt t="27540" x="5095875" y="2465388"/>
          <p14:tracePt t="27547" x="5122863" y="2455863"/>
          <p14:tracePt t="27556" x="5178425" y="2447925"/>
          <p14:tracePt t="27560" x="5205413" y="2447925"/>
          <p14:tracePt t="27568" x="5241925" y="2447925"/>
          <p14:tracePt t="27575" x="5287963" y="2447925"/>
          <p14:tracePt t="27582" x="5314950" y="2447925"/>
          <p14:tracePt t="27596" x="5414963" y="2447925"/>
          <p14:tracePt t="27607" x="5443538" y="2447925"/>
          <p14:tracePt t="27610" x="5497513" y="2455863"/>
          <p14:tracePt t="27618" x="5524500" y="2455863"/>
          <p14:tracePt t="27625" x="5561013" y="2474913"/>
          <p14:tracePt t="27631" x="5597525" y="2484438"/>
          <p14:tracePt t="27640" x="5643563" y="2520950"/>
          <p14:tracePt t="27646" x="5699125" y="2557463"/>
          <p14:tracePt t="27653" x="5772150" y="2593975"/>
          <p14:tracePt t="27660" x="5835650" y="2638425"/>
          <p14:tracePt t="27667" x="5891213" y="2674938"/>
          <p14:tracePt t="27674" x="5964238" y="2711450"/>
          <p14:tracePt t="27681" x="6018213" y="2730500"/>
          <p14:tracePt t="27689" x="6091238" y="2776538"/>
          <p14:tracePt t="27696" x="6137275" y="2813050"/>
          <p14:tracePt t="27703" x="6191250" y="2830513"/>
          <p14:tracePt t="27710" x="6237288" y="2867025"/>
          <p14:tracePt t="27717" x="6273800" y="2876550"/>
          <p14:tracePt t="27724" x="6300788" y="2894013"/>
          <p14:tracePt t="27731" x="6300788" y="2903538"/>
          <p14:tracePt t="27739" x="6365875" y="2922588"/>
          <p14:tracePt t="27745" x="6373813" y="2922588"/>
          <p14:tracePt t="28107" x="6456363" y="2886075"/>
          <p14:tracePt t="28114" x="6548438" y="2849563"/>
          <p14:tracePt t="28121" x="6694488" y="2794000"/>
          <p14:tracePt t="28129" x="6784975" y="2776538"/>
          <p14:tracePt t="28136" x="6904038" y="2730500"/>
          <p14:tracePt t="28143" x="6967538" y="2720975"/>
          <p14:tracePt t="28150" x="7086600" y="2711450"/>
          <p14:tracePt t="28157" x="7205663" y="2693988"/>
          <p14:tracePt t="28164" x="7315200" y="2693988"/>
          <p14:tracePt t="28173" x="7388225" y="2693988"/>
          <p14:tracePt t="28178" x="7507288" y="2711450"/>
          <p14:tracePt t="28185" x="7570788" y="2720975"/>
          <p14:tracePt t="28193" x="7643813" y="2747963"/>
          <p14:tracePt t="28200" x="7699375" y="2767013"/>
          <p14:tracePt t="28207" x="7753350" y="2776538"/>
          <p14:tracePt t="28214" x="7808913" y="2794000"/>
          <p14:tracePt t="28223" x="7862888" y="2820988"/>
          <p14:tracePt t="28228" x="7899400" y="2830513"/>
          <p14:tracePt t="28235" x="7918450" y="2840038"/>
          <p14:tracePt t="28243" x="7954963" y="2849563"/>
          <p14:tracePt t="28249" x="7962900" y="2857500"/>
          <p14:tracePt t="28257" x="7981950" y="2867025"/>
          <p14:tracePt t="28263" x="7981950" y="2876550"/>
          <p14:tracePt t="28272" x="7991475" y="2886075"/>
          <p14:tracePt t="28285" x="7991475" y="2894013"/>
          <p14:tracePt t="28313" x="7991475" y="2903538"/>
          <p14:tracePt t="28349" x="7991475" y="2913063"/>
          <p14:tracePt t="28405" x="7999413" y="2913063"/>
          <p14:tracePt t="28412" x="8027988" y="2913063"/>
          <p14:tracePt t="28419" x="8054975" y="2903538"/>
          <p14:tracePt t="28426" x="8072438" y="2894013"/>
          <p14:tracePt t="28434" x="8128000" y="2886075"/>
          <p14:tracePt t="28441" x="8201025" y="2849563"/>
          <p14:tracePt t="28448" x="8283575" y="2820988"/>
          <p14:tracePt t="28456" x="8402638" y="2813050"/>
          <p14:tracePt t="28462" x="8520113" y="2794000"/>
          <p14:tracePt t="28469" x="8593138" y="2784475"/>
          <p14:tracePt t="28477" x="8702675" y="2784475"/>
          <p14:tracePt t="28484" x="8785225" y="2784475"/>
          <p14:tracePt t="28490" x="8904288" y="2784475"/>
          <p14:tracePt t="28498" x="8959850" y="2794000"/>
          <p14:tracePt t="28506" x="9077325" y="2794000"/>
          <p14:tracePt t="28512" x="9123363" y="2803525"/>
          <p14:tracePt t="28518" x="9196388" y="2830513"/>
          <p14:tracePt t="28526" x="9269413" y="2857500"/>
          <p14:tracePt t="28533" x="9324975" y="2876550"/>
          <p14:tracePt t="28540" x="9378950" y="2886075"/>
          <p14:tracePt t="28547" x="9434513" y="2922588"/>
          <p14:tracePt t="28556" x="9525000" y="2959100"/>
          <p14:tracePt t="28561" x="9580563" y="2995613"/>
          <p14:tracePt t="28569" x="9625013" y="3013075"/>
          <p14:tracePt t="28576" x="9661525" y="3032125"/>
          <p14:tracePt t="28582" x="9717088" y="3059113"/>
          <p14:tracePt t="28590" x="9734550" y="3068638"/>
          <p14:tracePt t="28597" x="9763125" y="3086100"/>
          <p14:tracePt t="28606" x="9790113" y="3086100"/>
          <p14:tracePt t="28611" x="9799638" y="3095625"/>
          <p14:tracePt t="28618" x="9809163" y="3095625"/>
          <p14:tracePt t="28626" x="9826625" y="3095625"/>
          <p14:tracePt t="28632" x="9836150" y="3095625"/>
          <p14:tracePt t="28640" x="9845675" y="3095625"/>
          <p14:tracePt t="28646" x="9853613" y="3095625"/>
          <p14:tracePt t="28656" x="9863138" y="3095625"/>
          <p14:tracePt t="28660" x="9872663" y="3095625"/>
          <p14:tracePt t="28689" x="9882188" y="3095625"/>
          <p14:tracePt t="28817" x="9890125" y="3095625"/>
          <p14:tracePt t="28824" x="9899650" y="3095625"/>
          <p14:tracePt t="28832" x="9909175" y="3095625"/>
          <p14:tracePt t="28839" x="9926638" y="3078163"/>
          <p14:tracePt t="28845" x="9936163" y="3068638"/>
          <p14:tracePt t="28853" x="9955213" y="3059113"/>
          <p14:tracePt t="28860" x="9982200" y="3041650"/>
          <p14:tracePt t="28867" x="9999663" y="3013075"/>
          <p14:tracePt t="28874" x="10036175" y="2986088"/>
          <p14:tracePt t="28880" x="10072688" y="2940050"/>
          <p14:tracePt t="28890" x="10101263" y="2922588"/>
          <p14:tracePt t="28904" x="10145713" y="2894013"/>
          <p14:tracePt t="28909" x="10164763" y="2894013"/>
          <p14:tracePt t="28916" x="10174288" y="2886075"/>
          <p14:tracePt t="28924" x="10210800" y="2876550"/>
          <p14:tracePt t="28930" x="10228263" y="2876550"/>
          <p14:tracePt t="28940" x="10255250" y="2867025"/>
          <p14:tracePt t="28944" x="10291763" y="2857500"/>
          <p14:tracePt t="28952" x="10320338" y="2857500"/>
          <p14:tracePt t="28973" x="10420350" y="2857500"/>
          <p14:tracePt t="28994" x="10602913" y="2876550"/>
          <p14:tracePt t="29001" x="10602913" y="2886075"/>
          <p14:tracePt t="29008" x="10639425" y="2894013"/>
          <p14:tracePt t="29015" x="10666413" y="2894013"/>
          <p14:tracePt t="29023" x="10694988" y="2903538"/>
          <p14:tracePt t="29029" x="10731500" y="2913063"/>
          <p14:tracePt t="29039" x="10758488" y="2922588"/>
          <p14:tracePt t="29044" x="10785475" y="2940050"/>
          <p14:tracePt t="29051" x="10841038" y="2976563"/>
          <p14:tracePt t="29059" x="10877550" y="3005138"/>
          <p14:tracePt t="29065" x="10950575" y="3041650"/>
          <p14:tracePt t="29073" x="10995025" y="3059113"/>
          <p14:tracePt t="29080" x="11077575" y="3086100"/>
          <p14:tracePt t="29086" x="11123613" y="3122613"/>
          <p14:tracePt t="29093" x="11160125" y="3122613"/>
          <p14:tracePt t="29101" x="11187113" y="3132138"/>
          <p14:tracePt t="29115" x="11250613" y="3151188"/>
          <p14:tracePt t="29123" x="11269663" y="3151188"/>
          <p14:tracePt t="29903" x="11260138" y="3151188"/>
          <p14:tracePt t="29909" x="11242675" y="3151188"/>
          <p14:tracePt t="29917" x="11223625" y="3151188"/>
          <p14:tracePt t="29924" x="11187113" y="3151188"/>
          <p14:tracePt t="29931" x="11160125" y="3141663"/>
          <p14:tracePt t="29940" x="11133138" y="3122613"/>
          <p14:tracePt t="29960" x="11050588" y="3059113"/>
          <p14:tracePt t="29967" x="11004550" y="3022600"/>
          <p14:tracePt t="29974" x="10995025" y="3013075"/>
          <p14:tracePt t="29980" x="10977563" y="3005138"/>
          <p14:tracePt t="29989" x="10958513" y="2976563"/>
          <p14:tracePt t="29995" x="10941050" y="2949575"/>
          <p14:tracePt t="30002" x="10914063" y="2940050"/>
          <p14:tracePt t="30010" x="10895013" y="2903538"/>
          <p14:tracePt t="30016" x="10877550" y="2876550"/>
          <p14:tracePt t="30023" x="10848975" y="2849563"/>
          <p14:tracePt t="30030" x="10821988" y="2840038"/>
          <p14:tracePt t="30040" x="10804525" y="2820988"/>
          <p14:tracePt t="30044" x="10785475" y="2784475"/>
          <p14:tracePt t="30051" x="10768013" y="2776538"/>
          <p14:tracePt t="30059" x="10739438" y="2767013"/>
          <p14:tracePt t="30066" x="10731500" y="2767013"/>
          <p14:tracePt t="30073" x="10712450" y="2757488"/>
          <p14:tracePt t="30080" x="10694988" y="2747963"/>
          <p14:tracePt t="30090" x="10685463" y="2740025"/>
          <p14:tracePt t="30094" x="10658475" y="2730500"/>
          <p14:tracePt t="30101" x="10648950" y="2730500"/>
          <p14:tracePt t="30109" x="10639425" y="2730500"/>
          <p14:tracePt t="30116" x="10629900" y="2720975"/>
          <p14:tracePt t="30123" x="10621963" y="2720975"/>
          <p14:tracePt t="30144" x="10612438" y="2720975"/>
          <p14:tracePt t="30151" x="10602913" y="2720975"/>
          <p14:tracePt t="30158" x="10602913" y="2711450"/>
          <p14:tracePt t="30173" x="10593388" y="2711450"/>
          <p14:tracePt t="30200" x="10585450" y="2711450"/>
          <p14:tracePt t="30229" x="10575925" y="2711450"/>
          <p14:tracePt t="30266" x="10566400" y="2711450"/>
          <p14:tracePt t="30293" x="10556875" y="2711450"/>
          <p14:tracePt t="30314" x="10547350" y="2711450"/>
          <p14:tracePt t="30329" x="10539413" y="2711450"/>
          <p14:tracePt t="30335" x="10529888" y="2711450"/>
          <p14:tracePt t="30343" x="10529888" y="2720975"/>
          <p14:tracePt t="30364" x="10510838" y="2730500"/>
          <p14:tracePt t="30378" x="10502900" y="2730500"/>
          <p14:tracePt t="30393" x="10493375" y="2730500"/>
          <p14:tracePt t="30407" x="10493375" y="2740025"/>
          <p14:tracePt t="30413" x="10483850" y="2747963"/>
          <p14:tracePt t="30428" x="10474325" y="2757488"/>
          <p14:tracePt t="30442" x="10466388" y="2757488"/>
          <p14:tracePt t="30471" x="10466388" y="2767013"/>
          <p14:tracePt t="30506" x="10466388" y="2784475"/>
          <p14:tracePt t="30527" x="10456863" y="2784475"/>
          <p14:tracePt t="30534" x="10456863" y="2794000"/>
          <p14:tracePt t="33558" x="10456863" y="2784475"/>
          <p14:tracePt t="39262" x="10474325" y="2784475"/>
          <p14:tracePt t="39291" x="10474325" y="2794000"/>
          <p14:tracePt t="39340" x="10483850" y="2794000"/>
          <p14:tracePt t="39440" x="10493375" y="2794000"/>
          <p14:tracePt t="39540" x="10502900" y="2794000"/>
          <p14:tracePt t="39553" x="10510838" y="2794000"/>
          <p14:tracePt t="39568" x="10520363" y="2794000"/>
          <p14:tracePt t="39582" x="10529888" y="2794000"/>
          <p14:tracePt t="39617" x="10547350" y="2794000"/>
          <p14:tracePt t="39624" x="10556875" y="2794000"/>
          <p14:tracePt t="39645" x="10566400" y="2794000"/>
          <p14:tracePt t="39660" x="10575925" y="2794000"/>
          <p14:tracePt t="39674" x="10585450" y="2794000"/>
          <p14:tracePt t="39717" x="10593388" y="2794000"/>
          <p14:tracePt t="39766" x="10602913" y="2794000"/>
          <p14:tracePt t="39801" x="10621963" y="2794000"/>
          <p14:tracePt t="39965" x="10629900" y="2794000"/>
          <p14:tracePt t="40511" x="10629900" y="2803525"/>
          <p14:tracePt t="40597" x="10612438" y="2803525"/>
          <p14:tracePt t="40610" x="10612438" y="2813050"/>
          <p14:tracePt t="40625" x="10602913" y="2813050"/>
          <p14:tracePt t="40646" x="10602913" y="2820988"/>
          <p14:tracePt t="40654" x="10593388" y="2820988"/>
          <p14:tracePt t="40660" x="10585450" y="2820988"/>
          <p14:tracePt t="40667" x="10575925" y="2830513"/>
          <p14:tracePt t="40675" x="10566400" y="2830513"/>
          <p14:tracePt t="40695" x="10566400" y="2849563"/>
          <p14:tracePt t="40710" x="10556875" y="2849563"/>
          <p14:tracePt t="40944" x="10547350" y="2849563"/>
          <p14:tracePt t="40965" x="10539413" y="2849563"/>
          <p14:tracePt t="41023" x="10539413" y="2857500"/>
          <p14:tracePt t="41050" x="10529888" y="2867025"/>
          <p14:tracePt t="41065" x="10520363" y="2867025"/>
          <p14:tracePt t="41079" x="10502900" y="2876550"/>
          <p14:tracePt t="41086" x="10502900" y="2886075"/>
          <p14:tracePt t="41107" x="10502900" y="2894013"/>
          <p14:tracePt t="41129" x="10493375" y="2894013"/>
          <p14:tracePt t="41143" x="10493375" y="2903538"/>
          <p14:tracePt t="41157" x="10483850" y="2913063"/>
          <p14:tracePt t="41171" x="10474325" y="2913063"/>
          <p14:tracePt t="41178" x="10474325" y="2922588"/>
          <p14:tracePt t="41207" x="10474325" y="2930525"/>
          <p14:tracePt t="41214" x="10466388" y="2930525"/>
          <p14:tracePt t="41223" x="10466388" y="2940050"/>
          <p14:tracePt t="41228" x="10456863" y="2940050"/>
          <p14:tracePt t="41235" x="10456863" y="2949575"/>
          <p14:tracePt t="41250" x="10447338" y="2949575"/>
          <p14:tracePt t="41562" x="10466388" y="2949575"/>
          <p14:tracePt t="41576" x="10474325" y="2949575"/>
          <p14:tracePt t="41583" x="10483850" y="2949575"/>
          <p14:tracePt t="41590" x="10493375" y="2949575"/>
          <p14:tracePt t="41611" x="10502900" y="2949575"/>
          <p14:tracePt t="41626" x="10510838" y="2949575"/>
          <p14:tracePt t="41632" x="10520363" y="2949575"/>
          <p14:tracePt t="41640" x="10529888" y="2949575"/>
          <p14:tracePt t="41647" x="10539413" y="2949575"/>
          <p14:tracePt t="41656" x="10547350" y="2949575"/>
          <p14:tracePt t="41668" x="10566400" y="2949575"/>
          <p14:tracePt t="41691" x="10585450" y="2949575"/>
          <p14:tracePt t="41704" x="10593388" y="2949575"/>
          <p14:tracePt t="41711" x="10602913" y="2949575"/>
          <p14:tracePt t="41725" x="10612438" y="2949575"/>
          <p14:tracePt t="41732" x="10612438" y="2959100"/>
          <p14:tracePt t="41740" x="10621963" y="2959100"/>
          <p14:tracePt t="41746" x="10629900" y="2959100"/>
          <p14:tracePt t="41760" x="10629900" y="2968625"/>
          <p14:tracePt t="41782" x="10639425" y="2968625"/>
          <p14:tracePt t="41790" x="10648950" y="2968625"/>
          <p14:tracePt t="41803" x="10658475" y="2968625"/>
          <p14:tracePt t="41817" x="10666413" y="2968625"/>
          <p14:tracePt t="41839" x="10666413" y="2976563"/>
          <p14:tracePt t="41917" x="10666413" y="2986088"/>
          <p14:tracePt t="41923" x="10658475" y="2995613"/>
          <p14:tracePt t="41930" x="10648950" y="2995613"/>
          <p14:tracePt t="41945" x="10639425" y="2995613"/>
          <p14:tracePt t="41958" x="10629900" y="3005138"/>
          <p14:tracePt t="41966" x="10621963" y="3005138"/>
          <p14:tracePt t="41973" x="10602913" y="3005138"/>
          <p14:tracePt t="41980" x="10593388" y="3005138"/>
          <p14:tracePt t="41990" x="10585450" y="3005138"/>
          <p14:tracePt t="41994" x="10566400" y="3005138"/>
          <p14:tracePt t="42009" x="10547350" y="3005138"/>
          <p14:tracePt t="42015" x="10539413" y="3005138"/>
          <p14:tracePt t="42023" x="10529888" y="3005138"/>
          <p14:tracePt t="42030" x="10520363" y="3005138"/>
          <p14:tracePt t="42040" x="10510838" y="3005138"/>
          <p14:tracePt t="42044" x="10502900" y="3005138"/>
          <p14:tracePt t="42058" x="10493375" y="3005138"/>
          <p14:tracePt t="42421" x="10502900" y="2995613"/>
          <p14:tracePt t="42427" x="10520363" y="2986088"/>
          <p14:tracePt t="42434" x="10529888" y="2986088"/>
          <p14:tracePt t="42442" x="10547350" y="2976563"/>
          <p14:tracePt t="42449" x="10556875" y="2968625"/>
          <p14:tracePt t="42457" x="10575925" y="2968625"/>
          <p14:tracePt t="42463" x="10602913" y="2959100"/>
          <p14:tracePt t="42470" x="10621963" y="2959100"/>
          <p14:tracePt t="42477" x="10629900" y="2949575"/>
          <p14:tracePt t="42484" x="10648950" y="2940050"/>
          <p14:tracePt t="42492" x="10666413" y="2930525"/>
          <p14:tracePt t="42498" x="10694988" y="2922588"/>
          <p14:tracePt t="42507" x="10721975" y="2894013"/>
          <p14:tracePt t="42512" x="10748963" y="2886075"/>
          <p14:tracePt t="42520" x="10785475" y="2876550"/>
          <p14:tracePt t="42527" x="10812463" y="2867025"/>
          <p14:tracePt t="42534" x="10841038" y="2857500"/>
          <p14:tracePt t="42540" x="10877550" y="2857500"/>
          <p14:tracePt t="42548" x="10904538" y="2857500"/>
          <p14:tracePt t="42556" x="10941050" y="2857500"/>
          <p14:tracePt t="42562" x="10977563" y="2857500"/>
          <p14:tracePt t="42576" x="11077575" y="2857500"/>
          <p14:tracePt t="42584" x="11087100" y="2857500"/>
          <p14:tracePt t="42598" x="11177588" y="2867025"/>
          <p14:tracePt t="42606" x="11196638" y="2876550"/>
          <p14:tracePt t="42618" x="11260138" y="2922588"/>
          <p14:tracePt t="42626" x="11287125" y="2930525"/>
          <p14:tracePt t="42633" x="11287125" y="2940050"/>
          <p14:tracePt t="42640" x="11352213" y="2968625"/>
          <p14:tracePt t="42647" x="11379200" y="2986088"/>
          <p14:tracePt t="42656" x="11379200" y="3005138"/>
          <p14:tracePt t="42669" x="11388725" y="3032125"/>
          <p14:tracePt t="42676" x="11398250" y="3059113"/>
          <p14:tracePt t="42683" x="11398250" y="3068638"/>
          <p14:tracePt t="42690" x="11398250" y="3168650"/>
          <p14:tracePt t="42697" x="11379200" y="3205163"/>
          <p14:tracePt t="42706" x="11342688" y="3278188"/>
          <p14:tracePt t="42711" x="11323638" y="3287713"/>
          <p14:tracePt t="42718" x="11250613" y="3378200"/>
          <p14:tracePt t="42726" x="11196638" y="3433763"/>
          <p14:tracePt t="42732" x="11141075" y="3460750"/>
          <p14:tracePt t="42740" x="11050588" y="3506788"/>
          <p14:tracePt t="42747" x="10958513" y="3552825"/>
          <p14:tracePt t="42756" x="10858500" y="3589338"/>
          <p14:tracePt t="42760" x="10721975" y="3606800"/>
          <p14:tracePt t="42768" x="10593388" y="3616325"/>
          <p14:tracePt t="42775" x="10393363" y="3633788"/>
          <p14:tracePt t="42782" x="10210800" y="3633788"/>
          <p14:tracePt t="42790" x="9999663" y="3616325"/>
          <p14:tracePt t="42796" x="9726613" y="3597275"/>
          <p14:tracePt t="42806" x="9415463" y="3579813"/>
          <p14:tracePt t="42810" x="9023350" y="3497263"/>
          <p14:tracePt t="42818" x="8566150" y="3433763"/>
          <p14:tracePt t="42825" x="8137525" y="3341688"/>
          <p14:tracePt t="42832" x="7607300" y="3178175"/>
          <p14:tracePt t="42840" x="7069138" y="3022600"/>
          <p14:tracePt t="42846" x="6492875" y="2776538"/>
          <p14:tracePt t="42853" x="5927725" y="2638425"/>
          <p14:tracePt t="42860" x="5324475" y="2465388"/>
          <p14:tracePt t="42867" x="4830763" y="2355850"/>
          <p14:tracePt t="42875" x="4365625" y="2246313"/>
          <p14:tracePt t="42881" x="3944938" y="2163763"/>
          <p14:tracePt t="42890" x="3570288" y="2054225"/>
          <p14:tracePt t="42896" x="3278188" y="1981200"/>
          <p14:tracePt t="42903" x="2986088" y="1927225"/>
          <p14:tracePt t="42910" x="2757488" y="1881188"/>
          <p14:tracePt t="42917" x="2538413" y="1890713"/>
          <p14:tracePt t="42924" x="2382838" y="1890713"/>
          <p14:tracePt t="42931" x="2173288" y="1881188"/>
          <p14:tracePt t="42940" x="1973263" y="1881188"/>
          <p14:tracePt t="42958" x="1606550" y="1917700"/>
          <p14:tracePt t="42960" x="1443038" y="1954213"/>
          <p14:tracePt t="42967" x="1223963" y="2000250"/>
          <p14:tracePt t="42973" x="1087438" y="2054225"/>
          <p14:tracePt t="42981" x="895350" y="2127250"/>
          <p14:tracePt t="42990" x="757238" y="2209800"/>
          <p14:tracePt t="42995" x="620713" y="2301875"/>
          <p14:tracePt t="43003" x="474663" y="2392363"/>
          <p14:tracePt t="43009" x="374650" y="2484438"/>
          <p14:tracePt t="43016" x="265113" y="2565400"/>
          <p14:tracePt t="43023" x="192088" y="2647950"/>
          <p14:tracePt t="43030" x="109538" y="2711450"/>
          <p14:tracePt t="43040" x="19050" y="2813050"/>
          <p14:tracePt t="43378" x="19050" y="4017963"/>
          <p14:tracePt t="43385" x="19050" y="4008438"/>
          <p14:tracePt t="43392" x="36513" y="4008438"/>
          <p14:tracePt t="43399" x="55563" y="4008438"/>
          <p14:tracePt t="43406" x="63500" y="4008438"/>
          <p14:tracePt t="43413" x="73025" y="3990975"/>
          <p14:tracePt t="43423" x="82550" y="3990975"/>
          <p14:tracePt t="43427" x="92075" y="3981450"/>
          <p14:tracePt t="43435" x="109538" y="3981450"/>
          <p14:tracePt t="43443" x="109538" y="3971925"/>
          <p14:tracePt t="43449" x="128588" y="3963988"/>
          <p14:tracePt t="43457" x="146050" y="3963988"/>
          <p14:tracePt t="43464" x="155575" y="3954463"/>
          <p14:tracePt t="43478" x="173038" y="3954463"/>
          <p14:tracePt t="43485" x="182563" y="3954463"/>
          <p14:tracePt t="43491" x="192088" y="3954463"/>
          <p14:tracePt t="43498" x="201613" y="3944938"/>
          <p14:tracePt t="43506" x="209550" y="3944938"/>
          <p14:tracePt t="43513" x="219075" y="3944938"/>
          <p14:tracePt t="43523" x="228600" y="3944938"/>
          <p14:tracePt t="43534" x="238125" y="3944938"/>
          <p14:tracePt t="43541" x="246063" y="3944938"/>
          <p14:tracePt t="43549" x="265113" y="3944938"/>
          <p14:tracePt t="43557" x="274638" y="3944938"/>
          <p14:tracePt t="43562" x="292100" y="3944938"/>
          <p14:tracePt t="43570" x="311150" y="3944938"/>
          <p14:tracePt t="43577" x="338138" y="3935413"/>
          <p14:tracePt t="43584" x="374650" y="3927475"/>
          <p14:tracePt t="43591" x="392113" y="3927475"/>
          <p14:tracePt t="43598" x="411163" y="3927475"/>
          <p14:tracePt t="43606" x="457200" y="3927475"/>
          <p14:tracePt t="43613" x="465138" y="3927475"/>
          <p14:tracePt t="43620" x="484188" y="3927475"/>
          <p14:tracePt t="43627" x="501650" y="3927475"/>
          <p14:tracePt t="43634" x="511175" y="3927475"/>
          <p14:tracePt t="43641" x="538163" y="3927475"/>
          <p14:tracePt t="43648" x="547688" y="3927475"/>
          <p14:tracePt t="43657" x="557213" y="3927475"/>
          <p14:tracePt t="43662" x="566738" y="3927475"/>
          <p14:tracePt t="43669" x="574675" y="3927475"/>
          <p14:tracePt t="43676" x="584200" y="3927475"/>
          <p14:tracePt t="43683" x="611188" y="3927475"/>
          <p14:tracePt t="43698" x="630238" y="3927475"/>
          <p14:tracePt t="43706" x="647700" y="3935413"/>
          <p14:tracePt t="43712" x="676275" y="3944938"/>
          <p14:tracePt t="43719" x="703263" y="3944938"/>
          <p14:tracePt t="43726" x="712788" y="3944938"/>
          <p14:tracePt t="43733" x="739775" y="3954463"/>
          <p14:tracePt t="43741" x="757238" y="3954463"/>
          <p14:tracePt t="43747" x="785813" y="3963988"/>
          <p14:tracePt t="43756" x="803275" y="3963988"/>
          <p14:tracePt t="43761" x="812800" y="3963988"/>
          <p14:tracePt t="43775" x="831850" y="3963988"/>
          <p14:tracePt t="43790" x="839788" y="3971925"/>
          <p14:tracePt t="43796" x="849313" y="3971925"/>
          <p14:tracePt t="43807" x="858838" y="3971925"/>
          <p14:tracePt t="43811" x="868363" y="3971925"/>
          <p14:tracePt t="43819" x="876300" y="3971925"/>
          <p14:tracePt t="43832" x="876300" y="3981450"/>
          <p14:tracePt t="43841" x="895350" y="3981450"/>
          <p14:tracePt t="43846" x="904875" y="3981450"/>
          <p14:tracePt t="43857" x="912813" y="3981450"/>
          <p14:tracePt t="43860" x="931863" y="4000500"/>
          <p14:tracePt t="43868" x="941388" y="4000500"/>
          <p14:tracePt t="43875" x="958850" y="4000500"/>
          <p14:tracePt t="43890" x="977900" y="4000500"/>
          <p14:tracePt t="43896" x="985838" y="4000500"/>
          <p14:tracePt t="43903" x="1004888" y="4000500"/>
          <p14:tracePt t="43910" x="1022350" y="4000500"/>
          <p14:tracePt t="43918" x="1031875" y="4000500"/>
          <p14:tracePt t="43924" x="1041400" y="4000500"/>
          <p14:tracePt t="43931" x="1050925" y="4000500"/>
          <p14:tracePt t="43940" x="1068388" y="4000500"/>
          <p14:tracePt t="43945" x="1095375" y="4000500"/>
          <p14:tracePt t="43953" x="1114425" y="4000500"/>
          <p14:tracePt t="43960" x="1131888" y="3990975"/>
          <p14:tracePt t="43967" x="1141413" y="3990975"/>
          <p14:tracePt t="43974" x="1150938" y="3990975"/>
          <p14:tracePt t="43981" x="1187450" y="3990975"/>
          <p14:tracePt t="43995" x="1214438" y="3990975"/>
          <p14:tracePt t="44002" x="1223963" y="3990975"/>
          <p14:tracePt t="44009" x="1241425" y="3990975"/>
          <p14:tracePt t="44017" x="1260475" y="3990975"/>
          <p14:tracePt t="44024" x="1270000" y="4000500"/>
          <p14:tracePt t="44031" x="1287463" y="4008438"/>
          <p14:tracePt t="44039" x="1306513" y="4017963"/>
          <p14:tracePt t="44045" x="1306513" y="4027488"/>
          <p14:tracePt t="44052" x="1343025" y="4037013"/>
          <p14:tracePt t="44060" x="1360488" y="4044950"/>
          <p14:tracePt t="44066" x="1370013" y="4044950"/>
          <p14:tracePt t="44074" x="1370013" y="4054475"/>
          <p14:tracePt t="44080" x="1387475" y="4073525"/>
          <p14:tracePt t="44090" x="1416050" y="4090988"/>
          <p14:tracePt t="44095" x="1423988" y="4090988"/>
          <p14:tracePt t="44102" x="1443038" y="4100513"/>
          <p14:tracePt t="44109" x="1460500" y="4110038"/>
          <p14:tracePt t="44116" x="1460500" y="4127500"/>
          <p14:tracePt t="44123" x="1479550" y="4100513"/>
          <p14:tracePt t="46508" x="1497013" y="4100513"/>
          <p14:tracePt t="46515" x="1516063" y="4081463"/>
          <p14:tracePt t="46522" x="1533525" y="4073525"/>
          <p14:tracePt t="46529" x="1570038" y="4054475"/>
          <p14:tracePt t="46536" x="1598613" y="4044950"/>
          <p14:tracePt t="46543" x="1625600" y="4037013"/>
          <p14:tracePt t="46551" x="1681163" y="4008438"/>
          <p14:tracePt t="46558" x="1717675" y="4000500"/>
          <p14:tracePt t="46565" x="1744663" y="4000500"/>
          <p14:tracePt t="46573" x="1771650" y="4000500"/>
          <p14:tracePt t="46579" x="1798638" y="3990975"/>
          <p14:tracePt t="46587" x="1817688" y="3990975"/>
          <p14:tracePt t="46600" x="1844675" y="3981450"/>
          <p14:tracePt t="46608" x="1854200" y="3981450"/>
          <p14:tracePt t="46615" x="1863725" y="3981450"/>
          <p14:tracePt t="46623" x="1871663" y="3981450"/>
          <p14:tracePt t="46629" x="1881188" y="3981450"/>
          <p14:tracePt t="46636" x="1900238" y="3981450"/>
          <p14:tracePt t="46643" x="1900238" y="3971925"/>
          <p14:tracePt t="46650" x="1936750" y="3963988"/>
          <p14:tracePt t="46657" x="1954213" y="3963988"/>
          <p14:tracePt t="46665" x="1981200" y="3954463"/>
          <p14:tracePt t="46673" x="2017713" y="3944938"/>
          <p14:tracePt t="46678" x="2054225" y="3927475"/>
          <p14:tracePt t="46686" x="2090738" y="3917950"/>
          <p14:tracePt t="46692" x="2146300" y="3898900"/>
          <p14:tracePt t="46700" x="2192338" y="3889375"/>
          <p14:tracePt t="46707" x="2236788" y="3881438"/>
          <p14:tracePt t="46714" x="2265363" y="3871913"/>
          <p14:tracePt t="46723" x="2292350" y="3871913"/>
          <p14:tracePt t="46728" x="2328863" y="3862388"/>
          <p14:tracePt t="46735" x="2346325" y="3862388"/>
          <p14:tracePt t="46742" x="2355850" y="3862388"/>
          <p14:tracePt t="46749" x="2365375" y="3862388"/>
          <p14:tracePt t="46799" x="2374900" y="3862388"/>
          <p14:tracePt t="46820" x="2392363" y="3871913"/>
          <p14:tracePt t="46835" x="2401888" y="3881438"/>
          <p14:tracePt t="46848" x="2401888" y="3889375"/>
          <p14:tracePt t="46856" x="2411413" y="3889375"/>
          <p14:tracePt t="46863" x="2411413" y="3898900"/>
          <p14:tracePt t="46870" x="2419350" y="3898900"/>
          <p14:tracePt t="46877" x="2419350" y="3917950"/>
          <p14:tracePt t="46899" x="2428875" y="3917950"/>
          <p14:tracePt t="46906" x="2428875" y="3927475"/>
          <p14:tracePt t="46912" x="2428875" y="3935413"/>
          <p14:tracePt t="46948" x="2438400" y="3944938"/>
          <p14:tracePt t="46983" x="2447925" y="3944938"/>
          <p14:tracePt t="47033" x="2465388" y="3944938"/>
          <p14:tracePt t="47168" x="2474913" y="3944938"/>
          <p14:tracePt t="47764" x="2584450" y="3944938"/>
          <p14:tracePt t="47772" x="2640013" y="3944938"/>
          <p14:tracePt t="47778" x="2757488" y="3944938"/>
          <p14:tracePt t="47785" x="2840038" y="3944938"/>
          <p14:tracePt t="47792" x="2949575" y="3944938"/>
          <p14:tracePt t="47800" x="3022600" y="3954463"/>
          <p14:tracePt t="47807" x="3132138" y="3954463"/>
          <p14:tracePt t="47813" x="3159125" y="3963988"/>
          <p14:tracePt t="47823" x="3224213" y="3963988"/>
          <p14:tracePt t="47828" x="3260725" y="3963988"/>
          <p14:tracePt t="47836" x="3324225" y="3971925"/>
          <p14:tracePt t="47842" x="3351213" y="3971925"/>
          <p14:tracePt t="47849" x="3387725" y="3971925"/>
          <p14:tracePt t="47857" x="3416300" y="3971925"/>
          <p14:tracePt t="47863" x="3443288" y="3971925"/>
          <p14:tracePt t="47873" x="3489325" y="3971925"/>
          <p14:tracePt t="47878" x="3516313" y="3971925"/>
          <p14:tracePt t="47885" x="3533775" y="3981450"/>
          <p14:tracePt t="47892" x="3579813" y="3981450"/>
          <p14:tracePt t="47899" x="3598863" y="3981450"/>
          <p14:tracePt t="47906" x="3625850" y="3981450"/>
          <p14:tracePt t="47913" x="3662363" y="3981450"/>
          <p14:tracePt t="47920" x="3689350" y="3981450"/>
          <p14:tracePt t="47927" x="3708400" y="3981450"/>
          <p14:tracePt t="47935" x="3735388" y="3981450"/>
          <p14:tracePt t="47941" x="3752850" y="3981450"/>
          <p14:tracePt t="47949" x="3771900" y="3981450"/>
          <p14:tracePt t="47957" x="3798888" y="3981450"/>
          <p14:tracePt t="47975" x="3844925" y="3981450"/>
          <p14:tracePt t="47984" x="3862388" y="3981450"/>
          <p14:tracePt t="47991" x="3871913" y="3981450"/>
          <p14:tracePt t="47999" x="3881438" y="3981450"/>
          <p14:tracePt t="48012" x="3890963" y="3981450"/>
          <p14:tracePt t="48020" x="3917950" y="3981450"/>
          <p14:tracePt t="48034" x="3927475" y="3981450"/>
          <p14:tracePt t="48041" x="3935413" y="3981450"/>
          <p14:tracePt t="48048" x="3954463" y="3981450"/>
          <p14:tracePt t="48062" x="3963988" y="3981450"/>
          <p14:tracePt t="48069" x="3981450" y="3981450"/>
          <p14:tracePt t="48076" x="3990975" y="3981450"/>
          <p14:tracePt t="48090" x="4000500" y="3981450"/>
          <p14:tracePt t="48097" x="4008438" y="3981450"/>
          <p14:tracePt t="48133" x="4017963" y="3981450"/>
          <p14:tracePt t="48381" x="4037013" y="3963988"/>
          <p14:tracePt t="48388" x="4054475" y="3963988"/>
          <p14:tracePt t="48395" x="4090988" y="3935413"/>
          <p14:tracePt t="48402" x="4137025" y="3917950"/>
          <p14:tracePt t="48410" x="4173538" y="3898900"/>
          <p14:tracePt t="48417" x="4219575" y="3889375"/>
          <p14:tracePt t="48424" x="4256088" y="3881438"/>
          <p14:tracePt t="48431" x="4302125" y="3881438"/>
          <p14:tracePt t="48440" x="4356100" y="3871913"/>
          <p14:tracePt t="48445" x="4419600" y="3871913"/>
          <p14:tracePt t="48453" x="4465638" y="3871913"/>
          <p14:tracePt t="48459" x="4538663" y="3871913"/>
          <p14:tracePt t="48466" x="4611688" y="3881438"/>
          <p14:tracePt t="48474" x="4657725" y="3889375"/>
          <p14:tracePt t="48481" x="4711700" y="3898900"/>
          <p14:tracePt t="48489" x="4748213" y="3908425"/>
          <p14:tracePt t="48495" x="4813300" y="3944938"/>
          <p14:tracePt t="48502" x="4849813" y="3954463"/>
          <p14:tracePt t="48510" x="4886325" y="3963988"/>
          <p14:tracePt t="48517" x="4959350" y="3981450"/>
          <p14:tracePt t="48523" x="4995863" y="4000500"/>
          <p14:tracePt t="48530" x="5049838" y="4017963"/>
          <p14:tracePt t="48539" x="5095875" y="4044950"/>
          <p14:tracePt t="48544" x="5151438" y="4064000"/>
          <p14:tracePt t="48551" x="5187950" y="4081463"/>
          <p14:tracePt t="48559" x="5260975" y="4137025"/>
          <p14:tracePt t="48566" x="5287963" y="4154488"/>
          <p14:tracePt t="48573" x="5341938" y="4183063"/>
          <p14:tracePt t="48580" x="5407025" y="4256088"/>
          <p14:tracePt t="48589" x="5434013" y="4292600"/>
          <p14:tracePt t="48594" x="5507038" y="4346575"/>
          <p14:tracePt t="48601" x="5589588" y="4410075"/>
          <p14:tracePt t="48610" x="5634038" y="4456113"/>
          <p14:tracePt t="48616" x="5680075" y="4519613"/>
          <p14:tracePt t="48623" x="5716588" y="4548188"/>
          <p14:tracePt t="48630" x="5772150" y="4638675"/>
          <p14:tracePt t="48637" x="5818188" y="4665663"/>
          <p14:tracePt t="48644" x="5835650" y="4738688"/>
          <p14:tracePt t="48651" x="5872163" y="4803775"/>
          <p14:tracePt t="48658" x="5891213" y="4830763"/>
          <p14:tracePt t="48665" x="5908675" y="4867275"/>
          <p14:tracePt t="48673" x="5927725" y="4894263"/>
          <p14:tracePt t="48679" x="5945188" y="4922838"/>
          <p14:tracePt t="48690" x="5964238" y="4949825"/>
          <p14:tracePt t="48693" x="5972175" y="4967288"/>
          <p14:tracePt t="48701" x="5991225" y="4995863"/>
          <p14:tracePt t="48708" x="6018213" y="5013325"/>
          <p14:tracePt t="48714" x="6045200" y="5040313"/>
          <p14:tracePt t="48723" x="6054725" y="5068888"/>
          <p14:tracePt t="48730" x="6073775" y="5095875"/>
          <p14:tracePt t="48737" x="6081713" y="5122863"/>
          <p14:tracePt t="48744" x="6118225" y="5149850"/>
          <p14:tracePt t="48750" x="6127750" y="5178425"/>
          <p14:tracePt t="48757" x="6146800" y="5214938"/>
          <p14:tracePt t="48764" x="6154738" y="5232400"/>
          <p14:tracePt t="48773" x="6164263" y="5251450"/>
          <p14:tracePt t="48778" x="6164263" y="5268913"/>
          <p14:tracePt t="48786" x="6173788" y="5278438"/>
          <p14:tracePt t="48800" x="6183313" y="5305425"/>
          <p14:tracePt t="48808" x="6183313" y="5314950"/>
          <p14:tracePt t="48814" x="6200775" y="5324475"/>
          <p14:tracePt t="48823" x="6210300" y="5324475"/>
          <p14:tracePt t="48828" x="6210300" y="5341938"/>
          <p14:tracePt t="48836" x="6219825" y="5360988"/>
          <p14:tracePt t="48842" x="6227763" y="5378450"/>
          <p14:tracePt t="48850" x="6227763" y="5397500"/>
          <p14:tracePt t="48857" x="6256338" y="5414963"/>
          <p14:tracePt t="48864" x="6264275" y="5424488"/>
          <p14:tracePt t="48873" x="6283325" y="5441950"/>
          <p14:tracePt t="48878" x="6283325" y="5451475"/>
          <p14:tracePt t="48886" x="6283325" y="5461000"/>
          <p14:tracePt t="48893" x="6292850" y="5478463"/>
          <p14:tracePt t="48900" x="6292850" y="5487988"/>
          <p14:tracePt t="48907" x="6292850" y="5497513"/>
          <p14:tracePt t="49318" x="6346825" y="5497513"/>
          <p14:tracePt t="49325" x="6465888" y="5497513"/>
          <p14:tracePt t="49332" x="6529388" y="5497513"/>
          <p14:tracePt t="49341" x="6594475" y="5497513"/>
          <p14:tracePt t="49347" x="6675438" y="5497513"/>
          <p14:tracePt t="49356" x="6748463" y="5497513"/>
          <p14:tracePt t="49361" x="6794500" y="5497513"/>
          <p14:tracePt t="49368" x="6858000" y="5497513"/>
          <p14:tracePt t="49375" x="6913563" y="5497513"/>
          <p14:tracePt t="49382" x="6967538" y="5497513"/>
          <p14:tracePt t="49390" x="7004050" y="5497513"/>
          <p14:tracePt t="49396" x="7050088" y="5507038"/>
          <p14:tracePt t="49406" x="7077075" y="5507038"/>
          <p14:tracePt t="49410" x="7113588" y="5507038"/>
          <p14:tracePt t="49418" x="7169150" y="5514975"/>
          <p14:tracePt t="49425" x="7205663" y="5524500"/>
          <p14:tracePt t="49432" x="7259638" y="5534025"/>
          <p14:tracePt t="49440" x="7305675" y="5534025"/>
          <p14:tracePt t="49446" x="7378700" y="5551488"/>
          <p14:tracePt t="49454" x="7415213" y="5561013"/>
          <p14:tracePt t="49460" x="7451725" y="5570538"/>
          <p14:tracePt t="49467" x="7488238" y="5580063"/>
          <p14:tracePt t="49474" x="7516813" y="5597525"/>
          <p14:tracePt t="49481" x="7543800" y="5597525"/>
          <p14:tracePt t="49490" x="7570788" y="5607050"/>
          <p14:tracePt t="49495" x="7589838" y="5607050"/>
          <p14:tracePt t="49503" x="7607300" y="5607050"/>
          <p14:tracePt t="49517" x="7626350" y="5607050"/>
          <p14:tracePt t="49524" x="7643813" y="5607050"/>
          <p14:tracePt t="49530" x="7643813" y="5616575"/>
          <p14:tracePt t="49540" x="7653338" y="5616575"/>
          <p14:tracePt t="49552" x="7662863" y="5616575"/>
          <p14:tracePt t="49560" x="7670800" y="5616575"/>
          <p14:tracePt t="49580" x="7680325" y="5616575"/>
          <p14:tracePt t="49602" x="7689850" y="5616575"/>
          <p14:tracePt t="49623" x="7699375" y="5616575"/>
          <p14:tracePt t="49645" x="7707313" y="5616575"/>
          <p14:tracePt t="49893" x="7762875" y="5607050"/>
          <p14:tracePt t="49900" x="7816850" y="5588000"/>
          <p14:tracePt t="49907" x="7889875" y="5551488"/>
          <p14:tracePt t="49914" x="7945438" y="5524500"/>
          <p14:tracePt t="49923" x="8035925" y="5478463"/>
          <p14:tracePt t="49928" x="8091488" y="5451475"/>
          <p14:tracePt t="49935" x="8147050" y="5434013"/>
          <p14:tracePt t="49956" x="8366125" y="5324475"/>
          <p14:tracePt t="49963" x="8439150" y="5287963"/>
          <p14:tracePt t="49973" x="8556625" y="5205413"/>
          <p14:tracePt t="49978" x="8648700" y="5168900"/>
          <p14:tracePt t="49985" x="8804275" y="5076825"/>
          <p14:tracePt t="49993" x="8867775" y="5049838"/>
          <p14:tracePt t="49999" x="8986838" y="4976813"/>
          <p14:tracePt t="50007" x="9059863" y="4940300"/>
          <p14:tracePt t="50013" x="9150350" y="4894263"/>
          <p14:tracePt t="50023" x="9205913" y="4848225"/>
          <p14:tracePt t="50027" x="9259888" y="4821238"/>
          <p14:tracePt t="50035" x="9305925" y="4794250"/>
          <p14:tracePt t="50042" x="9332913" y="4775200"/>
          <p14:tracePt t="50049" x="9361488" y="4738688"/>
          <p14:tracePt t="50057" x="9388475" y="4721225"/>
          <p14:tracePt t="50063" x="9405938" y="4702175"/>
          <p14:tracePt t="50070" x="9424988" y="4694238"/>
          <p14:tracePt t="50077" x="9451975" y="4657725"/>
          <p14:tracePt t="50085" x="9471025" y="4629150"/>
          <p14:tracePt t="50091" x="9498013" y="4592638"/>
          <p14:tracePt t="50099" x="9525000" y="4565650"/>
          <p14:tracePt t="50106" x="9551988" y="4548188"/>
          <p14:tracePt t="50113" x="9588500" y="4519613"/>
          <p14:tracePt t="50120" x="9598025" y="4511675"/>
          <p14:tracePt t="50127" x="9617075" y="4492625"/>
          <p14:tracePt t="50134" x="9644063" y="4465638"/>
          <p14:tracePt t="50141" x="9653588" y="4446588"/>
          <p14:tracePt t="50149" x="9661525" y="4438650"/>
          <p14:tracePt t="50156" x="9671050" y="4429125"/>
          <p14:tracePt t="50162" x="9680575" y="4419600"/>
          <p14:tracePt t="50170" x="9680575" y="4402138"/>
          <p14:tracePt t="50177" x="9680575" y="4392613"/>
          <p14:tracePt t="50184" x="9690100" y="4373563"/>
          <p14:tracePt t="50191" x="9690100" y="4365625"/>
          <p14:tracePt t="50198" x="9690100" y="4346575"/>
          <p14:tracePt t="50206" x="9698038" y="4319588"/>
          <p14:tracePt t="50212" x="9698038" y="4292600"/>
          <p14:tracePt t="50219" x="9717088" y="4273550"/>
          <p14:tracePt t="50226" x="9726613" y="4256088"/>
          <p14:tracePt t="50233" x="9734550" y="4237038"/>
          <p14:tracePt t="50241" x="9734550" y="4210050"/>
          <p14:tracePt t="50248" x="9744075" y="4183063"/>
          <p14:tracePt t="50257" x="9753600" y="4164013"/>
          <p14:tracePt t="50262" x="9763125" y="4110038"/>
          <p14:tracePt t="50270" x="9763125" y="4100513"/>
          <p14:tracePt t="50277" x="9772650" y="4073525"/>
          <p14:tracePt t="50283" x="9772650" y="4054475"/>
          <p14:tracePt t="50290" x="9780588" y="4017963"/>
          <p14:tracePt t="50298" x="9780588" y="4000500"/>
          <p14:tracePt t="50306" x="9790113" y="3971925"/>
          <p14:tracePt t="50311" x="9809163" y="3935413"/>
          <p14:tracePt t="50319" x="9809163" y="3917950"/>
          <p14:tracePt t="50325" x="9817100" y="3889375"/>
          <p14:tracePt t="50333" x="9826625" y="3871913"/>
          <p14:tracePt t="50341" x="9826625" y="3844925"/>
          <p14:tracePt t="50347" x="9836150" y="3835400"/>
          <p14:tracePt t="50356" x="9845675" y="3816350"/>
          <p14:tracePt t="50361" x="9853613" y="3798888"/>
          <p14:tracePt t="50368" x="9853613" y="3789363"/>
          <p14:tracePt t="50375" x="9853613" y="3779838"/>
          <p14:tracePt t="50390" x="9863138" y="3762375"/>
          <p14:tracePt t="50397" x="9863138" y="3752850"/>
          <p14:tracePt t="50406" x="9863138" y="3743325"/>
          <p14:tracePt t="50411" x="9872663" y="3743325"/>
          <p14:tracePt t="50439" x="9872663" y="3735388"/>
          <p14:tracePt t="50957" x="9863138" y="3735388"/>
          <p14:tracePt t="51746" x="9890125" y="3735388"/>
          <p14:tracePt t="51752" x="9926638" y="3706813"/>
          <p14:tracePt t="51759" x="9972675" y="3689350"/>
          <p14:tracePt t="51766" x="10009188" y="3670300"/>
          <p14:tracePt t="51773" x="10045700" y="3662363"/>
          <p14:tracePt t="51781" x="10082213" y="3633788"/>
          <p14:tracePt t="51790" x="10109200" y="3625850"/>
          <p14:tracePt t="51795" x="10145713" y="3616325"/>
          <p14:tracePt t="51801" x="10155238" y="3616325"/>
          <p14:tracePt t="51810" x="10182225" y="3606800"/>
          <p14:tracePt t="51816" x="10210800" y="3597275"/>
          <p14:tracePt t="51823" x="10264775" y="3589338"/>
          <p14:tracePt t="51830" x="10291763" y="3589338"/>
          <p14:tracePt t="51840" x="10320338" y="3589338"/>
          <p14:tracePt t="51844" x="10356850" y="3589338"/>
          <p14:tracePt t="51851" x="10393363" y="3589338"/>
          <p14:tracePt t="51858" x="10429875" y="3589338"/>
          <p14:tracePt t="51865" x="10437813" y="3589338"/>
          <p14:tracePt t="51873" x="10466388" y="3589338"/>
          <p14:tracePt t="51880" x="10493375" y="3589338"/>
          <p14:tracePt t="51887" x="10529888" y="3579813"/>
          <p14:tracePt t="51894" x="10547350" y="3579813"/>
          <p14:tracePt t="51901" x="10575925" y="3579813"/>
          <p14:tracePt t="51908" x="10612438" y="3579813"/>
          <p14:tracePt t="51915" x="10639425" y="3579813"/>
          <p14:tracePt t="51923" x="10658475" y="3579813"/>
          <p14:tracePt t="51942" x="10702925" y="3579813"/>
          <p14:tracePt t="51944" x="10731500" y="3570288"/>
          <p14:tracePt t="51951" x="10748963" y="3570288"/>
          <p14:tracePt t="51958" x="10785475" y="3570288"/>
          <p14:tracePt t="51965" x="10804525" y="3570288"/>
          <p14:tracePt t="51973" x="10821988" y="3570288"/>
          <p14:tracePt t="51979" x="10831513" y="3570288"/>
          <p14:tracePt t="51986" x="10848975" y="3570288"/>
          <p14:tracePt t="51993" x="10885488" y="3570288"/>
          <p14:tracePt t="52000" x="10904538" y="3570288"/>
          <p14:tracePt t="52008" x="10931525" y="3552825"/>
          <p14:tracePt t="52014" x="10958513" y="3552825"/>
          <p14:tracePt t="52023" x="10968038" y="3552825"/>
          <p14:tracePt t="52029" x="10987088" y="3552825"/>
          <p14:tracePt t="52036" x="11004550" y="3552825"/>
          <p14:tracePt t="52043" x="11023600" y="3552825"/>
          <p14:tracePt t="52050" x="11060113" y="3552825"/>
          <p14:tracePt t="52064" x="11077575" y="3552825"/>
          <p14:tracePt t="52073" x="11096625" y="3552825"/>
          <p14:tracePt t="52078" x="11123613" y="3552825"/>
          <p14:tracePt t="52093" x="11141075" y="3552825"/>
          <p14:tracePt t="52100" x="11160125" y="3552825"/>
          <p14:tracePt t="52107" x="11177588" y="3552825"/>
          <p14:tracePt t="52114" x="11196638" y="3552825"/>
          <p14:tracePt t="52124" x="11214100" y="3552825"/>
          <p14:tracePt t="52128" x="11233150" y="3552825"/>
          <p14:tracePt t="52135" x="11260138" y="3552825"/>
          <p14:tracePt t="52142" x="11287125" y="3552825"/>
          <p14:tracePt t="52149" x="11296650" y="3552825"/>
          <p14:tracePt t="52156" x="11315700" y="3552825"/>
          <p14:tracePt t="52164" x="11333163" y="3552825"/>
          <p14:tracePt t="52173" x="11352213" y="3560763"/>
          <p14:tracePt t="52178" x="11379200" y="3560763"/>
          <p14:tracePt t="52192" x="11398250" y="3560763"/>
          <p14:tracePt t="52199" x="11406188" y="3570288"/>
          <p14:tracePt t="52207" x="11415713" y="3579813"/>
          <p14:tracePt t="52213" x="11415713" y="3589338"/>
          <p14:tracePt t="52223" x="11425238" y="3597275"/>
          <p14:tracePt t="52227" x="11442700" y="3597275"/>
          <p14:tracePt t="52234" x="11452225" y="3606800"/>
          <p14:tracePt t="52242" x="11452225" y="3616325"/>
          <p14:tracePt t="52256" x="11452225" y="3633788"/>
          <p14:tracePt t="52263" x="11461750" y="3633788"/>
          <p14:tracePt t="52277" x="11461750" y="3643313"/>
          <p14:tracePt t="52306" x="11461750" y="3652838"/>
          <p14:tracePt t="52320" x="11461750" y="3662363"/>
          <p14:tracePt t="52334" x="11461750" y="3670300"/>
          <p14:tracePt t="52341" x="11461750" y="3679825"/>
          <p14:tracePt t="52349" x="11461750" y="3689350"/>
          <p14:tracePt t="52362" x="11461750" y="3698875"/>
          <p14:tracePt t="52369" x="11452225" y="3698875"/>
          <p14:tracePt t="52376" x="11452225" y="3706813"/>
          <p14:tracePt t="52384" x="11434763" y="3716338"/>
          <p14:tracePt t="52391" x="11425238" y="3725863"/>
          <p14:tracePt t="52407" x="11425238" y="3735388"/>
          <p14:tracePt t="52412" x="11415713" y="3735388"/>
          <p14:tracePt t="52419" x="11406188" y="3743325"/>
          <p14:tracePt t="52426" x="11398250" y="3762375"/>
          <p14:tracePt t="52433" x="11388725" y="3762375"/>
          <p14:tracePt t="52447" x="11379200" y="3762375"/>
          <p14:tracePt t="52461" x="11360150" y="3762375"/>
          <p14:tracePt t="52469" x="11360150" y="3771900"/>
          <p14:tracePt t="52476" x="11352213" y="3771900"/>
          <p14:tracePt t="52483" x="11342688" y="3771900"/>
          <p14:tracePt t="52490" x="11333163" y="3771900"/>
          <p14:tracePt t="52497" x="11323638" y="3779838"/>
          <p14:tracePt t="52511" x="11306175" y="3779838"/>
          <p14:tracePt t="52518" x="11287125" y="3779838"/>
          <p14:tracePt t="52525" x="11279188" y="3779838"/>
          <p14:tracePt t="52532" x="11269663" y="3779838"/>
          <p14:tracePt t="52540" x="11260138" y="3779838"/>
          <p14:tracePt t="52547" x="11233150" y="3779838"/>
          <p14:tracePt t="52561" x="11214100" y="3779838"/>
          <p14:tracePt t="52568" x="11206163" y="3779838"/>
          <p14:tracePt t="52583" x="11196638" y="3779838"/>
          <p14:tracePt t="52590" x="11187113" y="3779838"/>
          <p14:tracePt t="52597" x="11177588" y="3771900"/>
          <p14:tracePt t="52603" x="11169650" y="3771900"/>
          <p14:tracePt t="52618" x="11160125" y="3752850"/>
          <p14:tracePt t="52625" x="11141075" y="3752850"/>
          <p14:tracePt t="52632" x="11133138" y="3735388"/>
          <p14:tracePt t="52640" x="11123613" y="3735388"/>
          <p14:tracePt t="52646" x="11123613" y="3716338"/>
          <p14:tracePt t="52653" x="11114088" y="3716338"/>
          <p14:tracePt t="52660" x="11104563" y="3706813"/>
          <p14:tracePt t="52668" x="11087100" y="3689350"/>
          <p14:tracePt t="52682" x="11068050" y="3679825"/>
          <p14:tracePt t="52690" x="11060113" y="3670300"/>
          <p14:tracePt t="52696" x="11050588" y="3670300"/>
          <p14:tracePt t="52706" x="11050588" y="3662363"/>
          <p14:tracePt t="52710" x="11041063" y="3652838"/>
          <p14:tracePt t="52717" x="11031538" y="3652838"/>
          <p14:tracePt t="52725" x="11023600" y="3643313"/>
          <p14:tracePt t="52731" x="11014075" y="3643313"/>
          <p14:tracePt t="52745" x="10995025" y="3633788"/>
          <p14:tracePt t="52752" x="10987088" y="3633788"/>
          <p14:tracePt t="52760" x="10977563" y="3616325"/>
          <p14:tracePt t="52767" x="10968038" y="3606800"/>
          <p14:tracePt t="52773" x="10958513" y="3606800"/>
          <p14:tracePt t="52780" x="10950575" y="3597275"/>
          <p14:tracePt t="52790" x="10941050" y="3597275"/>
          <p14:tracePt t="52802" x="10914063" y="3579813"/>
          <p14:tracePt t="52809" x="10904538" y="3579813"/>
          <p14:tracePt t="52816" x="10895013" y="3570288"/>
          <p14:tracePt t="52830" x="10885488" y="3560763"/>
          <p14:tracePt t="52840" x="10877550" y="3560763"/>
          <p14:tracePt t="52845" x="10868025" y="3560763"/>
          <p14:tracePt t="52851" x="10868025" y="3543300"/>
          <p14:tracePt t="52859" x="10848975" y="3533775"/>
          <p14:tracePt t="52866" x="10841038" y="3524250"/>
          <p14:tracePt t="52874" x="10831513" y="3524250"/>
          <p14:tracePt t="52880" x="10831513" y="3516313"/>
          <p14:tracePt t="52890" x="10821988" y="3516313"/>
          <p14:tracePt t="52944" x="10812463" y="3516313"/>
          <p14:tracePt t="53505" x="10821988" y="3516313"/>
          <p14:tracePt t="53519" x="10831513" y="3516313"/>
          <p14:tracePt t="53533" x="10848975" y="3516313"/>
          <p14:tracePt t="53554" x="10858500" y="3516313"/>
          <p14:tracePt t="53569" x="10868025" y="3516313"/>
          <p14:tracePt t="53576" x="10877550" y="3524250"/>
          <p14:tracePt t="53597" x="10885488" y="3524250"/>
          <p14:tracePt t="53604" x="10895013" y="3524250"/>
          <p14:tracePt t="53611" x="10904538" y="3524250"/>
          <p14:tracePt t="53618" x="10914063" y="3524250"/>
          <p14:tracePt t="53625" x="10922000" y="3533775"/>
          <p14:tracePt t="53641" x="10931525" y="3533775"/>
          <p14:tracePt t="53646" x="10941050" y="3543300"/>
          <p14:tracePt t="53661" x="10950575" y="3543300"/>
          <p14:tracePt t="53675" x="10958513" y="3543300"/>
          <p14:tracePt t="53682" x="10968038" y="3543300"/>
          <p14:tracePt t="53690" x="10977563" y="3543300"/>
          <p14:tracePt t="53696" x="10995025" y="3543300"/>
          <p14:tracePt t="53706" x="11014075" y="3543300"/>
          <p14:tracePt t="53710" x="11031538" y="3552825"/>
          <p14:tracePt t="53718" x="11041063" y="3552825"/>
          <p14:tracePt t="53725" x="11087100" y="3560763"/>
          <p14:tracePt t="53731" x="11096625" y="3570288"/>
          <p14:tracePt t="53739" x="11114088" y="3570288"/>
          <p14:tracePt t="53746" x="11141075" y="3579813"/>
          <p14:tracePt t="53754" x="11169650" y="3589338"/>
          <p14:tracePt t="53760" x="11177588" y="3589338"/>
          <p14:tracePt t="53767" x="11196638" y="3606800"/>
          <p14:tracePt t="53774" x="11206163" y="3616325"/>
          <p14:tracePt t="53782" x="11214100" y="3616325"/>
          <p14:tracePt t="53790" x="11242675" y="3625850"/>
          <p14:tracePt t="53796" x="11250613" y="3625850"/>
          <p14:tracePt t="53802" x="11250613" y="3633788"/>
          <p14:tracePt t="53810" x="11269663" y="3633788"/>
          <p14:tracePt t="53817" x="11279188" y="3633788"/>
          <p14:tracePt t="53824" x="11287125" y="3643313"/>
          <p14:tracePt t="53840" x="11296650" y="3643313"/>
          <p14:tracePt t="53845" x="11315700" y="3652838"/>
          <p14:tracePt t="53852" x="11323638" y="3652838"/>
          <p14:tracePt t="53859" x="11323638" y="3662363"/>
          <p14:tracePt t="53867" x="11333163" y="3670300"/>
          <p14:tracePt t="53874" x="11342688" y="3670300"/>
          <p14:tracePt t="53890" x="11352213" y="3679825"/>
          <p14:tracePt t="53902" x="11360150" y="3689350"/>
          <p14:tracePt t="53909" x="11369675" y="3698875"/>
          <p14:tracePt t="53917" x="11388725" y="3706813"/>
          <p14:tracePt t="53930" x="11398250" y="3716338"/>
          <p14:tracePt t="53942" x="11406188" y="3725863"/>
          <p14:tracePt t="53944" x="11406188" y="3735388"/>
          <p14:tracePt t="53951" x="11415713" y="3743325"/>
          <p14:tracePt t="53959" x="11415713" y="3752850"/>
          <p14:tracePt t="53966" x="11415713" y="3762375"/>
          <p14:tracePt t="53973" x="11425238" y="3762375"/>
          <p14:tracePt t="53980" x="11425238" y="3771900"/>
          <p14:tracePt t="53994" x="11425238" y="3779838"/>
          <p14:tracePt t="54008" x="11425238" y="3789363"/>
          <p14:tracePt t="54017" x="11425238" y="3798888"/>
          <p14:tracePt t="54031" x="11425238" y="3816350"/>
          <p14:tracePt t="54037" x="11425238" y="3825875"/>
          <p14:tracePt t="54044" x="11425238" y="3835400"/>
          <p14:tracePt t="54080" x="11415713" y="3844925"/>
          <p14:tracePt t="54087" x="11406188" y="3852863"/>
          <p14:tracePt t="54101" x="11398250" y="3862388"/>
          <p14:tracePt t="54115" x="11379200" y="3862388"/>
          <p14:tracePt t="54123" x="11369675" y="3871913"/>
          <p14:tracePt t="54129" x="11360150" y="3871913"/>
          <p14:tracePt t="54143" x="11352213" y="3889375"/>
          <p14:tracePt t="54150" x="11342688" y="3889375"/>
          <p14:tracePt t="54158" x="11333163" y="3889375"/>
          <p14:tracePt t="54214" x="11323638" y="3889375"/>
          <p14:tracePt t="54221" x="11306175" y="3889375"/>
          <p14:tracePt t="54228" x="11296650" y="3889375"/>
          <p14:tracePt t="54242" x="11287125" y="3889375"/>
          <p14:tracePt t="54249" x="11269663" y="3881438"/>
          <p14:tracePt t="54257" x="11260138" y="3871913"/>
          <p14:tracePt t="54273" x="11250613" y="3871913"/>
          <p14:tracePt t="54278" x="11233150" y="3862388"/>
          <p14:tracePt t="54285" x="11223625" y="3852863"/>
          <p14:tracePt t="54293" x="11223625" y="3844925"/>
          <p14:tracePt t="54300" x="11214100" y="3844925"/>
          <p14:tracePt t="54306" x="11206163" y="3835400"/>
          <p14:tracePt t="54313" x="11196638" y="3808413"/>
          <p14:tracePt t="54323" x="11187113" y="3798888"/>
          <p14:tracePt t="54328" x="11187113" y="3789363"/>
          <p14:tracePt t="54336" x="11177588" y="3779838"/>
          <p14:tracePt t="54343" x="11150600" y="3762375"/>
          <p14:tracePt t="54350" x="11141075" y="3743325"/>
          <p14:tracePt t="54357" x="11133138" y="3735388"/>
          <p14:tracePt t="54363" x="11133138" y="3716338"/>
          <p14:tracePt t="54373" x="11133138" y="3706813"/>
          <p14:tracePt t="54377" x="11123613" y="3698875"/>
          <p14:tracePt t="54384" x="11114088" y="3698875"/>
          <p14:tracePt t="54392" x="11114088" y="3689350"/>
          <p14:tracePt t="54398" x="11114088" y="3679825"/>
          <p14:tracePt t="54407" x="11104563" y="3679825"/>
          <p14:tracePt t="54413" x="11096625" y="3670300"/>
          <p14:tracePt t="54420" x="11087100" y="3662363"/>
          <p14:tracePt t="54434" x="11077575" y="3662363"/>
          <p14:tracePt t="54441" x="11068050" y="3662363"/>
          <p14:tracePt t="54449" x="11068050" y="3652838"/>
          <p14:tracePt t="54456" x="11068050" y="3643313"/>
          <p14:tracePt t="54469" x="11060113" y="3643313"/>
          <p14:tracePt t="54477" x="11060113" y="3633788"/>
          <p14:tracePt t="56208" x="11060113" y="3643313"/>
          <p14:tracePt t="56272" x="11050588" y="3643313"/>
          <p14:tracePt t="56336" x="11050588" y="3652838"/>
          <p14:tracePt t="57202" x="11041063" y="3652838"/>
          <p14:tracePt t="57209" x="11041063" y="3662363"/>
          <p14:tracePt t="57273" x="11041063" y="3670300"/>
          <p14:tracePt t="57294" x="11031538" y="3670300"/>
          <p14:tracePt t="57820" x="11041063" y="3670300"/>
          <p14:tracePt t="57840" x="11050588" y="3670300"/>
          <p14:tracePt t="57855" x="11060113" y="3670300"/>
          <p14:tracePt t="57869" x="11068050" y="3670300"/>
          <p14:tracePt t="57876" x="11068050" y="3679825"/>
          <p14:tracePt t="57890" x="11077575" y="3679825"/>
          <p14:tracePt t="57897" x="11087100" y="3679825"/>
          <p14:tracePt t="57932" x="11087100" y="3689350"/>
          <p14:tracePt t="57960" x="11096625" y="3689350"/>
          <p14:tracePt t="57975" x="11096625" y="3698875"/>
          <p14:tracePt t="58004" x="11114088" y="3698875"/>
          <p14:tracePt t="58010" x="11114088" y="3706813"/>
          <p14:tracePt t="58024" x="11114088" y="3716338"/>
          <p14:tracePt t="58032" x="11123613" y="3716338"/>
          <p14:tracePt t="58054" x="11123613" y="3725863"/>
          <p14:tracePt t="58160" x="11123613" y="3735388"/>
          <p14:tracePt t="58181" x="11133138" y="3735388"/>
          <p14:tracePt t="58189" x="11133138" y="3743325"/>
          <p14:tracePt t="58223" x="11133138" y="3752850"/>
          <p14:tracePt t="58259" x="11133138" y="3762375"/>
          <p14:tracePt t="58280" x="11141075" y="3762375"/>
          <p14:tracePt t="58288" x="11141075" y="3771900"/>
          <p14:tracePt t="58344" x="11141075" y="3779838"/>
          <p14:tracePt t="58387" x="11141075" y="3798888"/>
          <p14:tracePt t="58408" x="11141075" y="3808413"/>
          <p14:tracePt t="58472" x="11141075" y="3816350"/>
          <p14:tracePt t="58537" x="11141075" y="3825875"/>
          <p14:tracePt t="58557" x="11141075" y="3835400"/>
          <p14:tracePt t="58592" x="11141075" y="3844925"/>
          <p14:tracePt t="58635" x="11141075" y="3852863"/>
          <p14:tracePt t="58656" x="11141075" y="3871913"/>
          <p14:tracePt t="58671" x="11133138" y="3871913"/>
          <p14:tracePt t="58706" x="11133138" y="3881438"/>
          <p14:tracePt t="58933" x="11133138" y="3871913"/>
          <p14:tracePt t="58940" x="11141075" y="3835400"/>
          <p14:tracePt t="58955" x="11141075" y="3825875"/>
          <p14:tracePt t="58961" x="11141075" y="3816350"/>
          <p14:tracePt t="58983" x="11141075" y="3798888"/>
          <p14:tracePt t="59004" x="11141075" y="3789363"/>
          <p14:tracePt t="59039" x="11141075" y="3771900"/>
          <p14:tracePt t="59054" x="11141075" y="3762375"/>
          <p14:tracePt t="59068" x="11141075" y="3752850"/>
          <p14:tracePt t="59075" x="11141075" y="3735388"/>
          <p14:tracePt t="59082" x="11141075" y="3716338"/>
          <p14:tracePt t="59096" x="11141075" y="3698875"/>
          <p14:tracePt t="59104" x="11150600" y="3689350"/>
          <p14:tracePt t="59110" x="11150600" y="3679825"/>
          <p14:tracePt t="59217" x="11150600" y="3662363"/>
          <p14:tracePt t="59224" x="11150600" y="3625850"/>
          <p14:tracePt t="59231" x="11150600" y="3606800"/>
          <p14:tracePt t="59274" x="11141075" y="3606800"/>
          <p14:tracePt t="59295" x="11133138" y="3606800"/>
          <p14:tracePt t="59302" x="11123613" y="3606800"/>
          <p14:tracePt t="59316" x="11114088" y="3606800"/>
          <p14:tracePt t="59330" x="11104563" y="3606800"/>
          <p14:tracePt t="59352" x="11096625" y="3606800"/>
          <p14:tracePt t="59359" x="11087100" y="3606800"/>
          <p14:tracePt t="59380" x="11077575" y="3616325"/>
          <p14:tracePt t="59388" x="11068050" y="3616325"/>
          <p14:tracePt t="59394" x="11060113" y="3625850"/>
          <p14:tracePt t="59401" x="11050588" y="3633788"/>
          <p14:tracePt t="59415" x="11050588" y="3643313"/>
          <p14:tracePt t="59430" x="11031538" y="3643313"/>
          <p14:tracePt t="59444" x="11031538" y="3652838"/>
          <p14:tracePt t="59458" x="11023600" y="3652838"/>
          <p14:tracePt t="59474" x="11023600" y="3662363"/>
          <p14:tracePt t="59490" x="11014075" y="3662363"/>
          <p14:tracePt t="59529" x="11014075" y="3670300"/>
          <p14:tracePt t="59579" x="11014075" y="3679825"/>
          <p14:tracePt t="59586" x="11014075" y="3689350"/>
          <p14:tracePt t="59614" x="11014075" y="3698875"/>
          <p14:tracePt t="59628" x="11014075" y="3706813"/>
          <p14:tracePt t="59636" x="11014075" y="3716338"/>
          <p14:tracePt t="59650" x="11014075" y="3725863"/>
          <p14:tracePt t="59671" x="11014075" y="3735388"/>
          <p14:tracePt t="59692" x="11023600" y="3743325"/>
          <p14:tracePt t="59713" x="11041063" y="3743325"/>
          <p14:tracePt t="59721" x="11041063" y="3752850"/>
          <p14:tracePt t="59728" x="11050588" y="3752850"/>
          <p14:tracePt t="59741" x="11060113" y="3752850"/>
          <p14:tracePt t="59756" x="11068050" y="3752850"/>
          <p14:tracePt t="59771" x="11077575" y="3752850"/>
          <p14:tracePt t="59777" x="11087100" y="3752850"/>
          <p14:tracePt t="59785" x="11096625" y="3762375"/>
          <p14:tracePt t="59792" x="11114088" y="3762375"/>
          <p14:tracePt t="59806" x="11123613" y="3762375"/>
          <p14:tracePt t="59813" x="11133138" y="3762375"/>
          <p14:tracePt t="59820" x="11141075" y="3771900"/>
          <p14:tracePt t="59835" x="11150600" y="3771900"/>
          <p14:tracePt t="59841" x="11160125" y="3771900"/>
          <p14:tracePt t="59848" x="11169650" y="3771900"/>
          <p14:tracePt t="59857" x="11177588" y="3771900"/>
          <p14:tracePt t="59863" x="11187113" y="3771900"/>
          <p14:tracePt t="59877" x="11196638" y="3771900"/>
          <p14:tracePt t="59884" x="11206163" y="3779838"/>
          <p14:tracePt t="59898" x="11214100" y="3779838"/>
          <p14:tracePt t="59906" x="11223625" y="3779838"/>
          <p14:tracePt t="59912" x="11233150" y="3789363"/>
          <p14:tracePt t="59926" x="11250613" y="3789363"/>
          <p14:tracePt t="59943" x="11269663" y="3798888"/>
          <p14:tracePt t="59956" x="11269663" y="3808413"/>
          <p14:tracePt t="59962" x="11279188" y="3808413"/>
          <p14:tracePt t="59969" x="11279188" y="3816350"/>
          <p14:tracePt t="59983" x="11287125" y="3816350"/>
          <p14:tracePt t="59991" x="11287125" y="3825875"/>
          <p14:tracePt t="60007" x="11287125" y="3844925"/>
          <p14:tracePt t="60012" x="11296650" y="3852863"/>
          <p14:tracePt t="60026" x="11296650" y="3862388"/>
          <p14:tracePt t="60033" x="11296650" y="3871913"/>
          <p14:tracePt t="60041" x="11296650" y="3881438"/>
          <p14:tracePt t="60056" x="11296650" y="3889375"/>
          <p14:tracePt t="60061" x="11296650" y="3898900"/>
          <p14:tracePt t="60069" x="11296650" y="3917950"/>
          <p14:tracePt t="60083" x="11296650" y="3927475"/>
          <p14:tracePt t="60090" x="11296650" y="3935413"/>
          <p14:tracePt t="60096" x="11296650" y="3954463"/>
          <p14:tracePt t="60111" x="11287125" y="3963988"/>
          <p14:tracePt t="60118" x="11287125" y="3971925"/>
          <p14:tracePt t="60125" x="11279188" y="3981450"/>
          <p14:tracePt t="60132" x="11279188" y="3990975"/>
          <p14:tracePt t="60140" x="11279188" y="4000500"/>
          <p14:tracePt t="60147" x="11269663" y="4008438"/>
          <p14:tracePt t="60153" x="11269663" y="4017963"/>
          <p14:tracePt t="60167" x="11260138" y="4017963"/>
          <p14:tracePt t="60175" x="11242675" y="4027488"/>
          <p14:tracePt t="60196" x="11233150" y="4027488"/>
          <p14:tracePt t="60210" x="11223625" y="4027488"/>
          <p14:tracePt t="60217" x="11214100" y="4027488"/>
          <p14:tracePt t="60224" x="11206163" y="4027488"/>
          <p14:tracePt t="60240" x="11196638" y="4027488"/>
          <p14:tracePt t="60245" x="11187113" y="4027488"/>
          <p14:tracePt t="60253" x="11177588" y="4027488"/>
          <p14:tracePt t="60260" x="11169650" y="4027488"/>
          <p14:tracePt t="60267" x="11160125" y="4027488"/>
          <p14:tracePt t="60274" x="11150600" y="4027488"/>
          <p14:tracePt t="60281" x="11141075" y="4017963"/>
          <p14:tracePt t="60290" x="11141075" y="4008438"/>
          <p14:tracePt t="60296" x="11123613" y="4000500"/>
          <p14:tracePt t="60303" x="11114088" y="3981450"/>
          <p14:tracePt t="60309" x="11096625" y="3963988"/>
          <p14:tracePt t="60317" x="11087100" y="3963988"/>
          <p14:tracePt t="60324" x="11087100" y="3954463"/>
          <p14:tracePt t="60340" x="11087100" y="3935413"/>
          <p14:tracePt t="60345" x="11077575" y="3935413"/>
          <p14:tracePt t="60352" x="11077575" y="3927475"/>
          <p14:tracePt t="60359" x="11077575" y="3898900"/>
          <p14:tracePt t="60367" x="11077575" y="3889375"/>
          <p14:tracePt t="60374" x="11077575" y="3881438"/>
          <p14:tracePt t="60380" x="11077575" y="3862388"/>
          <p14:tracePt t="60390" x="11077575" y="3852863"/>
          <p14:tracePt t="60409" x="11077575" y="3844925"/>
          <p14:tracePt t="60416" x="11077575" y="3825875"/>
          <p14:tracePt t="60424" x="11077575" y="3808413"/>
          <p14:tracePt t="60430" x="11087100" y="3808413"/>
          <p14:tracePt t="60440" x="11104563" y="3798888"/>
          <p14:tracePt t="60444" x="11104563" y="3789363"/>
          <p14:tracePt t="60451" x="11114088" y="3779838"/>
          <p14:tracePt t="60459" x="11114088" y="3771900"/>
          <p14:tracePt t="60466" x="11123613" y="3771900"/>
          <p14:tracePt t="60473" x="11133138" y="3762375"/>
          <p14:tracePt t="60487" x="11141075" y="3743325"/>
          <p14:tracePt t="60494" x="11150600" y="3735388"/>
          <p14:tracePt t="60522" x="11160125" y="3725863"/>
          <p14:tracePt t="60529" x="11177588" y="3725863"/>
          <p14:tracePt t="60536" x="11187113" y="3725863"/>
          <p14:tracePt t="60558" x="11187113" y="3716338"/>
          <p14:tracePt t="60574" x="11196638" y="3716338"/>
          <p14:tracePt t="60629" x="11206163" y="3716338"/>
          <p14:tracePt t="60686" x="11214100" y="3716338"/>
          <p14:tracePt t="60785" x="11223625" y="3716338"/>
          <p14:tracePt t="60792" x="11233150" y="3716338"/>
          <p14:tracePt t="60806" x="11250613" y="3725863"/>
          <p14:tracePt t="60835" x="11260138" y="3725863"/>
          <p14:tracePt t="60849" x="11269663" y="3735388"/>
          <p14:tracePt t="60878" x="11279188" y="3735388"/>
          <p14:tracePt t="60884" x="11287125" y="3752850"/>
          <p14:tracePt t="60898" x="11306175" y="3762375"/>
          <p14:tracePt t="60905" x="11323638" y="3771900"/>
          <p14:tracePt t="60913" x="11333163" y="3771900"/>
          <p14:tracePt t="60920" x="11333163" y="3779838"/>
          <p14:tracePt t="60927" x="11342688" y="3789363"/>
          <p14:tracePt t="60934" x="11352213" y="3798888"/>
          <p14:tracePt t="60941" x="11360150" y="3808413"/>
          <p14:tracePt t="60958" x="11360150" y="3816350"/>
          <p14:tracePt t="60969" x="11369675" y="3816350"/>
          <p14:tracePt t="60977" x="11369675" y="3835400"/>
          <p14:tracePt t="60991" x="11379200" y="3835400"/>
          <p14:tracePt t="61007" x="11398250" y="3835400"/>
          <p14:tracePt t="61012" x="11398250" y="3844925"/>
          <p14:tracePt t="61019" x="11406188" y="3852863"/>
          <p14:tracePt t="61034" x="11415713" y="3862388"/>
          <p14:tracePt t="61040" x="11425238" y="3871913"/>
          <p14:tracePt t="61056" x="11434763" y="3881438"/>
          <p14:tracePt t="61062" x="11434763" y="3889375"/>
          <p14:tracePt t="61068" x="11442700" y="3908425"/>
          <p14:tracePt t="61076" x="11452225" y="3908425"/>
          <p14:tracePt t="61083" x="11452225" y="3917950"/>
          <p14:tracePt t="61090" x="11471275" y="3927475"/>
          <p14:tracePt t="61097" x="11471275" y="3944938"/>
          <p14:tracePt t="61107" x="11479213" y="3963988"/>
          <p14:tracePt t="61111" x="11488738" y="4000500"/>
          <p14:tracePt t="61118" x="11498263" y="4027488"/>
          <p14:tracePt t="61125" x="11507788" y="4073525"/>
          <p14:tracePt t="61133" x="11525250" y="4110038"/>
          <p14:tracePt t="61141" x="11525250" y="4164013"/>
          <p14:tracePt t="61147" x="11525250" y="4200525"/>
          <p14:tracePt t="61157" x="11525250" y="4227513"/>
          <p14:tracePt t="61161" x="11525250" y="4237038"/>
          <p14:tracePt t="61169" x="11515725" y="4310063"/>
          <p14:tracePt t="61175" x="11515725" y="4319588"/>
          <p14:tracePt t="61182" x="11515725" y="4346575"/>
          <p14:tracePt t="61191" x="11507788" y="4383088"/>
          <p14:tracePt t="61196" x="11488738" y="4410075"/>
          <p14:tracePt t="61206" x="11452225" y="4438650"/>
          <p14:tracePt t="61211" x="11452225" y="4446588"/>
          <p14:tracePt t="61218" x="11406188" y="4511675"/>
          <p14:tracePt t="61225" x="11388725" y="4538663"/>
          <p14:tracePt t="61232" x="11360150" y="4584700"/>
          <p14:tracePt t="61240" x="11352213" y="4592638"/>
          <p14:tracePt t="61246" x="11296650" y="4638675"/>
          <p14:tracePt t="61256" x="11223625" y="4675188"/>
          <p14:tracePt t="61261" x="11141075" y="4684713"/>
          <p14:tracePt t="61267" x="11050588" y="4684713"/>
          <p14:tracePt t="61275" x="10958513" y="4684713"/>
          <p14:tracePt t="61281" x="10821988" y="4684713"/>
          <p14:tracePt t="61289" x="10739438" y="4657725"/>
          <p14:tracePt t="61296" x="10629900" y="4621213"/>
          <p14:tracePt t="61303" x="10493375" y="4538663"/>
          <p14:tracePt t="61310" x="10401300" y="4456113"/>
          <p14:tracePt t="61317" x="10164763" y="4310063"/>
          <p14:tracePt t="61324" x="10028238" y="4237038"/>
          <p14:tracePt t="61331" x="9853613" y="4044950"/>
          <p14:tracePt t="61339" x="9661525" y="3798888"/>
          <p14:tracePt t="61345" x="9451975" y="3552825"/>
          <p14:tracePt t="61352" x="9305925" y="3370263"/>
          <p14:tracePt t="61360" x="9096375" y="3095625"/>
          <p14:tracePt t="61367" x="8950325" y="2776538"/>
          <p14:tracePt t="61374" x="8804275" y="2520950"/>
          <p14:tracePt t="61381" x="8658225" y="2282825"/>
          <p14:tracePt t="61390" x="8529638" y="2000250"/>
          <p14:tracePt t="61395" x="8366125" y="1652588"/>
          <p14:tracePt t="61402" x="8237538" y="1423988"/>
          <p14:tracePt t="61409" x="8108950" y="1141413"/>
          <p14:tracePt t="61416" x="7972425" y="849313"/>
          <p14:tracePt t="61423" x="7826375" y="676275"/>
          <p14:tracePt t="61431" x="7735888" y="547688"/>
          <p14:tracePt t="61440" x="7516813" y="365125"/>
          <p14:tracePt t="61445" x="7378700" y="282575"/>
          <p14:tracePt t="61452" x="7186613" y="155575"/>
          <p14:tracePt t="61460" x="6977063" y="73025"/>
          <p14:tracePt t="61467" x="6767513" y="63500"/>
          <p14:tracePt t="61474" x="6548438" y="82550"/>
          <p14:tracePt t="61480" x="6310313" y="155575"/>
          <p14:tracePt t="61490" x="5964238" y="292100"/>
          <p14:tracePt t="61495" x="5597525" y="530225"/>
          <p14:tracePt t="61501" x="5314950" y="749300"/>
          <p14:tracePt t="61509" x="4976813" y="1004888"/>
          <p14:tracePt t="61516" x="4684713" y="1296988"/>
          <p14:tracePt t="61523" x="4448175" y="1579563"/>
          <p14:tracePt t="61530" x="4200525" y="1973263"/>
          <p14:tracePt t="61539" x="3881438" y="2382838"/>
          <p14:tracePt t="61544" x="3616325" y="2784475"/>
          <p14:tracePt t="61551" x="3360738" y="3241675"/>
          <p14:tracePt t="61559" x="3168650" y="3625850"/>
          <p14:tracePt t="61566" x="2986088" y="4110038"/>
          <p14:tracePt t="61574" x="2840038" y="4483100"/>
          <p14:tracePt t="61580" x="2684463" y="4803775"/>
          <p14:tracePt t="61590" x="2566988" y="5086350"/>
          <p14:tracePt t="61594" x="2457450" y="5368925"/>
          <p14:tracePt t="61601" x="2382838" y="5543550"/>
          <p14:tracePt t="61609" x="2319338" y="5753100"/>
          <p14:tracePt t="61615" x="2273300" y="5981700"/>
          <p14:tracePt t="62261" x="2273300" y="5926138"/>
          <p14:tracePt t="62268" x="2273300" y="5843588"/>
          <p14:tracePt t="62275" x="2273300" y="5726113"/>
          <p14:tracePt t="62283" x="2282825" y="5670550"/>
          <p14:tracePt t="62290" x="2309813" y="5551488"/>
          <p14:tracePt t="62297" x="2319338" y="5478463"/>
          <p14:tracePt t="62309" x="2346325" y="5424488"/>
          <p14:tracePt t="62311" x="2382838" y="5341938"/>
          <p14:tracePt t="62318" x="2401888" y="5287963"/>
          <p14:tracePt t="62325" x="2438400" y="5195888"/>
          <p14:tracePt t="62332" x="2484438" y="5076825"/>
          <p14:tracePt t="62340" x="2511425" y="5032375"/>
          <p14:tracePt t="62346" x="2547938" y="4949825"/>
          <p14:tracePt t="62353" x="2584450" y="4876800"/>
          <p14:tracePt t="62360" x="2647950" y="4811713"/>
          <p14:tracePt t="62368" x="2667000" y="4775200"/>
          <p14:tracePt t="62375" x="2713038" y="4711700"/>
          <p14:tracePt t="62382" x="2757488" y="4665663"/>
          <p14:tracePt t="62390" x="2803525" y="4621213"/>
          <p14:tracePt t="62396" x="2849563" y="4592638"/>
          <p14:tracePt t="62403" x="2895600" y="4548188"/>
          <p14:tracePt t="62410" x="2940050" y="4483100"/>
          <p14:tracePt t="62418" x="2986088" y="4456113"/>
          <p14:tracePt t="62424" x="3022600" y="4419600"/>
          <p14:tracePt t="62431" x="3086100" y="4373563"/>
          <p14:tracePt t="62440" x="3141663" y="4329113"/>
          <p14:tracePt t="62445" x="3232150" y="4264025"/>
          <p14:tracePt t="62452" x="3324225" y="4227513"/>
          <p14:tracePt t="62460" x="3433763" y="4146550"/>
          <p14:tracePt t="62467" x="3497263" y="4117975"/>
          <p14:tracePt t="62474" x="3625850" y="4073525"/>
          <p14:tracePt t="62481" x="3708400" y="4044950"/>
          <p14:tracePt t="62490" x="3808413" y="3990975"/>
          <p14:tracePt t="62495" x="3927475" y="3963988"/>
          <p14:tracePt t="62502" x="4000500" y="3944938"/>
          <p14:tracePt t="62510" x="4090988" y="3889375"/>
          <p14:tracePt t="62516" x="4164013" y="3862388"/>
          <p14:tracePt t="62524" x="4246563" y="3852863"/>
          <p14:tracePt t="62530" x="4302125" y="3835400"/>
          <p14:tracePt t="62540" x="4392613" y="3808413"/>
          <p14:tracePt t="62545" x="4456113" y="3798888"/>
          <p14:tracePt t="62552" x="4529138" y="3779838"/>
          <p14:tracePt t="62559" x="4611688" y="3779838"/>
          <p14:tracePt t="62566" x="4667250" y="3762375"/>
          <p14:tracePt t="62574" x="4748213" y="3752850"/>
          <p14:tracePt t="62580" x="4840288" y="3735388"/>
          <p14:tracePt t="62590" x="4903788" y="3735388"/>
          <p14:tracePt t="62594" x="5013325" y="3735388"/>
          <p14:tracePt t="62601" x="5086350" y="3735388"/>
          <p14:tracePt t="62609" x="5195888" y="3735388"/>
          <p14:tracePt t="62616" x="5251450" y="3735388"/>
          <p14:tracePt t="62623" x="5334000" y="3743325"/>
          <p14:tracePt t="62630" x="5414963" y="3752850"/>
          <p14:tracePt t="62637" x="5480050" y="3771900"/>
          <p14:tracePt t="62644" x="5561013" y="3789363"/>
          <p14:tracePt t="62652" x="5616575" y="3808413"/>
          <p14:tracePt t="62658" x="5689600" y="3816350"/>
          <p14:tracePt t="62666" x="5735638" y="3835400"/>
          <p14:tracePt t="62674" x="5808663" y="3871913"/>
          <p14:tracePt t="62680" x="5881688" y="3881438"/>
          <p14:tracePt t="62690" x="5935663" y="3917950"/>
          <p14:tracePt t="62694" x="6027738" y="3935413"/>
          <p14:tracePt t="62701" x="6081713" y="3963988"/>
          <p14:tracePt t="62708" x="6164263" y="4000500"/>
          <p14:tracePt t="62715" x="6256338" y="4064000"/>
          <p14:tracePt t="62723" x="6319838" y="4127500"/>
          <p14:tracePt t="62729" x="6392863" y="4200525"/>
          <p14:tracePt t="62737" x="6456363" y="4273550"/>
          <p14:tracePt t="62744" x="6521450" y="4310063"/>
          <p14:tracePt t="62750" x="6548438" y="4365625"/>
          <p14:tracePt t="62758" x="6584950" y="4402138"/>
          <p14:tracePt t="62765" x="6638925" y="4446588"/>
          <p14:tracePt t="62773" x="6667500" y="4465638"/>
          <p14:tracePt t="62779" x="6711950" y="4502150"/>
          <p14:tracePt t="62786" x="6740525" y="4529138"/>
          <p14:tracePt t="62793" x="6757988" y="4556125"/>
          <p14:tracePt t="62801" x="6784975" y="4602163"/>
          <p14:tracePt t="62807" x="6813550" y="4629150"/>
          <p14:tracePt t="62814" x="6840538" y="4684713"/>
          <p14:tracePt t="62823" x="6858000" y="4757738"/>
          <p14:tracePt t="62828" x="6877050" y="4784725"/>
          <p14:tracePt t="62836" x="6886575" y="4821238"/>
          <p14:tracePt t="62844" x="6886575" y="4830763"/>
          <p14:tracePt t="62850" x="6959600" y="4903788"/>
          <p14:tracePt t="62857" x="6967538" y="4930775"/>
          <p14:tracePt t="62864" x="6977063" y="4959350"/>
          <p14:tracePt t="62878" x="7004050" y="5032375"/>
          <p14:tracePt t="62886" x="7004050" y="5040313"/>
          <p14:tracePt t="62893" x="7013575" y="5059363"/>
          <p14:tracePt t="62899" x="7013575" y="5076825"/>
          <p14:tracePt t="62908" x="7013575" y="5113338"/>
          <p14:tracePt t="62914" x="7023100" y="5141913"/>
          <p14:tracePt t="62923" x="7023100" y="5168900"/>
          <p14:tracePt t="62928" x="7023100" y="5205413"/>
          <p14:tracePt t="62935" x="7032625" y="5232400"/>
          <p14:tracePt t="62942" x="7032625" y="5259388"/>
          <p14:tracePt t="62949" x="7032625" y="5295900"/>
          <p14:tracePt t="62957" x="7032625" y="5305425"/>
          <p14:tracePt t="62963" x="7032625" y="5341938"/>
          <p14:tracePt t="62973" x="7032625" y="5368925"/>
          <p14:tracePt t="62977" x="7032625" y="5387975"/>
          <p14:tracePt t="62985" x="7032625" y="5397500"/>
          <p14:tracePt t="62992" x="7032625" y="5405438"/>
          <p14:tracePt t="62999" x="7032625" y="5424488"/>
          <p14:tracePt t="63007" x="7032625" y="5461000"/>
          <p14:tracePt t="63013" x="7032625" y="5470525"/>
          <p14:tracePt t="63023" x="7032625" y="5487988"/>
          <p14:tracePt t="63027" x="7032625" y="5497513"/>
          <p14:tracePt t="63034" x="7023100" y="5514975"/>
          <p14:tracePt t="63042" x="7023100" y="5543550"/>
          <p14:tracePt t="63048" x="7013575" y="5570538"/>
          <p14:tracePt t="63056" x="6996113" y="5588000"/>
          <p14:tracePt t="63063" x="6996113" y="5616575"/>
          <p14:tracePt t="63070" x="6996113" y="5643563"/>
          <p14:tracePt t="63077" x="6996113" y="5661025"/>
          <p14:tracePt t="63084" x="6996113" y="5707063"/>
          <p14:tracePt t="63091" x="6986588" y="5734050"/>
          <p14:tracePt t="63098" x="6986588" y="5743575"/>
          <p14:tracePt t="63107" x="6977063" y="5770563"/>
          <p14:tracePt t="63112" x="6977063" y="5799138"/>
          <p14:tracePt t="63120" x="6967538" y="5826125"/>
          <p14:tracePt t="63126" x="6959600" y="5843588"/>
          <p14:tracePt t="63134" x="6950075" y="5881688"/>
          <p14:tracePt t="63141" x="6940550" y="5899150"/>
          <p14:tracePt t="63149" x="6931025" y="5918200"/>
          <p14:tracePt t="63158" x="6904038" y="5945188"/>
          <p14:tracePt t="63162" x="6886575" y="5972175"/>
          <p14:tracePt t="63170" x="6877050" y="5999163"/>
          <p14:tracePt t="63177" x="6858000" y="6027738"/>
          <p14:tracePt t="63183" x="6840538" y="6045200"/>
          <p14:tracePt t="63190" x="6804025" y="6081713"/>
          <p14:tracePt t="63198" x="6804025" y="6091238"/>
          <p14:tracePt t="63207" x="6784975" y="6108700"/>
          <p14:tracePt t="63212" x="6777038" y="6118225"/>
          <p14:tracePt t="63219" x="6757988" y="6127750"/>
          <p14:tracePt t="63226" x="6757988" y="6137275"/>
          <p14:tracePt t="63233" x="6740525" y="6145213"/>
          <p14:tracePt t="63240" x="6721475" y="6164263"/>
          <p14:tracePt t="63247" x="6711950" y="6164263"/>
          <p14:tracePt t="63257" x="6704013" y="6164263"/>
          <p14:tracePt t="63261" x="6704013" y="6173788"/>
          <p14:tracePt t="63269" x="6694488" y="6173788"/>
          <p14:tracePt t="63276" x="6675438" y="6173788"/>
          <p14:tracePt t="63282" x="6667500" y="6173788"/>
          <p14:tracePt t="63291" x="6657975" y="6173788"/>
          <p14:tracePt t="63318" x="6638925" y="6145213"/>
          <p14:tracePt t="63325" x="6594475" y="6081713"/>
          <p14:tracePt t="63332" x="6584950" y="6081713"/>
          <p14:tracePt t="63340" x="6557963" y="6045200"/>
          <p14:tracePt t="63347" x="6538913" y="5999163"/>
          <p14:tracePt t="63356" x="6529388" y="5981700"/>
          <p14:tracePt t="63360" x="6521450" y="5954713"/>
          <p14:tracePt t="63368" x="6511925" y="5926138"/>
          <p14:tracePt t="63375" x="6502400" y="5908675"/>
          <p14:tracePt t="63382" x="6492875" y="5881688"/>
          <p14:tracePt t="63390" x="6475413" y="5835650"/>
          <p14:tracePt t="63396" x="6475413" y="5826125"/>
          <p14:tracePt t="63406" x="6465888" y="5799138"/>
          <p14:tracePt t="63410" x="6465888" y="5762625"/>
          <p14:tracePt t="63418" x="6456363" y="5734050"/>
          <p14:tracePt t="63425" x="6456363" y="5707063"/>
          <p14:tracePt t="63431" x="6456363" y="5643563"/>
          <p14:tracePt t="63440" x="6456363" y="5616575"/>
          <p14:tracePt t="63446" x="6456363" y="5570538"/>
          <p14:tracePt t="63453" x="6456363" y="5534025"/>
          <p14:tracePt t="63460" x="6446838" y="5497513"/>
          <p14:tracePt t="63467" x="6446838" y="5470525"/>
          <p14:tracePt t="63474" x="6446838" y="5441950"/>
          <p14:tracePt t="63481" x="6446838" y="5414963"/>
          <p14:tracePt t="63490" x="6446838" y="5378450"/>
          <p14:tracePt t="63495" x="6446838" y="5351463"/>
          <p14:tracePt t="63503" x="6446838" y="5341938"/>
          <p14:tracePt t="63510" x="6446838" y="5332413"/>
          <p14:tracePt t="63517" x="6438900" y="5305425"/>
          <p14:tracePt t="63524" x="6438900" y="5287963"/>
          <p14:tracePt t="63531" x="6438900" y="5268913"/>
          <p14:tracePt t="63540" x="6438900" y="5259388"/>
          <p14:tracePt t="63545" x="6438900" y="5241925"/>
          <p14:tracePt t="63553" x="6438900" y="5214938"/>
          <p14:tracePt t="63560" x="6438900" y="5195888"/>
          <p14:tracePt t="63566" x="6438900" y="5168900"/>
          <p14:tracePt t="63574" x="6438900" y="5159375"/>
          <p14:tracePt t="63580" x="6446838" y="5113338"/>
          <p14:tracePt t="63590" x="6456363" y="5086350"/>
          <p14:tracePt t="63595" x="6456363" y="5076825"/>
          <p14:tracePt t="63603" x="6456363" y="5049838"/>
          <p14:tracePt t="63609" x="6465888" y="5032375"/>
          <p14:tracePt t="63616" x="6465888" y="5013325"/>
          <p14:tracePt t="63625" x="6483350" y="4995863"/>
          <p14:tracePt t="63631" x="6492875" y="4976813"/>
          <p14:tracePt t="63640" x="6492875" y="4959350"/>
          <p14:tracePt t="63645" x="6492875" y="4949825"/>
          <p14:tracePt t="63652" x="6492875" y="4930775"/>
          <p14:tracePt t="63659" x="6492875" y="4913313"/>
          <p14:tracePt t="63666" x="6502400" y="4903788"/>
          <p14:tracePt t="63674" x="6511925" y="4884738"/>
          <p14:tracePt t="63681" x="6511925" y="4867275"/>
          <p14:tracePt t="63690" x="6511925" y="4848225"/>
          <p14:tracePt t="63701" x="6521450" y="4830763"/>
          <p14:tracePt t="63709" x="6529388" y="4821238"/>
          <p14:tracePt t="63716" x="6538913" y="4803775"/>
          <p14:tracePt t="63723" x="6548438" y="4794250"/>
          <p14:tracePt t="63730" x="6557963" y="4784725"/>
          <p14:tracePt t="63737" x="6557963" y="4775200"/>
          <p14:tracePt t="63751" x="6565900" y="4767263"/>
          <p14:tracePt t="63759" x="6575425" y="4757738"/>
          <p14:tracePt t="63766" x="6584950" y="4748213"/>
          <p14:tracePt t="63780" x="6594475" y="4738688"/>
          <p14:tracePt t="63808" x="6602413" y="4721225"/>
          <p14:tracePt t="63821" x="6611938" y="4711700"/>
          <p14:tracePt t="63837" x="6621463" y="4711700"/>
          <p14:tracePt t="63850" x="6630988" y="4711700"/>
          <p14:tracePt t="63864" x="6638925" y="4711700"/>
          <p14:tracePt t="63886" x="6648450" y="4711700"/>
          <p14:tracePt t="63893" x="6657975" y="4711700"/>
          <p14:tracePt t="63915" x="6667500" y="4730750"/>
          <p14:tracePt t="63928" x="6667500" y="4738688"/>
          <p14:tracePt t="63935" x="6667500" y="4748213"/>
          <p14:tracePt t="63943" x="6675438" y="4757738"/>
          <p14:tracePt t="63959" x="6684963" y="4767263"/>
          <p14:tracePt t="63965" x="6694488" y="4784725"/>
          <p14:tracePt t="63973" x="6694488" y="4794250"/>
          <p14:tracePt t="63978" x="6694488" y="4803775"/>
          <p14:tracePt t="63986" x="6711950" y="4821238"/>
          <p14:tracePt t="63992" x="6721475" y="4840288"/>
          <p14:tracePt t="63999" x="6721475" y="4848225"/>
          <p14:tracePt t="64007" x="6721475" y="4867275"/>
          <p14:tracePt t="64014" x="6721475" y="4884738"/>
          <p14:tracePt t="64024" x="6721475" y="4894263"/>
          <p14:tracePt t="64028" x="6721475" y="4903788"/>
          <p14:tracePt t="64035" x="6721475" y="4913313"/>
          <p14:tracePt t="64049" x="6721475" y="4930775"/>
          <p14:tracePt t="64056" x="6721475" y="4940300"/>
          <p14:tracePt t="64073" x="6721475" y="4959350"/>
          <p14:tracePt t="64077" x="6721475" y="4967288"/>
          <p14:tracePt t="64085" x="6721475" y="4976813"/>
          <p14:tracePt t="64099" x="6721475" y="5003800"/>
          <p14:tracePt t="64107" x="6704013" y="5022850"/>
          <p14:tracePt t="64113" x="6694488" y="5049838"/>
          <p14:tracePt t="64123" x="6684963" y="5076825"/>
          <p14:tracePt t="64127" x="6675438" y="5095875"/>
          <p14:tracePt t="64135" x="6667500" y="5132388"/>
          <p14:tracePt t="64141" x="6657975" y="5149850"/>
          <p14:tracePt t="64148" x="6648450" y="5168900"/>
          <p14:tracePt t="64156" x="6630988" y="5178425"/>
          <p14:tracePt t="64162" x="6611938" y="5195888"/>
          <p14:tracePt t="64170" x="6602413" y="5222875"/>
          <p14:tracePt t="64177" x="6594475" y="5241925"/>
          <p14:tracePt t="64184" x="6594475" y="5251450"/>
          <p14:tracePt t="64191" x="6584950" y="5259388"/>
          <p14:tracePt t="64198" x="6575425" y="5259388"/>
          <p14:tracePt t="64207" x="6565900" y="5278438"/>
          <p14:tracePt t="64212" x="6557963" y="5295900"/>
          <p14:tracePt t="64220" x="6557963" y="5305425"/>
          <p14:tracePt t="64227" x="6529388" y="5324475"/>
          <p14:tracePt t="64233" x="6521450" y="5324475"/>
          <p14:tracePt t="64240" x="6511925" y="5332413"/>
          <p14:tracePt t="64248" x="6502400" y="5351463"/>
          <p14:tracePt t="64256" x="6492875" y="5360988"/>
          <p14:tracePt t="64262" x="6475413" y="5387975"/>
          <p14:tracePt t="64269" x="6456363" y="5397500"/>
          <p14:tracePt t="64276" x="6438900" y="5414963"/>
          <p14:tracePt t="64284" x="6429375" y="5424488"/>
          <p14:tracePt t="64290" x="6419850" y="5441950"/>
          <p14:tracePt t="64298" x="6402388" y="5461000"/>
          <p14:tracePt t="64307" x="6392863" y="5470525"/>
          <p14:tracePt t="64311" x="6365875" y="5487988"/>
          <p14:tracePt t="64319" x="6346825" y="5507038"/>
          <p14:tracePt t="64326" x="6319838" y="5524500"/>
          <p14:tracePt t="64334" x="6310313" y="5534025"/>
          <p14:tracePt t="64340" x="6283325" y="5551488"/>
          <p14:tracePt t="64347" x="6273800" y="5561013"/>
          <p14:tracePt t="64356" x="6256338" y="5570538"/>
          <p14:tracePt t="64361" x="6237288" y="5580063"/>
          <p14:tracePt t="64368" x="6227763" y="5580063"/>
          <p14:tracePt t="64376" x="6200775" y="5588000"/>
          <p14:tracePt t="64383" x="6191250" y="5607050"/>
          <p14:tracePt t="64390" x="6173788" y="5624513"/>
          <p14:tracePt t="64397" x="6154738" y="5634038"/>
          <p14:tracePt t="64407" x="6137275" y="5643563"/>
          <p14:tracePt t="64411" x="6110288" y="5653088"/>
          <p14:tracePt t="64418" x="6081713" y="5661025"/>
          <p14:tracePt t="64425" x="6073775" y="5670550"/>
          <p14:tracePt t="64432" x="6054725" y="5670550"/>
          <p14:tracePt t="64441" x="6027738" y="5670550"/>
          <p14:tracePt t="64446" x="6000750" y="5670550"/>
          <p14:tracePt t="64454" x="5991225" y="5670550"/>
          <p14:tracePt t="64460" x="5972175" y="5670550"/>
          <p14:tracePt t="64468" x="5945188" y="5670550"/>
          <p14:tracePt t="64475" x="5935663" y="5670550"/>
          <p14:tracePt t="64482" x="5918200" y="5670550"/>
          <p14:tracePt t="64490" x="5899150" y="5670550"/>
          <p14:tracePt t="64496" x="5891213" y="5670550"/>
          <p14:tracePt t="64503" x="5862638" y="5661025"/>
          <p14:tracePt t="64510" x="5845175" y="5653088"/>
          <p14:tracePt t="64518" x="5826125" y="5634038"/>
          <p14:tracePt t="64524" x="5808663" y="5616575"/>
          <p14:tracePt t="64532" x="5781675" y="5597525"/>
          <p14:tracePt t="64540" x="5762625" y="5570538"/>
          <p14:tracePt t="64546" x="5745163" y="5543550"/>
          <p14:tracePt t="64553" x="5726113" y="5507038"/>
          <p14:tracePt t="64560" x="5708650" y="5478463"/>
          <p14:tracePt t="64567" x="5670550" y="5424488"/>
          <p14:tracePt t="64574" x="5653088" y="5378450"/>
          <p14:tracePt t="64581" x="5643563" y="5314950"/>
          <p14:tracePt t="64590" x="5616575" y="5214938"/>
          <p14:tracePt t="64595" x="5607050" y="5141913"/>
          <p14:tracePt t="64602" x="5589588" y="5022850"/>
          <p14:tracePt t="64610" x="5553075" y="4903788"/>
          <p14:tracePt t="64617" x="5543550" y="4848225"/>
          <p14:tracePt t="64624" x="5543550" y="4767263"/>
          <p14:tracePt t="64631" x="5516563" y="4648200"/>
          <p14:tracePt t="64640" x="5516563" y="4538663"/>
          <p14:tracePt t="64645" x="5487988" y="4465638"/>
          <p14:tracePt t="64652" x="5487988" y="4356100"/>
          <p14:tracePt t="64659" x="5480050" y="4264025"/>
          <p14:tracePt t="64666" x="5470525" y="4183063"/>
          <p14:tracePt t="64673" x="5424488" y="4081463"/>
          <p14:tracePt t="64680" x="5414963" y="3990975"/>
          <p14:tracePt t="64690" x="5378450" y="3844925"/>
          <p14:tracePt t="64695" x="5351463" y="3752850"/>
          <p14:tracePt t="64702" x="5297488" y="3606800"/>
          <p14:tracePt t="64710" x="5260975" y="3516313"/>
          <p14:tracePt t="64716" x="5205413" y="3414713"/>
          <p14:tracePt t="64724" x="5151438" y="3287713"/>
          <p14:tracePt t="64730" x="5114925" y="3168650"/>
          <p14:tracePt t="64740" x="5068888" y="3049588"/>
          <p14:tracePt t="64744" x="5022850" y="2995613"/>
          <p14:tracePt t="64752" x="4986338" y="2903538"/>
          <p14:tracePt t="64759" x="4940300" y="2813050"/>
          <p14:tracePt t="64766" x="4867275" y="2693988"/>
          <p14:tracePt t="64774" x="4840288" y="2647950"/>
          <p14:tracePt t="64780" x="4794250" y="2565400"/>
          <p14:tracePt t="64790" x="4740275" y="2492375"/>
          <p14:tracePt t="64794" x="4703763" y="2428875"/>
          <p14:tracePt t="64801" x="4638675" y="2374900"/>
          <p14:tracePt t="64808" x="4602163" y="2309813"/>
          <p14:tracePt t="64815" x="4575175" y="2282825"/>
          <p14:tracePt t="64823" x="4529138" y="2236788"/>
          <p14:tracePt t="64830" x="4502150" y="2219325"/>
          <p14:tracePt t="64840" x="4475163" y="2200275"/>
          <p14:tracePt t="64844" x="4438650" y="2182813"/>
          <p14:tracePt t="64851" x="4411663" y="2173288"/>
          <p14:tracePt t="64858" x="4392613" y="2163763"/>
          <p14:tracePt t="64865" x="4375150" y="2155825"/>
          <p14:tracePt t="64873" x="4338638" y="2155825"/>
          <p14:tracePt t="64887" x="4329113" y="2155825"/>
          <p14:tracePt t="64893" x="4319588" y="2155825"/>
          <p14:tracePt t="64901" x="4310063" y="2155825"/>
          <p14:tracePt t="64908" x="4302125" y="2155825"/>
          <p14:tracePt t="64923" x="4302125" y="2163763"/>
          <p14:tracePt t="64929" x="4283075" y="2173288"/>
          <p14:tracePt t="64937" x="4273550" y="2173288"/>
          <p14:tracePt t="64943" x="4265613" y="2182813"/>
          <p14:tracePt t="64959" x="4237038" y="2236788"/>
          <p14:tracePt t="64965" x="4229100" y="2265363"/>
          <p14:tracePt t="64973" x="4219575" y="2282825"/>
          <p14:tracePt t="64978" x="4192588" y="2309813"/>
          <p14:tracePt t="64986" x="4183063" y="2346325"/>
          <p14:tracePt t="64993" x="4173538" y="2374900"/>
          <p14:tracePt t="65000" x="4164013" y="2401888"/>
          <p14:tracePt t="65007" x="4164013" y="2465388"/>
          <p14:tracePt t="65014" x="4156075" y="2492375"/>
          <p14:tracePt t="65023" x="4156075" y="2557463"/>
          <p14:tracePt t="65028" x="4156075" y="2601913"/>
          <p14:tracePt t="65036" x="4156075" y="2638425"/>
          <p14:tracePt t="65043" x="4156075" y="2693988"/>
          <p14:tracePt t="65050" x="4164013" y="2767013"/>
          <p14:tracePt t="65057" x="4164013" y="2784475"/>
          <p14:tracePt t="65064" x="4173538" y="2849563"/>
          <p14:tracePt t="65073" x="4173538" y="2876550"/>
          <p14:tracePt t="65078" x="4183063" y="2940050"/>
          <p14:tracePt t="65085" x="4192588" y="2968625"/>
          <p14:tracePt t="65093" x="4210050" y="2995613"/>
          <p14:tracePt t="65099" x="4219575" y="3032125"/>
          <p14:tracePt t="65107" x="4229100" y="3059113"/>
          <p14:tracePt t="65113" x="4237038" y="3086100"/>
          <p14:tracePt t="65121" x="4246563" y="3114675"/>
          <p14:tracePt t="65128" x="4256088" y="3159125"/>
          <p14:tracePt t="65135" x="4265613" y="3178175"/>
          <p14:tracePt t="65142" x="4273550" y="3205163"/>
          <p14:tracePt t="65149" x="4310063" y="3251200"/>
          <p14:tracePt t="65157" x="4319588" y="3305175"/>
          <p14:tracePt t="65163" x="4338638" y="3378200"/>
          <p14:tracePt t="65172" x="4356100" y="3424238"/>
          <p14:tracePt t="65177" x="4375150" y="3516313"/>
          <p14:tracePt t="65185" x="4402138" y="3597275"/>
          <p14:tracePt t="65192" x="4429125" y="3706813"/>
          <p14:tracePt t="65198" x="4448175" y="3789363"/>
          <p14:tracePt t="65207" x="4475163" y="3871913"/>
          <p14:tracePt t="65213" x="4492625" y="3981450"/>
          <p14:tracePt t="65220" x="4502150" y="4137025"/>
          <p14:tracePt t="65228" x="4511675" y="4210050"/>
          <p14:tracePt t="65234" x="4511675" y="4337050"/>
          <p14:tracePt t="65241" x="4511675" y="4410075"/>
          <p14:tracePt t="65248" x="4529138" y="4492625"/>
          <p14:tracePt t="65256" x="4548188" y="4575175"/>
          <p14:tracePt t="65263" x="4548188" y="4711700"/>
          <p14:tracePt t="65270" x="4548188" y="4884738"/>
          <p14:tracePt t="65276" x="4548188" y="4976813"/>
          <p14:tracePt t="65284" x="4565650" y="5105400"/>
          <p14:tracePt t="65291" x="4565650" y="5186363"/>
          <p14:tracePt t="65298" x="4565650" y="5305425"/>
          <p14:tracePt t="65306" x="4565650" y="5405438"/>
          <p14:tracePt t="65312" x="4565650" y="5534025"/>
          <p14:tracePt t="65320" x="4565650" y="5597525"/>
          <p14:tracePt t="65326" x="4565650" y="5670550"/>
          <p14:tracePt t="65333" x="4565650" y="5689600"/>
          <p14:tracePt t="65340" x="4548188" y="5734050"/>
          <p14:tracePt t="65348" x="4538663" y="5762625"/>
          <p14:tracePt t="65357" x="4529138" y="5789613"/>
          <p14:tracePt t="65362" x="4521200" y="5826125"/>
          <p14:tracePt t="65369" x="4521200" y="5835650"/>
          <p14:tracePt t="65383" x="4521200" y="5843588"/>
          <p14:tracePt t="65433" x="4521200" y="5789613"/>
          <p14:tracePt t="65440" x="4521200" y="5726113"/>
          <p14:tracePt t="65447" x="4521200" y="5607050"/>
          <p14:tracePt t="65456" x="4521200" y="5524500"/>
          <p14:tracePt t="65461" x="4584700" y="5305425"/>
          <p14:tracePt t="65468" x="4584700" y="5241925"/>
          <p14:tracePt t="65475" x="4621213" y="5105400"/>
          <p14:tracePt t="65483" x="4648200" y="5022850"/>
          <p14:tracePt t="65490" x="4748213" y="4794250"/>
          <p14:tracePt t="65497" x="4767263" y="4675188"/>
          <p14:tracePt t="65506" x="4840288" y="4529138"/>
          <p14:tracePt t="65511" x="4922838" y="4402138"/>
          <p14:tracePt t="65518" x="4976813" y="4310063"/>
          <p14:tracePt t="65525" x="5078413" y="4154488"/>
          <p14:tracePt t="65532" x="5122863" y="4090988"/>
          <p14:tracePt t="65541" x="5205413" y="3971925"/>
          <p14:tracePt t="65546" x="5251450" y="3917950"/>
          <p14:tracePt t="65554" x="5314950" y="3852863"/>
          <p14:tracePt t="65561" x="5341938" y="3808413"/>
          <p14:tracePt t="65568" x="5387975" y="3762375"/>
          <p14:tracePt t="65575" x="5407025" y="3735388"/>
          <p14:tracePt t="65582" x="5434013" y="3706813"/>
          <p14:tracePt t="65590" x="5461000" y="3679825"/>
          <p14:tracePt t="65596" x="5507038" y="3662363"/>
          <p14:tracePt t="65606" x="5524500" y="3652838"/>
          <p14:tracePt t="65610" x="5553075" y="3633788"/>
          <p14:tracePt t="65617" x="5580063" y="3625850"/>
          <p14:tracePt t="65624" x="5589588" y="3616325"/>
          <p14:tracePt t="65632" x="5626100" y="3589338"/>
          <p14:tracePt t="65639" x="5653088" y="3579813"/>
          <p14:tracePt t="65646" x="5680075" y="3570288"/>
          <p14:tracePt t="65653" x="5699125" y="3570288"/>
          <p14:tracePt t="65660" x="5726113" y="3570288"/>
          <p14:tracePt t="65667" x="5745163" y="3570288"/>
          <p14:tracePt t="65675" x="5781675" y="3570288"/>
          <p14:tracePt t="65681" x="5799138" y="3570288"/>
          <p14:tracePt t="65690" x="5818188" y="3579813"/>
          <p14:tracePt t="65695" x="5854700" y="3597275"/>
          <p14:tracePt t="65702" x="5872163" y="3606800"/>
          <p14:tracePt t="65710" x="5891213" y="3625850"/>
          <p14:tracePt t="65717" x="5908675" y="3643313"/>
          <p14:tracePt t="65724" x="5927725" y="3670300"/>
          <p14:tracePt t="65732" x="5954713" y="3706813"/>
          <p14:tracePt t="65740" x="5981700" y="3762375"/>
          <p14:tracePt t="65745" x="6000750" y="3835400"/>
          <p14:tracePt t="65753" x="6008688" y="3889375"/>
          <p14:tracePt t="65760" x="6027738" y="3954463"/>
          <p14:tracePt t="65766" x="6037263" y="3981450"/>
          <p14:tracePt t="65774" x="6054725" y="4054475"/>
          <p14:tracePt t="65780" x="6064250" y="4117975"/>
          <p14:tracePt t="65790" x="6064250" y="4154488"/>
          <p14:tracePt t="65794" x="6073775" y="4210050"/>
          <p14:tracePt t="65802" x="6073775" y="4292600"/>
          <p14:tracePt t="65809" x="6073775" y="4373563"/>
          <p14:tracePt t="65816" x="6091238" y="4438650"/>
          <p14:tracePt t="65824" x="6100763" y="4529138"/>
          <p14:tracePt t="65830" x="6100763" y="4629150"/>
          <p14:tracePt t="65840" x="6118225" y="4694238"/>
          <p14:tracePt t="65844" x="6137275" y="4767263"/>
          <p14:tracePt t="65851" x="6146800" y="4821238"/>
          <p14:tracePt t="65859" x="6183313" y="4903788"/>
          <p14:tracePt t="65866" x="6191250" y="4976813"/>
          <p14:tracePt t="65873" x="6210300" y="5049838"/>
          <p14:tracePt t="65880" x="6219825" y="5113338"/>
          <p14:tracePt t="65891" x="6227763" y="5141913"/>
          <p14:tracePt t="65894" x="6237288" y="5178425"/>
          <p14:tracePt t="65901" x="6246813" y="5205413"/>
          <p14:tracePt t="65908" x="6246813" y="5232400"/>
          <p14:tracePt t="65915" x="6246813" y="5268913"/>
          <p14:tracePt t="65923" x="6246813" y="5287963"/>
          <p14:tracePt t="65929" x="6246813" y="5314950"/>
          <p14:tracePt t="65939" x="6246813" y="5324475"/>
          <p14:tracePt t="65943" x="6246813" y="5351463"/>
          <p14:tracePt t="65958" x="6246813" y="5405438"/>
          <p14:tracePt t="65966" x="6246813" y="5434013"/>
          <p14:tracePt t="65974" x="6246813" y="5461000"/>
          <p14:tracePt t="65979" x="6246813" y="5470525"/>
          <p14:tracePt t="66008" x="6246813" y="5478463"/>
          <p14:tracePt t="66029" x="6246813" y="5470525"/>
          <p14:tracePt t="66036" x="6246813" y="5387975"/>
          <p14:tracePt t="66043" x="6246813" y="5305425"/>
          <p14:tracePt t="66050" x="6246813" y="5259388"/>
          <p14:tracePt t="66058" x="6246813" y="5178425"/>
          <p14:tracePt t="66064" x="6246813" y="5105400"/>
          <p14:tracePt t="66074" x="6283325" y="4940300"/>
          <p14:tracePt t="66078" x="6300788" y="4867275"/>
          <p14:tracePt t="66089" x="6337300" y="4684713"/>
          <p14:tracePt t="66093" x="6346825" y="4657725"/>
          <p14:tracePt t="66100" x="6410325" y="4519613"/>
          <p14:tracePt t="66107" x="6429375" y="4465638"/>
          <p14:tracePt t="66114" x="6483350" y="4346575"/>
          <p14:tracePt t="66124" x="6538913" y="4256088"/>
          <p14:tracePt t="66128" x="6594475" y="4137025"/>
          <p14:tracePt t="66135" x="6611938" y="4100513"/>
          <p14:tracePt t="66143" x="6675438" y="4017963"/>
          <p14:tracePt t="66150" x="6694488" y="3981450"/>
          <p14:tracePt t="66157" x="6731000" y="3927475"/>
          <p14:tracePt t="66164" x="6777038" y="3881438"/>
          <p14:tracePt t="66173" x="6813550" y="3816350"/>
          <p14:tracePt t="66178" x="6831013" y="3779838"/>
          <p14:tracePt t="66185" x="6886575" y="3743325"/>
          <p14:tracePt t="66193" x="6923088" y="3689350"/>
          <p14:tracePt t="66199" x="6950075" y="3643313"/>
          <p14:tracePt t="66206" x="7004050" y="3589338"/>
          <p14:tracePt t="66214" x="7032625" y="3560763"/>
          <p14:tracePt t="66222" x="7050088" y="3543300"/>
          <p14:tracePt t="66228" x="7096125" y="3516313"/>
          <p14:tracePt t="66235" x="7123113" y="3487738"/>
          <p14:tracePt t="66242" x="7150100" y="3470275"/>
          <p14:tracePt t="66249" x="7196138" y="3460750"/>
          <p14:tracePt t="66256" x="7223125" y="3451225"/>
          <p14:tracePt t="66263" x="7242175" y="3451225"/>
          <p14:tracePt t="66270" x="7259638" y="3451225"/>
          <p14:tracePt t="66277" x="7296150" y="3451225"/>
          <p14:tracePt t="66284" x="7324725" y="3451225"/>
          <p14:tracePt t="66291" x="7342188" y="3451225"/>
          <p14:tracePt t="66299" x="7370763" y="3451225"/>
          <p14:tracePt t="66306" x="7388225" y="3460750"/>
          <p14:tracePt t="66313" x="7415213" y="3470275"/>
          <p14:tracePt t="66320" x="7415213" y="3479800"/>
          <p14:tracePt t="66327" x="7434263" y="3487738"/>
          <p14:tracePt t="66334" x="7461250" y="3506788"/>
          <p14:tracePt t="66348" x="7470775" y="3516313"/>
          <p14:tracePt t="66356" x="7488238" y="3524250"/>
          <p14:tracePt t="66363" x="7488238" y="3543300"/>
          <p14:tracePt t="66369" x="7497763" y="3560763"/>
          <p14:tracePt t="66376" x="7507288" y="3560763"/>
          <p14:tracePt t="66384" x="7516813" y="3589338"/>
          <p14:tracePt t="66391" x="7534275" y="3616325"/>
          <p14:tracePt t="66398" x="7543800" y="3643313"/>
          <p14:tracePt t="66406" x="7561263" y="3679825"/>
          <p14:tracePt t="66412" x="7580313" y="3706813"/>
          <p14:tracePt t="66419" x="7589838" y="3735388"/>
          <p14:tracePt t="66427" x="7597775" y="3779838"/>
          <p14:tracePt t="66434" x="7634288" y="3835400"/>
          <p14:tracePt t="66441" x="7643813" y="3852863"/>
          <p14:tracePt t="66447" x="7653338" y="3889375"/>
          <p14:tracePt t="66456" x="7662863" y="3917950"/>
          <p14:tracePt t="66462" x="7680325" y="3944938"/>
          <p14:tracePt t="66469" x="7689850" y="3981450"/>
          <p14:tracePt t="66476" x="7716838" y="4054475"/>
          <p14:tracePt t="66483" x="7735888" y="4090988"/>
          <p14:tracePt t="66490" x="7735888" y="4100513"/>
          <p14:tracePt t="66497" x="7743825" y="4154488"/>
          <p14:tracePt t="66507" x="7753350" y="4191000"/>
          <p14:tracePt t="66511" x="7762875" y="4219575"/>
          <p14:tracePt t="66519" x="7762875" y="4227513"/>
          <p14:tracePt t="66526" x="7799388" y="4300538"/>
          <p14:tracePt t="66533" x="7808913" y="4319588"/>
          <p14:tracePt t="66540" x="7826375" y="4337050"/>
          <p14:tracePt t="66547" x="7826375" y="4346575"/>
          <p14:tracePt t="66556" x="7845425" y="4419600"/>
          <p14:tracePt t="66561" x="7853363" y="4446588"/>
          <p14:tracePt t="66568" x="7862888" y="4519613"/>
          <p14:tracePt t="66575" x="7881938" y="4575175"/>
          <p14:tracePt t="66583" x="7889875" y="4638675"/>
          <p14:tracePt t="66590" x="7899400" y="4684713"/>
          <p14:tracePt t="66596" x="7908925" y="4730750"/>
          <p14:tracePt t="66606" x="7908925" y="4767263"/>
          <p14:tracePt t="66610" x="7926388" y="4803775"/>
          <p14:tracePt t="66618" x="7935913" y="4848225"/>
          <p14:tracePt t="66625" x="7935913" y="4884738"/>
          <p14:tracePt t="66632" x="7945438" y="4949825"/>
          <p14:tracePt t="66640" x="7945438" y="5049838"/>
          <p14:tracePt t="66646" x="7945438" y="5178425"/>
          <p14:tracePt t="66653" x="7945438" y="5259388"/>
          <p14:tracePt t="66660" x="7962900" y="5332413"/>
          <p14:tracePt t="66668" x="7962900" y="5368925"/>
          <p14:tracePt t="66675" x="7962900" y="5397500"/>
          <p14:tracePt t="66681" x="7962900" y="5461000"/>
          <p14:tracePt t="66690" x="7962900" y="5487988"/>
          <p14:tracePt t="66696" x="7962900" y="5497513"/>
          <p14:tracePt t="66703" x="7962900" y="5514975"/>
          <p14:tracePt t="66710" x="7962900" y="5543550"/>
          <p14:tracePt t="66717" x="7962900" y="5561013"/>
          <p14:tracePt t="66731" x="7962900" y="5570538"/>
          <p14:tracePt t="66740" x="7962900" y="5580063"/>
          <p14:tracePt t="66745" x="7962900" y="5588000"/>
          <p14:tracePt t="67378" x="7962900" y="5580063"/>
          <p14:tracePt t="67384" x="7962900" y="5570538"/>
          <p14:tracePt t="67391" x="7962900" y="5561013"/>
          <p14:tracePt t="67476" x="7926388" y="5487988"/>
          <p14:tracePt t="67483" x="7908925" y="5405438"/>
          <p14:tracePt t="67491" x="7908925" y="5387975"/>
          <p14:tracePt t="67498" x="7899400" y="5360988"/>
          <p14:tracePt t="67506" x="7899400" y="5314950"/>
          <p14:tracePt t="67512" x="7889875" y="5278438"/>
          <p14:tracePt t="67519" x="7889875" y="5251450"/>
          <p14:tracePt t="67526" x="7889875" y="5195888"/>
          <p14:tracePt t="67533" x="7881938" y="5186363"/>
          <p14:tracePt t="67541" x="7881938" y="5168900"/>
          <p14:tracePt t="67547" x="7881938" y="5132388"/>
          <p14:tracePt t="67557" x="7881938" y="5113338"/>
          <p14:tracePt t="67561" x="7881938" y="5086350"/>
          <p14:tracePt t="67569" x="7881938" y="5040313"/>
          <p14:tracePt t="67576" x="7881938" y="4986338"/>
          <p14:tracePt t="67583" x="7881938" y="4922838"/>
          <p14:tracePt t="67591" x="7881938" y="4867275"/>
          <p14:tracePt t="67597" x="7889875" y="4811713"/>
          <p14:tracePt t="67607" x="7889875" y="4748213"/>
          <p14:tracePt t="67611" x="7899400" y="4711700"/>
          <p14:tracePt t="67619" x="7899400" y="4675188"/>
          <p14:tracePt t="67625" x="7908925" y="4621213"/>
          <p14:tracePt t="67633" x="7918450" y="4584700"/>
          <p14:tracePt t="67640" x="7945438" y="4529138"/>
          <p14:tracePt t="67647" x="7962900" y="4475163"/>
          <p14:tracePt t="67656" x="7962900" y="4402138"/>
          <p14:tracePt t="67661" x="7972425" y="4365625"/>
          <p14:tracePt t="67668" x="7981950" y="4310063"/>
          <p14:tracePt t="67676" x="8008938" y="4256088"/>
          <p14:tracePt t="67682" x="8027988" y="4200525"/>
          <p14:tracePt t="67690" x="8045450" y="4183063"/>
          <p14:tracePt t="67696" x="8064500" y="4154488"/>
          <p14:tracePt t="67703" x="8072438" y="4137025"/>
          <p14:tracePt t="67711" x="8091488" y="4110038"/>
          <p14:tracePt t="67718" x="8108950" y="4100513"/>
          <p14:tracePt t="67725" x="8118475" y="4100513"/>
          <p14:tracePt t="67732" x="8147050" y="4081463"/>
          <p14:tracePt t="67740" x="8164513" y="4073525"/>
          <p14:tracePt t="67746" x="8183563" y="4064000"/>
          <p14:tracePt t="67753" x="8201025" y="4064000"/>
          <p14:tracePt t="67760" x="8247063" y="4054475"/>
          <p14:tracePt t="67768" x="8274050" y="4054475"/>
          <p14:tracePt t="67774" x="8301038" y="4054475"/>
          <p14:tracePt t="67781" x="8320088" y="4054475"/>
          <p14:tracePt t="67790" x="8337550" y="4054475"/>
          <p14:tracePt t="67803" x="8356600" y="4054475"/>
          <p14:tracePt t="67818" x="8410575" y="4064000"/>
          <p14:tracePt t="67831" x="8410575" y="4073525"/>
          <p14:tracePt t="67840" x="8475663" y="4090988"/>
          <p14:tracePt t="67852" x="8493125" y="4127500"/>
          <p14:tracePt t="68399" x="8539163" y="4146550"/>
          <p14:tracePt t="68406" x="8556625" y="4154488"/>
          <p14:tracePt t="68413" x="8593138" y="4173538"/>
          <p14:tracePt t="68423" x="8612188" y="4191000"/>
          <p14:tracePt t="68428" x="8629650" y="4200525"/>
          <p14:tracePt t="68435" x="8648700" y="4227513"/>
          <p14:tracePt t="68442" x="8648700" y="4237038"/>
          <p14:tracePt t="68449" x="8658225" y="4246563"/>
          <p14:tracePt t="68456" x="8675688" y="4246563"/>
          <p14:tracePt t="68463" x="8685213" y="4256088"/>
          <p14:tracePt t="68477" x="8685213" y="4264025"/>
          <p14:tracePt t="68485" x="8694738" y="4264025"/>
          <p14:tracePt t="68491" x="8702675" y="4264025"/>
          <p14:tracePt t="68499" x="8712200" y="4273550"/>
          <p14:tracePt t="68506" x="8712200" y="4283075"/>
          <p14:tracePt t="68512" x="8721725" y="4292600"/>
          <p14:tracePt t="68520" x="8731250" y="4300538"/>
          <p14:tracePt t="68526" x="8758238" y="4319588"/>
          <p14:tracePt t="68534" x="8767763" y="4337050"/>
          <p14:tracePt t="68541" x="8775700" y="4356100"/>
          <p14:tracePt t="68548" x="8785225" y="4373563"/>
          <p14:tracePt t="68556" x="8794750" y="4402138"/>
          <p14:tracePt t="68562" x="8804275" y="4402138"/>
          <p14:tracePt t="68570" x="8812213" y="4410075"/>
          <p14:tracePt t="68577" x="8812213" y="4419600"/>
          <p14:tracePt t="68583" x="8831263" y="4429125"/>
          <p14:tracePt t="68598" x="8831263" y="4438650"/>
          <p14:tracePt t="68606" x="8831263" y="4446588"/>
          <p14:tracePt t="68612" x="8840788" y="4465638"/>
          <p14:tracePt t="68626" x="8848725" y="4465638"/>
          <p14:tracePt t="68634" x="8858250" y="4465638"/>
          <p14:tracePt t="68641" x="8858250" y="4475163"/>
          <p14:tracePt t="68657" x="8867775" y="4483100"/>
          <p14:tracePt t="68661" x="8867775" y="4492625"/>
          <p14:tracePt t="68675" x="8877300" y="4502150"/>
          <p14:tracePt t="68684" x="8885238" y="4502150"/>
          <p14:tracePt t="68690" x="8904288" y="4511675"/>
          <p14:tracePt t="68697" x="8904288" y="4519613"/>
          <p14:tracePt t="68707" x="8913813" y="4529138"/>
          <p14:tracePt t="68711" x="8921750" y="4548188"/>
          <p14:tracePt t="68719" x="8931275" y="4556125"/>
          <p14:tracePt t="68727" x="8940800" y="4565650"/>
          <p14:tracePt t="68733" x="8950325" y="4584700"/>
          <p14:tracePt t="68747" x="8959850" y="4592638"/>
          <p14:tracePt t="68756" x="8977313" y="4602163"/>
          <p14:tracePt t="68762" x="8996363" y="4621213"/>
          <p14:tracePt t="68768" x="9004300" y="4638675"/>
          <p14:tracePt t="68776" x="9004300" y="4648200"/>
          <p14:tracePt t="68782" x="9023350" y="4648200"/>
          <p14:tracePt t="68790" x="9040813" y="4657725"/>
          <p14:tracePt t="68796" x="9059863" y="4665663"/>
          <p14:tracePt t="68806" x="9077325" y="4684713"/>
          <p14:tracePt t="68811" x="9105900" y="4702175"/>
          <p14:tracePt t="68818" x="9123363" y="4721225"/>
          <p14:tracePt t="68825" x="9159875" y="4738688"/>
          <p14:tracePt t="68833" x="9178925" y="4748213"/>
          <p14:tracePt t="68840" x="9205913" y="4757738"/>
          <p14:tracePt t="68846" x="9223375" y="4767263"/>
          <p14:tracePt t="68853" x="9269413" y="4803775"/>
          <p14:tracePt t="68861" x="9288463" y="4803775"/>
          <p14:tracePt t="68867" x="9315450" y="4811713"/>
          <p14:tracePt t="68874" x="9342438" y="4811713"/>
          <p14:tracePt t="68882" x="9361488" y="4821238"/>
          <p14:tracePt t="68890" x="9378950" y="4830763"/>
          <p14:tracePt t="68896" x="9398000" y="4840288"/>
          <p14:tracePt t="68903" x="9424988" y="4840288"/>
          <p14:tracePt t="68910" x="9424988" y="4848225"/>
          <p14:tracePt t="68917" x="9434513" y="4848225"/>
          <p14:tracePt t="68924" x="9442450" y="4857750"/>
          <p14:tracePt t="68941" x="9451975" y="4857750"/>
          <p14:tracePt t="68945" x="9461500" y="4857750"/>
          <p14:tracePt t="68953" x="9471025" y="4857750"/>
          <p14:tracePt t="68960" x="9478963" y="4867275"/>
          <p14:tracePt t="68966" x="9498013" y="4876800"/>
          <p14:tracePt t="68973" x="9507538" y="4876800"/>
          <p14:tracePt t="68981" x="9515475" y="4884738"/>
          <p14:tracePt t="68990" x="9525000" y="4884738"/>
          <p14:tracePt t="68995" x="9525000" y="4894263"/>
          <p14:tracePt t="69002" x="9534525" y="4903788"/>
          <p14:tracePt t="69009" x="9544050" y="4903788"/>
          <p14:tracePt t="71458" x="9525000" y="4913313"/>
          <p14:tracePt t="71465" x="9498013" y="4930775"/>
          <p14:tracePt t="71471" x="9461500" y="4959350"/>
          <p14:tracePt t="71479" x="9434513" y="4976813"/>
          <p14:tracePt t="71487" x="9415463" y="5003800"/>
          <p14:tracePt t="71493" x="9388475" y="5022850"/>
          <p14:tracePt t="71500" x="9361488" y="5032375"/>
          <p14:tracePt t="71508" x="9342438" y="5040313"/>
          <p14:tracePt t="71514" x="9324975" y="5040313"/>
          <p14:tracePt t="71523" x="9324975" y="5049838"/>
          <p14:tracePt t="71528" x="9305925" y="5059363"/>
          <p14:tracePt t="71536" x="9288463" y="5068888"/>
          <p14:tracePt t="71543" x="9269413" y="5086350"/>
          <p14:tracePt t="71550" x="9259888" y="5095875"/>
          <p14:tracePt t="71564" x="9242425" y="5105400"/>
          <p14:tracePt t="71573" x="9223375" y="5113338"/>
          <p14:tracePt t="71578" x="9196388" y="5122863"/>
          <p14:tracePt t="71585" x="9186863" y="5132388"/>
          <p14:tracePt t="71593" x="9169400" y="5149850"/>
          <p14:tracePt t="71600" x="9159875" y="5168900"/>
          <p14:tracePt t="71607" x="9142413" y="5186363"/>
          <p14:tracePt t="71614" x="9123363" y="5186363"/>
          <p14:tracePt t="71624" x="9105900" y="5195888"/>
          <p14:tracePt t="71628" x="9096375" y="5205413"/>
          <p14:tracePt t="71635" x="9096375" y="5214938"/>
          <p14:tracePt t="71643" x="9086850" y="5222875"/>
          <p14:tracePt t="71649" x="9077325" y="5222875"/>
          <p14:tracePt t="71657" x="9069388" y="5222875"/>
          <p14:tracePt t="71678" x="9059863" y="5232400"/>
          <p14:tracePt t="71784" x="9059863" y="5251450"/>
          <p14:tracePt t="71791" x="9059863" y="5259388"/>
          <p14:tracePt t="71806" x="9059863" y="5268913"/>
          <p14:tracePt t="71812" x="9059863" y="5278438"/>
          <p14:tracePt t="71821" x="9069388" y="5287963"/>
          <p14:tracePt t="71828" x="9077325" y="5295900"/>
          <p14:tracePt t="71834" x="9077325" y="5305425"/>
          <p14:tracePt t="71842" x="9096375" y="5332413"/>
          <p14:tracePt t="71849" x="9096375" y="5341938"/>
          <p14:tracePt t="71858" x="9105900" y="5341938"/>
          <p14:tracePt t="71862" x="9113838" y="5351463"/>
          <p14:tracePt t="71870" x="9132888" y="5360988"/>
          <p14:tracePt t="71877" x="9132888" y="5368925"/>
          <p14:tracePt t="71884" x="9142413" y="5378450"/>
          <p14:tracePt t="71890" x="9150350" y="5378450"/>
          <p14:tracePt t="71898" x="9159875" y="5397500"/>
          <p14:tracePt t="71907" x="9169400" y="5405438"/>
          <p14:tracePt t="71912" x="9169400" y="5414963"/>
          <p14:tracePt t="71919" x="9186863" y="5414963"/>
          <p14:tracePt t="71926" x="9205913" y="5424488"/>
          <p14:tracePt t="71942" x="9223375" y="5441950"/>
          <p14:tracePt t="71947" x="9232900" y="5451475"/>
          <p14:tracePt t="71957" x="9242425" y="5451475"/>
          <p14:tracePt t="71962" x="9251950" y="5478463"/>
          <p14:tracePt t="71970" x="9251950" y="5487988"/>
          <p14:tracePt t="71976" x="9251950" y="5497513"/>
          <p14:tracePt t="71983" x="9259888" y="5497513"/>
          <p14:tracePt t="71990" x="9259888" y="5507038"/>
          <p14:tracePt t="71997" x="9278938" y="5514975"/>
          <p14:tracePt t="72006" x="9278938" y="5524500"/>
          <p14:tracePt t="72019" x="9278938" y="5534025"/>
          <p14:tracePt t="72026" x="9278938" y="5543550"/>
          <p14:tracePt t="72032" x="9278938" y="5551488"/>
          <p14:tracePt t="72040" x="9278938" y="5561013"/>
          <p14:tracePt t="72056" x="9278938" y="5570538"/>
          <p14:tracePt t="72061" x="9278938" y="5580063"/>
          <p14:tracePt t="72069" x="9278938" y="5597525"/>
          <p14:tracePt t="72075" x="9278938" y="5634038"/>
          <p14:tracePt t="72083" x="9278938" y="5643563"/>
          <p14:tracePt t="72090" x="9278938" y="5653088"/>
          <p14:tracePt t="72096" x="9278938" y="5670550"/>
          <p14:tracePt t="72107" x="9278938" y="5680075"/>
          <p14:tracePt t="72118" x="9269413" y="5697538"/>
          <p14:tracePt t="72125" x="9269413" y="5707063"/>
          <p14:tracePt t="72146" x="9269413" y="5716588"/>
          <p14:tracePt t="72154" x="9259888" y="5716588"/>
          <p14:tracePt t="72167" x="9251950" y="5726113"/>
          <p14:tracePt t="72174" x="9242425" y="5726113"/>
          <p14:tracePt t="72181" x="9232900" y="5734050"/>
          <p14:tracePt t="72190" x="9232900" y="5743575"/>
          <p14:tracePt t="72195" x="9223375" y="5743575"/>
          <p14:tracePt t="72203" x="9215438" y="5743575"/>
          <p14:tracePt t="72218" x="9196388" y="5743575"/>
          <p14:tracePt t="72302" x="9205913" y="5716588"/>
          <p14:tracePt t="72309" x="9215438" y="5697538"/>
          <p14:tracePt t="72316" x="9223375" y="5661025"/>
          <p14:tracePt t="72324" x="9232900" y="5643563"/>
          <p14:tracePt t="72331" x="9242425" y="5634038"/>
          <p14:tracePt t="72340" x="9242425" y="5616575"/>
          <p14:tracePt t="72345" x="9251950" y="5588000"/>
          <p14:tracePt t="72352" x="9259888" y="5570538"/>
          <p14:tracePt t="72359" x="9269413" y="5551488"/>
          <p14:tracePt t="72366" x="9278938" y="5543550"/>
          <p14:tracePt t="72373" x="9288463" y="5543550"/>
          <p14:tracePt t="72380" x="9288463" y="5534025"/>
          <p14:tracePt t="72390" x="9296400" y="5507038"/>
          <p14:tracePt t="72409" x="9305925" y="5487988"/>
          <p14:tracePt t="72423" x="9315450" y="5478463"/>
          <p14:tracePt t="72430" x="9324975" y="5461000"/>
          <p14:tracePt t="72437" x="9324975" y="5451475"/>
          <p14:tracePt t="72444" x="9332913" y="5441950"/>
          <p14:tracePt t="72451" x="9342438" y="5434013"/>
          <p14:tracePt t="72458" x="9351963" y="5424488"/>
          <p14:tracePt t="72465" x="9369425" y="5414963"/>
          <p14:tracePt t="72473" x="9369425" y="5405438"/>
          <p14:tracePt t="72480" x="9378950" y="5397500"/>
          <p14:tracePt t="72487" x="9388475" y="5387975"/>
          <p14:tracePt t="72501" x="9398000" y="5378450"/>
          <p14:tracePt t="72509" x="9405938" y="5368925"/>
          <p14:tracePt t="72523" x="9415463" y="5360988"/>
          <p14:tracePt t="72529" x="9424988" y="5360988"/>
          <p14:tracePt t="72543" x="9442450" y="5351463"/>
          <p14:tracePt t="72558" x="9451975" y="5351463"/>
          <p14:tracePt t="72564" x="9461500" y="5351463"/>
          <p14:tracePt t="72573" x="9471025" y="5351463"/>
          <p14:tracePt t="72593" x="9478963" y="5351463"/>
          <p14:tracePt t="72608" x="9488488" y="5351463"/>
          <p14:tracePt t="72623" x="9498013" y="5351463"/>
          <p14:tracePt t="72643" x="9507538" y="5351463"/>
          <p14:tracePt t="72657" x="9515475" y="5368925"/>
          <p14:tracePt t="72664" x="9515475" y="5378450"/>
          <p14:tracePt t="72678" x="9525000" y="5378450"/>
          <p14:tracePt t="72685" x="9534525" y="5387975"/>
          <p14:tracePt t="72706" x="9534525" y="5397500"/>
          <p14:tracePt t="72714" x="9534525" y="5405438"/>
          <p14:tracePt t="72723" x="9534525" y="5414963"/>
          <p14:tracePt t="72728" x="9544050" y="5414963"/>
          <p14:tracePt t="72735" x="9544050" y="5424488"/>
          <p14:tracePt t="72749" x="9551988" y="5451475"/>
          <p14:tracePt t="72756" x="9551988" y="5470525"/>
          <p14:tracePt t="72764" x="9551988" y="5497513"/>
          <p14:tracePt t="72777" x="9551988" y="5524500"/>
          <p14:tracePt t="72785" x="9551988" y="5534025"/>
          <p14:tracePt t="72792" x="9551988" y="5543550"/>
          <p14:tracePt t="72800" x="9544050" y="5561013"/>
          <p14:tracePt t="72806" x="9534525" y="5580063"/>
          <p14:tracePt t="72813" x="9525000" y="5607050"/>
          <p14:tracePt t="72823" x="9515475" y="5624513"/>
          <p14:tracePt t="72827" x="9498013" y="5653088"/>
          <p14:tracePt t="72834" x="9478963" y="5680075"/>
          <p14:tracePt t="72841" x="9461500" y="5716588"/>
          <p14:tracePt t="72848" x="9442450" y="5734050"/>
          <p14:tracePt t="72856" x="9424988" y="5753100"/>
          <p14:tracePt t="72862" x="9398000" y="5780088"/>
          <p14:tracePt t="72870" x="9388475" y="5799138"/>
          <p14:tracePt t="72877" x="9369425" y="5816600"/>
          <p14:tracePt t="72884" x="9361488" y="5835650"/>
          <p14:tracePt t="72891" x="9342438" y="5843588"/>
          <p14:tracePt t="72898" x="9315450" y="5853113"/>
          <p14:tracePt t="72906" x="9305925" y="5853113"/>
          <p14:tracePt t="72912" x="9278938" y="5862638"/>
          <p14:tracePt t="72920" x="9269413" y="5872163"/>
          <p14:tracePt t="72927" x="9251950" y="5872163"/>
          <p14:tracePt t="72934" x="9223375" y="5872163"/>
          <p14:tracePt t="72941" x="9205913" y="5872163"/>
          <p14:tracePt t="72948" x="9186863" y="5872163"/>
          <p14:tracePt t="72956" x="9178925" y="5872163"/>
          <p14:tracePt t="72976" x="9096375" y="5835650"/>
          <p14:tracePt t="72983" x="9077325" y="5807075"/>
          <p14:tracePt t="72990" x="9040813" y="5770563"/>
          <p14:tracePt t="72998" x="9023350" y="5734050"/>
          <p14:tracePt t="73006" x="8986838" y="5661025"/>
          <p14:tracePt t="73011" x="8977313" y="5607050"/>
          <p14:tracePt t="73019" x="8967788" y="5534025"/>
          <p14:tracePt t="73026" x="8940800" y="5461000"/>
          <p14:tracePt t="73033" x="8940800" y="5314950"/>
          <p14:tracePt t="73040" x="8940800" y="5205413"/>
          <p14:tracePt t="73047" x="8940800" y="5086350"/>
          <p14:tracePt t="73057" x="8913813" y="4967288"/>
          <p14:tracePt t="73061" x="8904288" y="4848225"/>
          <p14:tracePt t="73069" x="8877300" y="4767263"/>
          <p14:tracePt t="73076" x="8848725" y="4694238"/>
          <p14:tracePt t="73083" x="8812213" y="4621213"/>
          <p14:tracePt t="73091" x="8804275" y="4565650"/>
          <p14:tracePt t="73097" x="8794750" y="4529138"/>
          <p14:tracePt t="73106" x="8775700" y="4502150"/>
          <p14:tracePt t="73111" x="8748713" y="4483100"/>
          <p14:tracePt t="73118" x="8712200" y="4456113"/>
          <p14:tracePt t="73125" x="8639175" y="4402138"/>
          <p14:tracePt t="73132" x="8548688" y="4365625"/>
          <p14:tracePt t="73140" x="8439150" y="4310063"/>
          <p14:tracePt t="73147" x="8356600" y="4292600"/>
          <p14:tracePt t="73154" x="8274050" y="4264025"/>
          <p14:tracePt t="73161" x="8164513" y="4256088"/>
          <p14:tracePt t="73168" x="8081963" y="4227513"/>
          <p14:tracePt t="73175" x="8008938" y="4191000"/>
          <p14:tracePt t="73182" x="7926388" y="4164013"/>
          <p14:tracePt t="73190" x="7835900" y="4146550"/>
          <p14:tracePt t="73196" x="7780338" y="4127500"/>
          <p14:tracePt t="73203" x="7699375" y="4110038"/>
          <p14:tracePt t="73211" x="7643813" y="4081463"/>
          <p14:tracePt t="73218" x="7597775" y="4073525"/>
          <p14:tracePt t="73225" x="7534275" y="4064000"/>
          <p14:tracePt t="73232" x="7497763" y="4064000"/>
          <p14:tracePt t="73240" x="7434263" y="4064000"/>
          <p14:tracePt t="73246" x="7397750" y="4064000"/>
          <p14:tracePt t="73254" x="7370763" y="4064000"/>
          <p14:tracePt t="73260" x="7324725" y="4064000"/>
          <p14:tracePt t="73267" x="7278688" y="4073525"/>
          <p14:tracePt t="73275" x="7251700" y="4090988"/>
          <p14:tracePt t="73281" x="7223125" y="4100513"/>
          <p14:tracePt t="73290" x="7186613" y="4117975"/>
          <p14:tracePt t="73296" x="7159625" y="4127500"/>
          <p14:tracePt t="73303" x="7132638" y="4146550"/>
          <p14:tracePt t="73310" x="7096125" y="4164013"/>
          <p14:tracePt t="73318" x="7077075" y="4183063"/>
          <p14:tracePt t="73324" x="7069138" y="4191000"/>
          <p14:tracePt t="73331" x="7050088" y="4219575"/>
          <p14:tracePt t="73341" x="7023100" y="4237038"/>
          <p14:tracePt t="73345" x="7023100" y="4246563"/>
          <p14:tracePt t="73353" x="7013575" y="4246563"/>
          <p14:tracePt t="73360" x="7004050" y="4264025"/>
          <p14:tracePt t="73367" x="6996113" y="4273550"/>
          <p14:tracePt t="73374" x="6986588" y="4283075"/>
          <p14:tracePt t="73381" x="6977063" y="4300538"/>
          <p14:tracePt t="73390" x="6977063" y="4319588"/>
          <p14:tracePt t="73395" x="6977063" y="4337050"/>
          <p14:tracePt t="73402" x="6977063" y="4346575"/>
          <p14:tracePt t="73409" x="6977063" y="4373563"/>
          <p14:tracePt t="73417" x="6977063" y="4383088"/>
          <p14:tracePt t="73423" x="6977063" y="4419600"/>
          <p14:tracePt t="73430" x="6977063" y="4429125"/>
          <p14:tracePt t="73440" x="6977063" y="4456113"/>
          <p14:tracePt t="73444" x="6977063" y="4475163"/>
          <p14:tracePt t="73452" x="6977063" y="4483100"/>
          <p14:tracePt t="73459" x="6996113" y="4519613"/>
          <p14:tracePt t="73466" x="7004050" y="4529138"/>
          <p14:tracePt t="73473" x="7013575" y="4548188"/>
          <p14:tracePt t="73480" x="7040563" y="4565650"/>
          <p14:tracePt t="73490" x="7050088" y="4584700"/>
          <p14:tracePt t="73494" x="7077075" y="4602163"/>
          <p14:tracePt t="73502" x="7086600" y="4611688"/>
          <p14:tracePt t="73510" x="7105650" y="4621213"/>
          <p14:tracePt t="73515" x="7132638" y="4638675"/>
          <p14:tracePt t="73524" x="7142163" y="4648200"/>
          <p14:tracePt t="73530" x="7159625" y="4657725"/>
          <p14:tracePt t="73540" x="7178675" y="4665663"/>
          <p14:tracePt t="73544" x="7196138" y="4675188"/>
          <p14:tracePt t="73551" x="7223125" y="4684713"/>
          <p14:tracePt t="73558" x="7251700" y="4694238"/>
          <p14:tracePt t="73565" x="7269163" y="4694238"/>
          <p14:tracePt t="73573" x="7288213" y="4702175"/>
          <p14:tracePt t="73579" x="7315200" y="4711700"/>
          <p14:tracePt t="73587" x="7324725" y="4721225"/>
          <p14:tracePt t="73593" x="7342188" y="4730750"/>
          <p14:tracePt t="73601" x="7370763" y="4738688"/>
          <p14:tracePt t="73608" x="7397750" y="4748213"/>
          <p14:tracePt t="73615" x="7415213" y="4748213"/>
          <p14:tracePt t="73623" x="7434263" y="4767263"/>
          <p14:tracePt t="73629" x="7451725" y="4775200"/>
          <p14:tracePt t="73637" x="7480300" y="4775200"/>
          <p14:tracePt t="73643" x="7488238" y="4784725"/>
          <p14:tracePt t="73650" x="7497763" y="4794250"/>
          <p14:tracePt t="73657" x="7516813" y="4803775"/>
          <p14:tracePt t="73665" x="7534275" y="4803775"/>
          <p14:tracePt t="73673" x="7561263" y="4803775"/>
          <p14:tracePt t="73686" x="7589838" y="4811713"/>
          <p14:tracePt t="73693" x="7607300" y="4821238"/>
          <p14:tracePt t="73700" x="7643813" y="4821238"/>
          <p14:tracePt t="73707" x="7680325" y="4830763"/>
          <p14:tracePt t="73714" x="7707313" y="4830763"/>
          <p14:tracePt t="73723" x="7753350" y="4830763"/>
          <p14:tracePt t="73728" x="7789863" y="4830763"/>
          <p14:tracePt t="73736" x="7845425" y="4830763"/>
          <p14:tracePt t="73742" x="7881938" y="4830763"/>
          <p14:tracePt t="73750" x="7918450" y="4830763"/>
          <p14:tracePt t="73757" x="7962900" y="4830763"/>
          <p14:tracePt t="73764" x="7991475" y="4830763"/>
          <p14:tracePt t="73773" x="8027988" y="4830763"/>
          <p14:tracePt t="73778" x="8054975" y="4830763"/>
          <p14:tracePt t="73786" x="8081963" y="4830763"/>
          <p14:tracePt t="73792" x="8118475" y="4830763"/>
          <p14:tracePt t="73799" x="8137525" y="4830763"/>
          <p14:tracePt t="73807" x="8147050" y="4830763"/>
          <p14:tracePt t="73814" x="8174038" y="4821238"/>
          <p14:tracePt t="73823" x="8201025" y="4821238"/>
          <p14:tracePt t="73828" x="8220075" y="4821238"/>
          <p14:tracePt t="73835" x="8237538" y="4811713"/>
          <p14:tracePt t="73842" x="8264525" y="4803775"/>
          <p14:tracePt t="73850" x="8301038" y="4794250"/>
          <p14:tracePt t="73857" x="8320088" y="4784725"/>
          <p14:tracePt t="73863" x="8329613" y="4784725"/>
          <p14:tracePt t="73873" x="8356600" y="4775200"/>
          <p14:tracePt t="73877" x="8383588" y="4767263"/>
          <p14:tracePt t="73885" x="8402638" y="4757738"/>
          <p14:tracePt t="73893" x="8420100" y="4748213"/>
          <p14:tracePt t="73899" x="8439150" y="4738688"/>
          <p14:tracePt t="73907" x="8447088" y="4730750"/>
          <p14:tracePt t="73913" x="8466138" y="4721225"/>
          <p14:tracePt t="73923" x="8475663" y="4711700"/>
          <p14:tracePt t="73927" x="8483600" y="4711700"/>
          <p14:tracePt t="73934" x="8493125" y="4702175"/>
          <p14:tracePt t="73956" x="8502650" y="4665663"/>
          <p14:tracePt t="73963" x="8502650" y="4657725"/>
          <p14:tracePt t="73969" x="8502650" y="4648200"/>
          <p14:tracePt t="73977" x="8502650" y="4629150"/>
          <p14:tracePt t="73984" x="8502650" y="4611688"/>
          <p14:tracePt t="73998" x="8493125" y="4584700"/>
          <p14:tracePt t="74006" x="8483600" y="4556125"/>
          <p14:tracePt t="74013" x="8475663" y="4538663"/>
          <p14:tracePt t="74019" x="8456613" y="4502150"/>
          <p14:tracePt t="74026" x="8447088" y="4483100"/>
          <p14:tracePt t="74033" x="8439150" y="4456113"/>
          <p14:tracePt t="74041" x="8429625" y="4438650"/>
          <p14:tracePt t="74048" x="8410575" y="4419600"/>
          <p14:tracePt t="74057" x="8402638" y="4383088"/>
          <p14:tracePt t="74062" x="8383588" y="4365625"/>
          <p14:tracePt t="74069" x="8356600" y="4346575"/>
          <p14:tracePt t="74077" x="8337550" y="4329113"/>
          <p14:tracePt t="74083" x="8329613" y="4319588"/>
          <p14:tracePt t="74091" x="8310563" y="4310063"/>
          <p14:tracePt t="74097" x="8301038" y="4300538"/>
          <p14:tracePt t="74106" x="8283575" y="4292600"/>
          <p14:tracePt t="74111" x="8274050" y="4292600"/>
          <p14:tracePt t="74119" x="8256588" y="4283075"/>
          <p14:tracePt t="74126" x="8237538" y="4273550"/>
          <p14:tracePt t="74140" x="8220075" y="4264025"/>
          <p14:tracePt t="74147" x="8191500" y="4264025"/>
          <p14:tracePt t="74157" x="8174038" y="4246563"/>
          <p14:tracePt t="74161" x="8164513" y="4246563"/>
          <p14:tracePt t="74168" x="8154988" y="4246563"/>
          <p14:tracePt t="74176" x="8137525" y="4246563"/>
          <p14:tracePt t="74182" x="8108950" y="4246563"/>
          <p14:tracePt t="74191" x="8101013" y="4246563"/>
          <p14:tracePt t="74197" x="8091488" y="4246563"/>
          <p14:tracePt t="74206" x="8072438" y="4246563"/>
          <p14:tracePt t="74211" x="8054975" y="4246563"/>
          <p14:tracePt t="74225" x="8018463" y="4246563"/>
          <p14:tracePt t="74232" x="8008938" y="4246563"/>
          <p14:tracePt t="74240" x="7999413" y="4246563"/>
          <p14:tracePt t="74247" x="7981950" y="4256088"/>
          <p14:tracePt t="74254" x="7972425" y="4256088"/>
          <p14:tracePt t="74260" x="7954963" y="4264025"/>
          <p14:tracePt t="74268" x="7935913" y="4273550"/>
          <p14:tracePt t="74275" x="7926388" y="4283075"/>
          <p14:tracePt t="74282" x="7918450" y="4283075"/>
          <p14:tracePt t="74290" x="7908925" y="4283075"/>
          <p14:tracePt t="74296" x="7889875" y="4292600"/>
          <p14:tracePt t="74303" x="7881938" y="4300538"/>
          <p14:tracePt t="74311" x="7872413" y="4310063"/>
          <p14:tracePt t="74318" x="7862888" y="4319588"/>
          <p14:tracePt t="74325" x="7845425" y="4329113"/>
          <p14:tracePt t="74340" x="7826375" y="4346575"/>
          <p14:tracePt t="74346" x="7816850" y="4356100"/>
          <p14:tracePt t="74353" x="7799388" y="4365625"/>
          <p14:tracePt t="74360" x="7780338" y="4402138"/>
          <p14:tracePt t="74367" x="7762875" y="4419600"/>
          <p14:tracePt t="74374" x="7743825" y="4438650"/>
          <p14:tracePt t="74381" x="7735888" y="4465638"/>
          <p14:tracePt t="74390" x="7726363" y="4502150"/>
          <p14:tracePt t="74395" x="7716838" y="4519613"/>
          <p14:tracePt t="74403" x="7699375" y="4548188"/>
          <p14:tracePt t="74410" x="7689850" y="4575175"/>
          <p14:tracePt t="74417" x="7689850" y="4611688"/>
          <p14:tracePt t="74424" x="7680325" y="4629150"/>
          <p14:tracePt t="74431" x="7680325" y="4638675"/>
          <p14:tracePt t="74440" x="7680325" y="4648200"/>
          <p14:tracePt t="74445" x="7680325" y="4684713"/>
          <p14:tracePt t="74452" x="7680325" y="4694238"/>
          <p14:tracePt t="74459" x="7680325" y="4711700"/>
          <p14:tracePt t="74466" x="7680325" y="4730750"/>
          <p14:tracePt t="74473" x="7680325" y="4738688"/>
          <p14:tracePt t="74480" x="7680325" y="4757738"/>
          <p14:tracePt t="74491" x="7680325" y="4784725"/>
          <p14:tracePt t="74495" x="7680325" y="4794250"/>
          <p14:tracePt t="74502" x="7689850" y="4811713"/>
          <p14:tracePt t="74509" x="7707313" y="4830763"/>
          <p14:tracePt t="74516" x="7716838" y="4857750"/>
          <p14:tracePt t="74530" x="7726363" y="4876800"/>
          <p14:tracePt t="74540" x="7743825" y="4894263"/>
          <p14:tracePt t="74544" x="7753350" y="4903788"/>
          <p14:tracePt t="74552" x="7762875" y="4922838"/>
          <p14:tracePt t="74559" x="7772400" y="4930775"/>
          <p14:tracePt t="74566" x="7799388" y="4940300"/>
          <p14:tracePt t="74574" x="7816850" y="4949825"/>
          <p14:tracePt t="74580" x="7845425" y="4959350"/>
          <p14:tracePt t="74591" x="7872413" y="4967288"/>
          <p14:tracePt t="74594" x="7926388" y="4986338"/>
          <p14:tracePt t="74601" x="7954963" y="4995863"/>
          <p14:tracePt t="74609" x="8008938" y="5022850"/>
          <p14:tracePt t="74615" x="8045450" y="5032375"/>
          <p14:tracePt t="74623" x="8091488" y="5032375"/>
          <p14:tracePt t="74630" x="8137525" y="5049838"/>
          <p14:tracePt t="74637" x="8201025" y="5059363"/>
          <p14:tracePt t="74644" x="8237538" y="5059363"/>
          <p14:tracePt t="74651" x="8283575" y="5068888"/>
          <p14:tracePt t="74658" x="8320088" y="5076825"/>
          <p14:tracePt t="74665" x="8356600" y="5086350"/>
          <p14:tracePt t="74673" x="8383588" y="5086350"/>
          <p14:tracePt t="74679" x="8410575" y="5095875"/>
          <p14:tracePt t="74686" x="8429625" y="5113338"/>
          <p14:tracePt t="74693" x="8439150" y="5113338"/>
          <p14:tracePt t="74700" x="8456613" y="5122863"/>
          <p14:tracePt t="74708" x="8466138" y="5122863"/>
          <p14:tracePt t="74714" x="8483600" y="5132388"/>
          <p14:tracePt t="74729" x="8502650" y="5141913"/>
          <p14:tracePt t="74743" x="8502650" y="5149850"/>
          <p14:tracePt t="74750" x="8512175" y="5149850"/>
          <p14:tracePt t="74991" x="8502650" y="5149850"/>
          <p14:tracePt t="74998" x="8475663" y="5149850"/>
          <p14:tracePt t="75005" x="8447088" y="5149850"/>
          <p14:tracePt t="75013" x="8420100" y="5141913"/>
          <p14:tracePt t="75020" x="8383588" y="5132388"/>
          <p14:tracePt t="75027" x="8293100" y="5113338"/>
          <p14:tracePt t="75034" x="8228013" y="5105400"/>
          <p14:tracePt t="75043" x="8128000" y="5076825"/>
          <p14:tracePt t="75049" x="8054975" y="5059363"/>
          <p14:tracePt t="75057" x="7962900" y="5032375"/>
          <p14:tracePt t="75062" x="7881938" y="5022850"/>
          <p14:tracePt t="75069" x="7816850" y="5003800"/>
          <p14:tracePt t="75077" x="7726363" y="4986338"/>
          <p14:tracePt t="75084" x="7634288" y="4930775"/>
          <p14:tracePt t="75091" x="7553325" y="4894263"/>
          <p14:tracePt t="75098" x="7461250" y="4867275"/>
          <p14:tracePt t="75107" x="7378700" y="4830763"/>
          <p14:tracePt t="75112" x="7305675" y="4811713"/>
          <p14:tracePt t="75119" x="7232650" y="4784725"/>
          <p14:tracePt t="75126" x="7159625" y="4757738"/>
          <p14:tracePt t="75134" x="7077075" y="4738688"/>
          <p14:tracePt t="75141" x="6986588" y="4711700"/>
          <p14:tracePt t="75148" x="6940550" y="4711700"/>
          <p14:tracePt t="75157" x="6850063" y="4702175"/>
          <p14:tracePt t="75162" x="6821488" y="4694238"/>
          <p14:tracePt t="75171" x="6748463" y="4694238"/>
          <p14:tracePt t="75177" x="6721475" y="4694238"/>
          <p14:tracePt t="75183" x="6648450" y="4694238"/>
          <p14:tracePt t="75191" x="6584950" y="4694238"/>
          <p14:tracePt t="75197" x="6511925" y="4694238"/>
          <p14:tracePt t="75207" x="6429375" y="4702175"/>
          <p14:tracePt t="75212" x="6329363" y="4730750"/>
          <p14:tracePt t="75219" x="6256338" y="4757738"/>
          <p14:tracePt t="75226" x="6164263" y="4767263"/>
          <p14:tracePt t="75233" x="6064250" y="4794250"/>
          <p14:tracePt t="75240" x="6000750" y="4811713"/>
          <p14:tracePt t="75247" x="5908675" y="4830763"/>
          <p14:tracePt t="75257" x="5835650" y="4867275"/>
          <p14:tracePt t="75261" x="5762625" y="4884738"/>
          <p14:tracePt t="75268" x="5680075" y="4913313"/>
          <p14:tracePt t="75277" x="5607050" y="4930775"/>
          <p14:tracePt t="75282" x="5534025" y="4986338"/>
          <p14:tracePt t="75290" x="5451475" y="5013325"/>
          <p14:tracePt t="75297" x="5360988" y="5032375"/>
          <p14:tracePt t="75306" x="5305425" y="5059363"/>
          <p14:tracePt t="75311" x="5214938" y="5095875"/>
          <p14:tracePt t="75318" x="5159375" y="5113338"/>
          <p14:tracePt t="75325" x="5078413" y="5132388"/>
          <p14:tracePt t="75332" x="5049838" y="5141913"/>
          <p14:tracePt t="75340" x="4968875" y="5159375"/>
          <p14:tracePt t="75346" x="4949825" y="5168900"/>
          <p14:tracePt t="75356" x="4886325" y="5178425"/>
          <p14:tracePt t="75361" x="4857750" y="5195888"/>
          <p14:tracePt t="75368" x="4794250" y="5205413"/>
          <p14:tracePt t="75375" x="4767263" y="5214938"/>
          <p14:tracePt t="75382" x="4703763" y="5232400"/>
          <p14:tracePt t="75390" x="4675188" y="5232400"/>
          <p14:tracePt t="75396" x="4648200" y="5232400"/>
          <p14:tracePt t="75403" x="4611688" y="5232400"/>
          <p14:tracePt t="75410" x="4584700" y="5232400"/>
          <p14:tracePt t="75417" x="4557713" y="5232400"/>
          <p14:tracePt t="75424" x="4521200" y="5232400"/>
          <p14:tracePt t="75432" x="4492625" y="5232400"/>
          <p14:tracePt t="75440" x="4465638" y="5232400"/>
          <p14:tracePt t="75446" x="4429125" y="5222875"/>
          <p14:tracePt t="75453" x="4411663" y="5214938"/>
          <p14:tracePt t="75460" x="4383088" y="5214938"/>
          <p14:tracePt t="75467" x="4365625" y="5195888"/>
          <p14:tracePt t="75474" x="4338638" y="5195888"/>
          <p14:tracePt t="75481" x="4329113" y="5186363"/>
          <p14:tracePt t="75490" x="4310063" y="5186363"/>
          <p14:tracePt t="75495" x="4292600" y="5186363"/>
          <p14:tracePt t="75502" x="4273550" y="5178425"/>
          <p14:tracePt t="75510" x="4246563" y="5168900"/>
          <p14:tracePt t="75517" x="4229100" y="5159375"/>
          <p14:tracePt t="75531" x="4210050" y="5149850"/>
          <p14:tracePt t="75542" x="4192588" y="5141913"/>
          <p14:tracePt t="75545" x="4164013" y="5132388"/>
          <p14:tracePt t="75552" x="4146550" y="5122863"/>
          <p14:tracePt t="75560" x="4127500" y="5105400"/>
          <p14:tracePt t="75574" x="4110038" y="5105400"/>
          <p14:tracePt t="75580" x="4083050" y="5095875"/>
          <p14:tracePt t="75590" x="4073525" y="5095875"/>
          <p14:tracePt t="75602" x="4054475" y="5086350"/>
          <p14:tracePt t="75609" x="4044950" y="5086350"/>
          <p14:tracePt t="75616" x="4037013" y="5086350"/>
          <p14:tracePt t="75623" x="4027488" y="5076825"/>
          <p14:tracePt t="75630" x="4008438" y="5076825"/>
          <p14:tracePt t="75640" x="4000500" y="5076825"/>
          <p14:tracePt t="75644" x="3990975" y="5076825"/>
          <p14:tracePt t="75658" x="3981450" y="5076825"/>
          <p14:tracePt t="75666" x="3971925" y="5076825"/>
          <p14:tracePt t="75674" x="3963988" y="5076825"/>
          <p14:tracePt t="75680" x="3954463" y="5076825"/>
          <p14:tracePt t="75694" x="3935413" y="5076825"/>
          <p14:tracePt t="75701" x="3917950" y="5086350"/>
          <p14:tracePt t="75708" x="3898900" y="5105400"/>
          <p14:tracePt t="75716" x="3890963" y="5113338"/>
          <p14:tracePt t="75723" x="3871913" y="5122863"/>
          <p14:tracePt t="75729" x="3871913" y="5132388"/>
          <p14:tracePt t="75737" x="3844925" y="5149850"/>
          <p14:tracePt t="75743" x="3835400" y="5168900"/>
          <p14:tracePt t="75751" x="3817938" y="5186363"/>
          <p14:tracePt t="75758" x="3808413" y="5214938"/>
          <p14:tracePt t="75765" x="3798888" y="5214938"/>
          <p14:tracePt t="75773" x="3798888" y="5241925"/>
          <p14:tracePt t="75779" x="3789363" y="5259388"/>
          <p14:tracePt t="75789" x="3771900" y="5278438"/>
          <p14:tracePt t="75793" x="3771900" y="5305425"/>
          <p14:tracePt t="75800" x="3762375" y="5332413"/>
          <p14:tracePt t="75808" x="3762375" y="5341938"/>
          <p14:tracePt t="75814" x="3762375" y="5368925"/>
          <p14:tracePt t="75823" x="3762375" y="5397500"/>
          <p14:tracePt t="75829" x="3762375" y="5414963"/>
          <p14:tracePt t="75839" x="3762375" y="5441950"/>
          <p14:tracePt t="75843" x="3762375" y="5451475"/>
          <p14:tracePt t="75851" x="3762375" y="5478463"/>
          <p14:tracePt t="75857" x="3762375" y="5497513"/>
          <p14:tracePt t="75864" x="3762375" y="5514975"/>
          <p14:tracePt t="75874" x="3781425" y="5543550"/>
          <p14:tracePt t="75878" x="3789363" y="5580063"/>
          <p14:tracePt t="75885" x="3798888" y="5597525"/>
          <p14:tracePt t="75893" x="3808413" y="5624513"/>
          <p14:tracePt t="75900" x="3817938" y="5653088"/>
          <p14:tracePt t="75906" x="3835400" y="5670550"/>
          <p14:tracePt t="75914" x="3854450" y="5697538"/>
          <p14:tracePt t="75923" x="3862388" y="5716588"/>
          <p14:tracePt t="75928" x="3871913" y="5743575"/>
          <p14:tracePt t="75935" x="3890963" y="5762625"/>
          <p14:tracePt t="75943" x="3898900" y="5762625"/>
          <p14:tracePt t="75949" x="3908425" y="5780088"/>
          <p14:tracePt t="75958" x="3927475" y="5789613"/>
          <p14:tracePt t="75963" x="3935413" y="5799138"/>
          <p14:tracePt t="75977" x="3954463" y="5816600"/>
          <p14:tracePt t="75985" x="3963988" y="5816600"/>
          <p14:tracePt t="75992" x="3971925" y="5816600"/>
          <p14:tracePt t="75999" x="3981450" y="5816600"/>
          <p14:tracePt t="76006" x="3990975" y="5816600"/>
          <p14:tracePt t="76013" x="4000500" y="5826125"/>
          <p14:tracePt t="76021" x="4027488" y="5826125"/>
          <p14:tracePt t="76027" x="4037013" y="5826125"/>
          <p14:tracePt t="76035" x="4064000" y="5826125"/>
          <p14:tracePt t="76042" x="4119563" y="5826125"/>
          <p14:tracePt t="76048" x="4137025" y="5826125"/>
          <p14:tracePt t="76056" x="4164013" y="5826125"/>
          <p14:tracePt t="76063" x="4183063" y="5826125"/>
          <p14:tracePt t="76070" x="4219575" y="5826125"/>
          <p14:tracePt t="76077" x="4229100" y="5826125"/>
          <p14:tracePt t="76084" x="4246563" y="5826125"/>
          <p14:tracePt t="76091" x="4256088" y="5826125"/>
          <p14:tracePt t="76099" x="4265613" y="5826125"/>
          <p14:tracePt t="76106" x="4273550" y="5826125"/>
          <p14:tracePt t="76112" x="4283075" y="5826125"/>
          <p14:tracePt t="76120" x="4292600" y="5807075"/>
          <p14:tracePt t="76127" x="4302125" y="5807075"/>
          <p14:tracePt t="76134" x="4319588" y="5807075"/>
          <p14:tracePt t="76141" x="4338638" y="5807075"/>
          <p14:tracePt t="76156" x="4365625" y="5807075"/>
          <p14:tracePt t="76162" x="4383088" y="5799138"/>
          <p14:tracePt t="76170" x="4402138" y="5789613"/>
          <p14:tracePt t="76176" x="4411663" y="5789613"/>
          <p14:tracePt t="76184" x="4429125" y="5780088"/>
          <p14:tracePt t="76190" x="4456113" y="5770563"/>
          <p14:tracePt t="76198" x="4484688" y="5762625"/>
          <p14:tracePt t="76207" x="4502150" y="5762625"/>
          <p14:tracePt t="76212" x="4511675" y="5762625"/>
          <p14:tracePt t="76219" x="4511675" y="5753100"/>
          <p14:tracePt t="76226" x="4529138" y="5753100"/>
          <p14:tracePt t="76234" x="4538663" y="5743575"/>
          <p14:tracePt t="76240" x="4548188" y="5743575"/>
          <p14:tracePt t="76247" x="4557713" y="5743575"/>
          <p14:tracePt t="76256" x="4565650" y="5734050"/>
          <p14:tracePt t="76262" x="4575175" y="5734050"/>
          <p14:tracePt t="76269" x="4584700" y="5726113"/>
          <p14:tracePt t="76276" x="4611688" y="5716588"/>
          <p14:tracePt t="76283" x="4621213" y="5716588"/>
          <p14:tracePt t="76290" x="4638675" y="5707063"/>
          <p14:tracePt t="76297" x="4657725" y="5697538"/>
          <p14:tracePt t="76307" x="4667250" y="5697538"/>
          <p14:tracePt t="76311" x="4684713" y="5689600"/>
          <p14:tracePt t="76319" x="4703763" y="5680075"/>
          <p14:tracePt t="76333" x="4711700" y="5670550"/>
          <p14:tracePt t="76347" x="4721225" y="5670550"/>
          <p14:tracePt t="76396" x="4730750" y="5643563"/>
          <p14:tracePt t="76404" x="4748213" y="5616575"/>
          <p14:tracePt t="76411" x="4757738" y="5588000"/>
          <p14:tracePt t="76418" x="4757738" y="5580063"/>
          <p14:tracePt t="76425" x="4757738" y="5570538"/>
          <p14:tracePt t="76440" x="4757738" y="5561013"/>
          <p14:tracePt t="76446" x="4757738" y="5524500"/>
          <p14:tracePt t="76453" x="4784725" y="5470525"/>
          <p14:tracePt t="76461" x="4784725" y="5441950"/>
          <p14:tracePt t="76467" x="4784725" y="5424488"/>
          <p14:tracePt t="76475" x="4776788" y="5414963"/>
          <p14:tracePt t="76481" x="4767263" y="5368925"/>
          <p14:tracePt t="76490" x="4757738" y="5341938"/>
          <p14:tracePt t="76496" x="4740275" y="5314950"/>
          <p14:tracePt t="76503" x="4730750" y="5278438"/>
          <p14:tracePt t="76510" x="4711700" y="5259388"/>
          <p14:tracePt t="76517" x="4694238" y="5241925"/>
          <p14:tracePt t="76524" x="4675188" y="5232400"/>
          <p14:tracePt t="76531" x="4667250" y="5222875"/>
          <p14:tracePt t="76540" x="4667250" y="5205413"/>
          <p14:tracePt t="76546" x="4648200" y="5186363"/>
          <p14:tracePt t="76557" x="4638675" y="5186363"/>
          <p14:tracePt t="76560" x="4621213" y="5168900"/>
          <p14:tracePt t="76567" x="4611688" y="5168900"/>
          <p14:tracePt t="76573" x="4594225" y="5159375"/>
          <p14:tracePt t="76581" x="4575175" y="5149850"/>
          <p14:tracePt t="76590" x="4557713" y="5141913"/>
          <p14:tracePt t="76595" x="4538663" y="5132388"/>
          <p14:tracePt t="76603" x="4511675" y="5122863"/>
          <p14:tracePt t="76610" x="4492625" y="5105400"/>
          <p14:tracePt t="76617" x="4484688" y="5095875"/>
          <p14:tracePt t="76624" x="4475163" y="5076825"/>
          <p14:tracePt t="76630" x="4465638" y="5076825"/>
          <p14:tracePt t="76640" x="4448175" y="5068888"/>
          <p14:tracePt t="76645" x="4438650" y="5068888"/>
          <p14:tracePt t="76652" x="4419600" y="5049838"/>
          <p14:tracePt t="76660" x="4411663" y="5049838"/>
          <p14:tracePt t="76667" x="4392613" y="5040313"/>
          <p14:tracePt t="76674" x="4375150" y="5022850"/>
          <p14:tracePt t="76680" x="4365625" y="5013325"/>
          <p14:tracePt t="76690" x="4356100" y="5013325"/>
          <p14:tracePt t="76695" x="4338638" y="5003800"/>
          <p14:tracePt t="76702" x="4319588" y="4995863"/>
          <p14:tracePt t="76710" x="4302125" y="4995863"/>
          <p14:tracePt t="76716" x="4292600" y="4995863"/>
          <p14:tracePt t="76724" x="4265613" y="4986338"/>
          <p14:tracePt t="76730" x="4246563" y="4986338"/>
          <p14:tracePt t="76740" x="4219575" y="4986338"/>
          <p14:tracePt t="76744" x="4183063" y="4976813"/>
          <p14:tracePt t="76751" x="4164013" y="4976813"/>
          <p14:tracePt t="76759" x="4146550" y="4976813"/>
          <p14:tracePt t="76766" x="4119563" y="4976813"/>
          <p14:tracePt t="76773" x="4110038" y="4976813"/>
          <p14:tracePt t="76779" x="4073525" y="4976813"/>
          <p14:tracePt t="76790" x="4054475" y="4976813"/>
          <p14:tracePt t="76794" x="4027488" y="4986338"/>
          <p14:tracePt t="76801" x="3990975" y="4995863"/>
          <p14:tracePt t="76808" x="3971925" y="5013325"/>
          <p14:tracePt t="76816" x="3944938" y="5049838"/>
          <p14:tracePt t="76823" x="3927475" y="5059363"/>
          <p14:tracePt t="76829" x="3890963" y="5068888"/>
          <p14:tracePt t="76837" x="3862388" y="5086350"/>
          <p14:tracePt t="76844" x="3844925" y="5105400"/>
          <p14:tracePt t="76851" x="3817938" y="5141913"/>
          <p14:tracePt t="76858" x="3789363" y="5159375"/>
          <p14:tracePt t="76865" x="3771900" y="5168900"/>
          <p14:tracePt t="76873" x="3762375" y="5178425"/>
          <p14:tracePt t="76879" x="3752850" y="5186363"/>
          <p14:tracePt t="76886" x="3744913" y="5195888"/>
          <p14:tracePt t="76894" x="3735388" y="5205413"/>
          <p14:tracePt t="76900" x="3725863" y="5214938"/>
          <p14:tracePt t="76908" x="3716338" y="5222875"/>
          <p14:tracePt t="76914" x="3708400" y="5251450"/>
          <p14:tracePt t="76923" x="3698875" y="5259388"/>
          <p14:tracePt t="76929" x="3698875" y="5305425"/>
          <p14:tracePt t="76941" x="3698875" y="5314950"/>
          <p14:tracePt t="76943" x="3698875" y="5341938"/>
          <p14:tracePt t="76950" x="3698875" y="5368925"/>
          <p14:tracePt t="76957" x="3698875" y="5405438"/>
          <p14:tracePt t="76964" x="3698875" y="5434013"/>
          <p14:tracePt t="76973" x="3698875" y="5461000"/>
          <p14:tracePt t="76978" x="3716338" y="5497513"/>
          <p14:tracePt t="76985" x="3725863" y="5524500"/>
          <p14:tracePt t="76993" x="3762375" y="5588000"/>
          <p14:tracePt t="77000" x="3771900" y="5607050"/>
          <p14:tracePt t="77007" x="3789363" y="5634038"/>
          <p14:tracePt t="77014" x="3808413" y="5653088"/>
          <p14:tracePt t="77023" x="3844925" y="5697538"/>
          <p14:tracePt t="77028" x="3862388" y="5716588"/>
          <p14:tracePt t="77035" x="3881438" y="5734050"/>
          <p14:tracePt t="77043" x="3898900" y="5753100"/>
          <p14:tracePt t="77050" x="3944938" y="5780088"/>
          <p14:tracePt t="77057" x="3954463" y="5799138"/>
          <p14:tracePt t="77063" x="3963988" y="5816600"/>
          <p14:tracePt t="77073" x="3971925" y="5826125"/>
          <p14:tracePt t="77078" x="3990975" y="5843588"/>
          <p14:tracePt t="77085" x="4008438" y="5862638"/>
          <p14:tracePt t="77092" x="4037013" y="5872163"/>
          <p14:tracePt t="77099" x="4044950" y="5881688"/>
          <p14:tracePt t="77107" x="4064000" y="5889625"/>
          <p14:tracePt t="77113" x="4073525" y="5889625"/>
          <p14:tracePt t="77120" x="4083050" y="5889625"/>
          <p14:tracePt t="77127" x="4090988" y="5899150"/>
          <p14:tracePt t="77135" x="4110038" y="5899150"/>
          <p14:tracePt t="77142" x="4127500" y="5899150"/>
          <p14:tracePt t="77148" x="4137025" y="5899150"/>
          <p14:tracePt t="77157" x="4146550" y="5899150"/>
          <p14:tracePt t="77162" x="4156075" y="5899150"/>
          <p14:tracePt t="77170" x="4164013" y="5899150"/>
          <p14:tracePt t="77177" x="4173538" y="5899150"/>
          <p14:tracePt t="77191" x="4192588" y="5899150"/>
          <p14:tracePt t="95702" x="4192588" y="5889625"/>
          <p14:tracePt t="95709" x="4200525" y="5881688"/>
          <p14:tracePt t="95716" x="4200525" y="5872163"/>
          <p14:tracePt t="95725" x="4200525" y="5862638"/>
          <p14:tracePt t="95731" x="4210050" y="5853113"/>
          <p14:tracePt t="95752" x="4210050" y="5835650"/>
          <p14:tracePt t="95773" x="4219575" y="5835650"/>
          <p14:tracePt t="95780" x="4219575" y="5826125"/>
          <p14:tracePt t="95790" x="4219575" y="5816600"/>
          <p14:tracePt t="95794" x="4229100" y="5807075"/>
          <p14:tracePt t="95809" x="4237038" y="5799138"/>
          <p14:tracePt t="95816" x="4246563" y="5789613"/>
          <p14:tracePt t="95824" x="4256088" y="5780088"/>
          <p14:tracePt t="95830" x="4273550" y="5762625"/>
          <p14:tracePt t="95837" x="4283075" y="5762625"/>
          <p14:tracePt t="95844" x="4302125" y="5753100"/>
          <p14:tracePt t="95851" x="4310063" y="5753100"/>
          <p14:tracePt t="95859" x="4319588" y="5743575"/>
          <p14:tracePt t="95866" x="4346575" y="5743575"/>
          <p14:tracePt t="95876" x="4365625" y="5743575"/>
          <p14:tracePt t="95888" x="4383088" y="5734050"/>
          <p14:tracePt t="95894" x="4392613" y="5734050"/>
          <p14:tracePt t="95901" x="4411663" y="5734050"/>
          <p14:tracePt t="95908" x="4419600" y="5734050"/>
          <p14:tracePt t="95915" x="4429125" y="5734050"/>
          <p14:tracePt t="95923" x="4438650" y="5734050"/>
          <p14:tracePt t="95936" x="4448175" y="5734050"/>
          <p14:tracePt t="95943" x="4465638" y="5734050"/>
          <p14:tracePt t="95951" x="4492625" y="5734050"/>
          <p14:tracePt t="95957" x="4502150" y="5743575"/>
          <p14:tracePt t="95965" x="4521200" y="5753100"/>
          <p14:tracePt t="95973" x="4538663" y="5762625"/>
          <p14:tracePt t="95979" x="4575175" y="5780088"/>
          <p14:tracePt t="95986" x="4594225" y="5799138"/>
          <p14:tracePt t="95993" x="4611688" y="5816600"/>
          <p14:tracePt t="96000" x="4621213" y="5816600"/>
          <p14:tracePt t="96007" x="4638675" y="5826125"/>
          <p14:tracePt t="96014" x="4648200" y="5843588"/>
          <p14:tracePt t="96023" x="4657725" y="5872163"/>
          <p14:tracePt t="96028" x="4675188" y="5889625"/>
          <p14:tracePt t="96036" x="4675188" y="5908675"/>
          <p14:tracePt t="96043" x="4684713" y="5926138"/>
          <p14:tracePt t="96050" x="4694238" y="5945188"/>
          <p14:tracePt t="96057" x="4694238" y="5962650"/>
          <p14:tracePt t="96064" x="4694238" y="5981700"/>
          <p14:tracePt t="96073" x="4694238" y="6018213"/>
          <p14:tracePt t="96078" x="4694238" y="6045200"/>
          <p14:tracePt t="96086" x="4694238" y="6072188"/>
          <p14:tracePt t="96092" x="4694238" y="6091238"/>
          <p14:tracePt t="96099" x="4694238" y="6118225"/>
          <p14:tracePt t="96108" x="4694238" y="6127750"/>
          <p14:tracePt t="96113" x="4684713" y="6145213"/>
          <p14:tracePt t="96123" x="4684713" y="6154738"/>
          <p14:tracePt t="96143" x="4638675" y="6200775"/>
          <p14:tracePt t="96150" x="4630738" y="6218238"/>
          <p14:tracePt t="96157" x="4621213" y="6237288"/>
          <p14:tracePt t="96163" x="4602163" y="6254750"/>
          <p14:tracePt t="96173" x="4575175" y="6273800"/>
          <p14:tracePt t="96178" x="4557713" y="6291263"/>
          <p14:tracePt t="96184" x="4529138" y="6310313"/>
          <p14:tracePt t="96192" x="4511675" y="6319838"/>
          <p14:tracePt t="96199" x="4484688" y="6327775"/>
          <p14:tracePt t="96207" x="4456113" y="6337300"/>
          <p14:tracePt t="96213" x="4438650" y="6346825"/>
          <p14:tracePt t="96220" x="4411663" y="6356350"/>
          <p14:tracePt t="96227" x="4383088" y="6364288"/>
          <p14:tracePt t="96234" x="4365625" y="6364288"/>
          <p14:tracePt t="96241" x="4356100" y="6364288"/>
          <p14:tracePt t="96248" x="4329113" y="6383338"/>
          <p14:tracePt t="96256" x="4302125" y="6383338"/>
          <p14:tracePt t="96262" x="4283075" y="6383338"/>
          <p14:tracePt t="96270" x="4265613" y="6383338"/>
          <p14:tracePt t="96277" x="4237038" y="6383338"/>
          <p14:tracePt t="96284" x="4200525" y="6383338"/>
          <p14:tracePt t="96291" x="4192588" y="6383338"/>
          <p14:tracePt t="96298" x="4164013" y="6383338"/>
          <p14:tracePt t="96307" x="4137025" y="6373813"/>
          <p14:tracePt t="96312" x="4110038" y="6373813"/>
          <p14:tracePt t="96320" x="4083050" y="6364288"/>
          <p14:tracePt t="96326" x="4044950" y="6356350"/>
          <p14:tracePt t="96333" x="4017963" y="6346825"/>
          <p14:tracePt t="96341" x="3990975" y="6346825"/>
          <p14:tracePt t="96348" x="3927475" y="6327775"/>
          <p14:tracePt t="96357" x="3898900" y="6327775"/>
          <p14:tracePt t="96362" x="3862388" y="6327775"/>
          <p14:tracePt t="96370" x="3835400" y="6319838"/>
          <p14:tracePt t="96376" x="3808413" y="6310313"/>
          <p14:tracePt t="96383" x="3781425" y="6300788"/>
          <p14:tracePt t="96391" x="3762375" y="6300788"/>
          <p14:tracePt t="96398" x="3735388" y="6283325"/>
          <p14:tracePt t="96407" x="3716338" y="6273800"/>
          <p14:tracePt t="96411" x="3679825" y="6264275"/>
          <p14:tracePt t="96419" x="3662363" y="6254750"/>
          <p14:tracePt t="96426" x="3652838" y="6246813"/>
          <p14:tracePt t="96433" x="3635375" y="6237288"/>
          <p14:tracePt t="96441" x="3606800" y="6227763"/>
          <p14:tracePt t="96447" x="3589338" y="6210300"/>
          <p14:tracePt t="96457" x="3570288" y="6200775"/>
          <p14:tracePt t="96461" x="3552825" y="6173788"/>
          <p14:tracePt t="96469" x="3543300" y="6145213"/>
          <p14:tracePt t="96476" x="3516313" y="6127750"/>
          <p14:tracePt t="96482" x="3497263" y="6072188"/>
          <p14:tracePt t="96491" x="3470275" y="6035675"/>
          <p14:tracePt t="96497" x="3460750" y="5999163"/>
          <p14:tracePt t="96506" x="3443288" y="5908675"/>
          <p14:tracePt t="96511" x="3424238" y="5853113"/>
          <p14:tracePt t="96519" x="3406775" y="5799138"/>
          <p14:tracePt t="96526" x="3397250" y="5734050"/>
          <p14:tracePt t="96532" x="3387725" y="5680075"/>
          <p14:tracePt t="96541" x="3370263" y="5588000"/>
          <p14:tracePt t="96546" x="3360738" y="5507038"/>
          <p14:tracePt t="96557" x="3360738" y="5360988"/>
          <p14:tracePt t="96561" x="3360738" y="5324475"/>
          <p14:tracePt t="96568" x="3351213" y="5222875"/>
          <p14:tracePt t="96575" x="3351213" y="5149850"/>
          <p14:tracePt t="96582" x="3351213" y="5086350"/>
          <p14:tracePt t="96590" x="3351213" y="5022850"/>
          <p14:tracePt t="96596" x="3351213" y="4903788"/>
          <p14:tracePt t="96604" x="3343275" y="4848225"/>
          <p14:tracePt t="96610" x="3343275" y="4738688"/>
          <p14:tracePt t="96617" x="3343275" y="4665663"/>
          <p14:tracePt t="96625" x="3343275" y="4602163"/>
          <p14:tracePt t="96632" x="3343275" y="4538663"/>
          <p14:tracePt t="96640" x="3343275" y="4483100"/>
          <p14:tracePt t="96646" x="3343275" y="4419600"/>
          <p14:tracePt t="96654" x="3343275" y="4365625"/>
          <p14:tracePt t="96660" x="3343275" y="4283075"/>
          <p14:tracePt t="96668" x="3351213" y="4210050"/>
          <p14:tracePt t="96674" x="3351213" y="4146550"/>
          <p14:tracePt t="96681" x="3360738" y="4073525"/>
          <p14:tracePt t="96691" x="3360738" y="4027488"/>
          <p14:tracePt t="96695" x="3370263" y="3971925"/>
          <p14:tracePt t="96703" x="3370263" y="3908425"/>
          <p14:tracePt t="96710" x="3387725" y="3852863"/>
          <p14:tracePt t="96718" x="3387725" y="3771900"/>
          <p14:tracePt t="96724" x="3387725" y="3698875"/>
          <p14:tracePt t="96731" x="3387725" y="3589338"/>
          <p14:tracePt t="96740" x="3387725" y="3533775"/>
          <p14:tracePt t="96745" x="3397250" y="3470275"/>
          <p14:tracePt t="96752" x="3397250" y="3414713"/>
          <p14:tracePt t="96759" x="3397250" y="3378200"/>
          <p14:tracePt t="96767" x="3397250" y="3314700"/>
          <p14:tracePt t="96774" x="3397250" y="3278188"/>
          <p14:tracePt t="96781" x="3397250" y="3232150"/>
          <p14:tracePt t="96790" x="3397250" y="3151188"/>
          <p14:tracePt t="96795" x="3397250" y="3068638"/>
          <p14:tracePt t="96802" x="3397250" y="3013075"/>
          <p14:tracePt t="96809" x="3424238" y="2930525"/>
          <p14:tracePt t="96817" x="3424238" y="2857500"/>
          <p14:tracePt t="96824" x="3433763" y="2820988"/>
          <p14:tracePt t="96830" x="3433763" y="2757488"/>
          <p14:tracePt t="96840" x="3433763" y="2703513"/>
          <p14:tracePt t="96845" x="3433763" y="2638425"/>
          <p14:tracePt t="96852" x="3433763" y="2611438"/>
          <p14:tracePt t="96859" x="3433763" y="2565400"/>
          <p14:tracePt t="96866" x="3433763" y="2511425"/>
          <p14:tracePt t="96874" x="3433763" y="2484438"/>
          <p14:tracePt t="96880" x="3433763" y="2447925"/>
          <p14:tracePt t="96890" x="3433763" y="2411413"/>
          <p14:tracePt t="96894" x="3433763" y="2382838"/>
          <p14:tracePt t="96901" x="3433763" y="2346325"/>
          <p14:tracePt t="96909" x="3443288" y="2319338"/>
          <p14:tracePt t="96916" x="3443288" y="2292350"/>
          <p14:tracePt t="96924" x="3452813" y="2255838"/>
          <p14:tracePt t="96930" x="3452813" y="2219325"/>
          <p14:tracePt t="96940" x="3460750" y="2182813"/>
          <p14:tracePt t="96959" x="3479800" y="2009775"/>
          <p14:tracePt t="96965" x="3479800" y="1944688"/>
          <p14:tracePt t="96973" x="3489325" y="1908175"/>
          <p14:tracePt t="96979" x="3489325" y="1871663"/>
          <p14:tracePt t="96987" x="3497263" y="1817688"/>
          <p14:tracePt t="96993" x="3497263" y="1789113"/>
          <p14:tracePt t="97001" x="3497263" y="1771650"/>
          <p14:tracePt t="97008" x="3497263" y="1752600"/>
          <p14:tracePt t="97015" x="3497263" y="1744663"/>
          <p14:tracePt t="97023" x="3497263" y="1735138"/>
          <p14:tracePt t="97229" x="3506788" y="1781175"/>
          <p14:tracePt t="97235" x="3525838" y="1881188"/>
          <p14:tracePt t="97242" x="3525838" y="1944688"/>
          <p14:tracePt t="97249" x="3525838" y="2017713"/>
          <p14:tracePt t="97258" x="3525838" y="2100263"/>
          <p14:tracePt t="97263" x="3533775" y="2155825"/>
          <p14:tracePt t="97274" x="3533775" y="2236788"/>
          <p14:tracePt t="97277" x="3533775" y="2319338"/>
          <p14:tracePt t="97285" x="3533775" y="2365375"/>
          <p14:tracePt t="97292" x="3533775" y="2438400"/>
          <p14:tracePt t="97299" x="3533775" y="2465388"/>
          <p14:tracePt t="97308" x="3533775" y="2484438"/>
          <p14:tracePt t="97313" x="3533775" y="2547938"/>
          <p14:tracePt t="97321" x="3533775" y="2574925"/>
          <p14:tracePt t="97327" x="3533775" y="2611438"/>
          <p14:tracePt t="97334" x="3533775" y="2638425"/>
          <p14:tracePt t="97341" x="3533775" y="2693988"/>
          <p14:tracePt t="97349" x="3533775" y="2730500"/>
          <p14:tracePt t="97357" x="3533775" y="2794000"/>
          <p14:tracePt t="97362" x="3533775" y="2876550"/>
          <p14:tracePt t="97370" x="3533775" y="2940050"/>
          <p14:tracePt t="97377" x="3533775" y="3022600"/>
          <p14:tracePt t="97384" x="3533775" y="3086100"/>
          <p14:tracePt t="97391" x="3533775" y="3141663"/>
          <p14:tracePt t="97398" x="3533775" y="3205163"/>
          <p14:tracePt t="97407" x="3533775" y="3287713"/>
          <p14:tracePt t="97412" x="3533775" y="3360738"/>
          <p14:tracePt t="97423" x="3533775" y="3443288"/>
          <p14:tracePt t="97427" x="3533775" y="3543300"/>
          <p14:tracePt t="97433" x="3533775" y="3560763"/>
          <p14:tracePt t="97441" x="3533775" y="3643313"/>
          <p14:tracePt t="97448" x="3533775" y="3670300"/>
          <p14:tracePt t="97457" x="3533775" y="3698875"/>
          <p14:tracePt t="97462" x="3552825" y="3789363"/>
          <p14:tracePt t="97469" x="3552825" y="3852863"/>
          <p14:tracePt t="97476" x="3562350" y="3935413"/>
          <p14:tracePt t="97483" x="3579813" y="4073525"/>
          <p14:tracePt t="97490" x="3579813" y="4154488"/>
          <p14:tracePt t="97497" x="3606800" y="4256088"/>
          <p14:tracePt t="97507" x="3616325" y="4329113"/>
          <p14:tracePt t="97511" x="3625850" y="4392613"/>
          <p14:tracePt t="97519" x="3643313" y="4492625"/>
          <p14:tracePt t="97526" x="3679825" y="4565650"/>
          <p14:tracePt t="97533" x="3689350" y="4648200"/>
          <p14:tracePt t="97541" x="3689350" y="4721225"/>
          <p14:tracePt t="97547" x="3689350" y="4767263"/>
          <p14:tracePt t="97557" x="3689350" y="4794250"/>
          <p14:tracePt t="97561" x="3698875" y="4830763"/>
          <p14:tracePt t="97569" x="3698875" y="4857750"/>
          <p14:tracePt t="97575" x="3698875" y="4884738"/>
          <p14:tracePt t="97583" x="3698875" y="4903788"/>
          <p14:tracePt t="97590" x="3698875" y="4913313"/>
          <p14:tracePt t="97597" x="3698875" y="4930775"/>
          <p14:tracePt t="97607" x="3698875" y="4949825"/>
          <p14:tracePt t="97611" x="3698875" y="4959350"/>
          <p14:tracePt t="97618" x="3698875" y="4986338"/>
          <p14:tracePt t="97625" x="3698875" y="5003800"/>
          <p14:tracePt t="97632" x="3698875" y="5022850"/>
          <p14:tracePt t="97640" x="3698875" y="5049838"/>
          <p14:tracePt t="97647" x="3698875" y="5086350"/>
          <p14:tracePt t="97657" x="3698875" y="5113338"/>
          <p14:tracePt t="97660" x="3698875" y="5122863"/>
          <p14:tracePt t="97667" x="3698875" y="5159375"/>
          <p14:tracePt t="97675" x="3698875" y="5178425"/>
          <p14:tracePt t="97682" x="3698875" y="5195888"/>
          <p14:tracePt t="97690" x="3698875" y="5205413"/>
          <p14:tracePt t="97703" x="3698875" y="5214938"/>
          <p14:tracePt t="97710" x="3698875" y="5222875"/>
          <p14:tracePt t="97725" x="3698875" y="5232400"/>
          <p14:tracePt t="97838" x="3698875" y="5222875"/>
          <p14:tracePt t="97852" x="3698875" y="5214938"/>
          <p14:tracePt t="97859" x="3698875" y="5195888"/>
          <p14:tracePt t="97866" x="3698875" y="5168900"/>
          <p14:tracePt t="97874" x="3698875" y="5132388"/>
          <p14:tracePt t="97880" x="3689350" y="5105400"/>
          <p14:tracePt t="97891" x="3689350" y="5086350"/>
          <p14:tracePt t="97895" x="3671888" y="5049838"/>
          <p14:tracePt t="97902" x="3671888" y="5032375"/>
          <p14:tracePt t="97909" x="3671888" y="5003800"/>
          <p14:tracePt t="97917" x="3671888" y="4976813"/>
          <p14:tracePt t="97924" x="3671888" y="4940300"/>
          <p14:tracePt t="97931" x="3679825" y="4913313"/>
          <p14:tracePt t="97941" x="3689350" y="4884738"/>
          <p14:tracePt t="97959" x="3716338" y="4803775"/>
          <p14:tracePt t="97966" x="3735388" y="4767263"/>
          <p14:tracePt t="97973" x="3744913" y="4738688"/>
          <p14:tracePt t="97980" x="3752850" y="4721225"/>
          <p14:tracePt t="97990" x="3771900" y="4684713"/>
          <p14:tracePt t="97994" x="3771900" y="4675188"/>
          <p14:tracePt t="98001" x="3781425" y="4657725"/>
          <p14:tracePt t="98058" x="3781425" y="4648200"/>
          <p14:tracePt t="98072" x="3781425" y="4629150"/>
          <p14:tracePt t="98079" x="3781425" y="4621213"/>
          <p14:tracePt t="98086" x="3781425" y="4611688"/>
          <p14:tracePt t="98093" x="3781425" y="4602163"/>
          <p14:tracePt t="98100" x="3762375" y="4592638"/>
          <p14:tracePt t="98108" x="3762375" y="4584700"/>
          <p14:tracePt t="98115" x="3752850" y="4584700"/>
          <p14:tracePt t="98123" x="3744913" y="4575175"/>
          <p14:tracePt t="98129" x="3735388" y="4565650"/>
          <p14:tracePt t="98137" x="3735388" y="4556125"/>
          <p14:tracePt t="98143" x="3716338" y="4548188"/>
          <p14:tracePt t="98151" x="3708400" y="4538663"/>
          <p14:tracePt t="98157" x="3679825" y="4529138"/>
          <p14:tracePt t="98165" x="3662363" y="4519613"/>
          <p14:tracePt t="98174" x="3652838" y="4519613"/>
          <p14:tracePt t="98179" x="3652838" y="4511675"/>
          <p14:tracePt t="98186" x="3643313" y="4511675"/>
          <p14:tracePt t="98214" x="3635375" y="4511675"/>
          <p14:tracePt t="98285" x="3635375" y="4519613"/>
          <p14:tracePt t="98292" x="3625850" y="4538663"/>
          <p14:tracePt t="98299" x="3625850" y="4565650"/>
          <p14:tracePt t="98306" x="3625850" y="4592638"/>
          <p14:tracePt t="98314" x="3625850" y="4629150"/>
          <p14:tracePt t="98321" x="3625850" y="4657725"/>
          <p14:tracePt t="98327" x="3625850" y="4702175"/>
          <p14:tracePt t="98335" x="3625850" y="4738688"/>
          <p14:tracePt t="98342" x="3635375" y="4767263"/>
          <p14:tracePt t="98349" x="3643313" y="4794250"/>
          <p14:tracePt t="98357" x="3652838" y="4830763"/>
          <p14:tracePt t="98363" x="3662363" y="4857750"/>
          <p14:tracePt t="98373" x="3671888" y="4876800"/>
          <p14:tracePt t="98378" x="3689350" y="4903788"/>
          <p14:tracePt t="98384" x="3716338" y="4913313"/>
          <p14:tracePt t="98391" x="3735388" y="4922838"/>
          <p14:tracePt t="98398" x="3752850" y="4930775"/>
          <p14:tracePt t="98407" x="3762375" y="4940300"/>
          <p14:tracePt t="98413" x="3771900" y="4949825"/>
          <p14:tracePt t="98420" x="3798888" y="4959350"/>
          <p14:tracePt t="98428" x="3825875" y="4959350"/>
          <p14:tracePt t="98434" x="3844925" y="4959350"/>
          <p14:tracePt t="98441" x="3862388" y="4959350"/>
          <p14:tracePt t="98449" x="3898900" y="4976813"/>
          <p14:tracePt t="98457" x="3927475" y="4976813"/>
          <p14:tracePt t="98462" x="3954463" y="4995863"/>
          <p14:tracePt t="98470" x="3990975" y="4995863"/>
          <p14:tracePt t="98477" x="4017963" y="5003800"/>
          <p14:tracePt t="98484" x="4064000" y="5003800"/>
          <p14:tracePt t="98491" x="4090988" y="5003800"/>
          <p14:tracePt t="98498" x="4146550" y="5013325"/>
          <p14:tracePt t="98506" x="4173538" y="5013325"/>
          <p14:tracePt t="98512" x="4210050" y="5013325"/>
          <p14:tracePt t="98519" x="4246563" y="5013325"/>
          <p14:tracePt t="98526" x="4265613" y="5013325"/>
          <p14:tracePt t="98533" x="4310063" y="5013325"/>
          <p14:tracePt t="98540" x="4329113" y="5013325"/>
          <p14:tracePt t="98547" x="4346575" y="5013325"/>
          <p14:tracePt t="98557" x="4375150" y="5013325"/>
          <p14:tracePt t="98562" x="4392613" y="5013325"/>
          <p14:tracePt t="98569" x="4419600" y="5013325"/>
          <p14:tracePt t="98576" x="4429125" y="5013325"/>
          <p14:tracePt t="98583" x="4456113" y="5003800"/>
          <p14:tracePt t="98590" x="4475163" y="5003800"/>
          <p14:tracePt t="98598" x="4502150" y="4986338"/>
          <p14:tracePt t="98606" x="4529138" y="4976813"/>
          <p14:tracePt t="98611" x="4557713" y="4967288"/>
          <p14:tracePt t="98619" x="4594225" y="4949825"/>
          <p14:tracePt t="98626" x="4621213" y="4940300"/>
          <p14:tracePt t="98633" x="4648200" y="4930775"/>
          <p14:tracePt t="98641" x="4667250" y="4922838"/>
          <p14:tracePt t="98647" x="4711700" y="4884738"/>
          <p14:tracePt t="98657" x="4730750" y="4876800"/>
          <p14:tracePt t="98661" x="4740275" y="4867275"/>
          <p14:tracePt t="98668" x="4784725" y="4848225"/>
          <p14:tracePt t="98682" x="4803775" y="4840288"/>
          <p14:tracePt t="98690" x="4821238" y="4830763"/>
          <p14:tracePt t="98696" x="4830763" y="4803775"/>
          <p14:tracePt t="98704" x="4849813" y="4794250"/>
          <p14:tracePt t="98711" x="4867275" y="4775200"/>
          <p14:tracePt t="98718" x="4876800" y="4757738"/>
          <p14:tracePt t="98725" x="4895850" y="4738688"/>
          <p14:tracePt t="98732" x="4903788" y="4711700"/>
          <p14:tracePt t="98740" x="4922838" y="4684713"/>
          <p14:tracePt t="98746" x="4932363" y="4657725"/>
          <p14:tracePt t="98753" x="4932363" y="4648200"/>
          <p14:tracePt t="98760" x="4932363" y="4602163"/>
          <p14:tracePt t="98768" x="4932363" y="4584700"/>
          <p14:tracePt t="98775" x="4932363" y="4529138"/>
          <p14:tracePt t="98782" x="4932363" y="4502150"/>
          <p14:tracePt t="98791" x="4932363" y="4475163"/>
          <p14:tracePt t="98796" x="4932363" y="4438650"/>
          <p14:tracePt t="98803" x="4922838" y="4410075"/>
          <p14:tracePt t="98810" x="4922838" y="4402138"/>
          <p14:tracePt t="98818" x="4913313" y="4383088"/>
          <p14:tracePt t="98825" x="4903788" y="4346575"/>
          <p14:tracePt t="98832" x="4895850" y="4329113"/>
          <p14:tracePt t="98840" x="4895850" y="4300538"/>
          <p14:tracePt t="98846" x="4886325" y="4283075"/>
          <p14:tracePt t="98853" x="4876800" y="4264025"/>
          <p14:tracePt t="98860" x="4857750" y="4237038"/>
          <p14:tracePt t="98867" x="4849813" y="4227513"/>
          <p14:tracePt t="98874" x="4830763" y="4219575"/>
          <p14:tracePt t="98881" x="4821238" y="4200525"/>
          <p14:tracePt t="98890" x="4813300" y="4191000"/>
          <p14:tracePt t="98896" x="4794250" y="4183063"/>
          <p14:tracePt t="98903" x="4767263" y="4154488"/>
          <p14:tracePt t="98910" x="4748213" y="4146550"/>
          <p14:tracePt t="98916" x="4740275" y="4127500"/>
          <p14:tracePt t="98924" x="4721225" y="4117975"/>
          <p14:tracePt t="98931" x="4703763" y="4110038"/>
          <p14:tracePt t="98940" x="4675188" y="4090988"/>
          <p14:tracePt t="98945" x="4648200" y="4073525"/>
          <p14:tracePt t="98952" x="4630738" y="4064000"/>
          <p14:tracePt t="98961" x="4611688" y="4054475"/>
          <p14:tracePt t="98968" x="4575175" y="4054475"/>
          <p14:tracePt t="98974" x="4557713" y="4054475"/>
          <p14:tracePt t="98981" x="4538663" y="4054475"/>
          <p14:tracePt t="98990" x="4521200" y="4054475"/>
          <p14:tracePt t="98995" x="4484688" y="4054475"/>
          <p14:tracePt t="99002" x="4465638" y="4054475"/>
          <p14:tracePt t="99009" x="4438650" y="4044950"/>
          <p14:tracePt t="99016" x="4375150" y="4044950"/>
          <p14:tracePt t="99024" x="4346575" y="4044950"/>
          <p14:tracePt t="99030" x="4310063" y="4044950"/>
          <p14:tracePt t="99040" x="4292600" y="4044950"/>
          <p14:tracePt t="99044" x="4237038" y="4044950"/>
          <p14:tracePt t="99052" x="4200525" y="4044950"/>
          <p14:tracePt t="99059" x="4173538" y="4044950"/>
          <p14:tracePt t="99066" x="4146550" y="4044950"/>
          <p14:tracePt t="99074" x="4119563" y="4044950"/>
          <p14:tracePt t="99080" x="4090988" y="4044950"/>
          <p14:tracePt t="99094" x="4064000" y="4044950"/>
          <p14:tracePt t="99101" x="4044950" y="4044950"/>
          <p14:tracePt t="99108" x="4027488" y="4054475"/>
          <p14:tracePt t="99123" x="4008438" y="4064000"/>
          <p14:tracePt t="99129" x="4000500" y="4081463"/>
          <p14:tracePt t="99137" x="3971925" y="4081463"/>
          <p14:tracePt t="99144" x="3954463" y="4090988"/>
          <p14:tracePt t="99151" x="3935413" y="4100513"/>
          <p14:tracePt t="99158" x="3935413" y="4110038"/>
          <p14:tracePt t="99165" x="3917950" y="4110038"/>
          <p14:tracePt t="99174" x="3890963" y="4117975"/>
          <p14:tracePt t="99191" x="3871913" y="4127500"/>
          <p14:tracePt t="99194" x="3854450" y="4146550"/>
          <p14:tracePt t="99200" x="3835400" y="4173538"/>
          <p14:tracePt t="99207" x="3808413" y="4191000"/>
          <p14:tracePt t="99215" x="3789363" y="4219575"/>
          <p14:tracePt t="99224" x="3771900" y="4237038"/>
          <p14:tracePt t="99229" x="3752850" y="4264025"/>
          <p14:tracePt t="99236" x="3744913" y="4292600"/>
          <p14:tracePt t="99243" x="3725863" y="4310063"/>
          <p14:tracePt t="99250" x="3716338" y="4329113"/>
          <p14:tracePt t="99257" x="3708400" y="4337050"/>
          <p14:tracePt t="99265" x="3698875" y="4356100"/>
          <p14:tracePt t="99273" x="3689350" y="4373563"/>
          <p14:tracePt t="99279" x="3689350" y="4392613"/>
          <p14:tracePt t="99286" x="3689350" y="4410075"/>
          <p14:tracePt t="99302" x="3689350" y="4446588"/>
          <p14:tracePt t="99309" x="3689350" y="4465638"/>
          <p14:tracePt t="99314" x="3689350" y="4492625"/>
          <p14:tracePt t="99324" x="3689350" y="4502150"/>
          <p14:tracePt t="99329" x="3689350" y="4538663"/>
          <p14:tracePt t="99336" x="3689350" y="4565650"/>
          <p14:tracePt t="99343" x="3689350" y="4592638"/>
          <p14:tracePt t="99350" x="3698875" y="4629150"/>
          <p14:tracePt t="99357" x="3708400" y="4657725"/>
          <p14:tracePt t="99364" x="3716338" y="4684713"/>
          <p14:tracePt t="99373" x="3725863" y="4721225"/>
          <p14:tracePt t="99378" x="3744913" y="4748213"/>
          <p14:tracePt t="99385" x="3752850" y="4767263"/>
          <p14:tracePt t="99393" x="3762375" y="4803775"/>
          <p14:tracePt t="99399" x="3762375" y="4821238"/>
          <p14:tracePt t="99407" x="3771900" y="4840288"/>
          <p14:tracePt t="99413" x="3789363" y="4857750"/>
          <p14:tracePt t="99423" x="3798888" y="4884738"/>
          <p14:tracePt t="99428" x="3808413" y="4894263"/>
          <p14:tracePt t="99435" x="3844925" y="4913313"/>
          <p14:tracePt t="99442" x="3854450" y="4913313"/>
          <p14:tracePt t="99449" x="3862388" y="4930775"/>
          <p14:tracePt t="99457" x="3881438" y="4940300"/>
          <p14:tracePt t="99463" x="3908425" y="4949825"/>
          <p14:tracePt t="99470" x="3935413" y="4976813"/>
          <p14:tracePt t="99477" x="3954463" y="4986338"/>
          <p14:tracePt t="99484" x="3981450" y="4995863"/>
          <p14:tracePt t="99491" x="4017963" y="5003800"/>
          <p14:tracePt t="99498" x="4044950" y="5013325"/>
          <p14:tracePt t="99506" x="4073525" y="5022850"/>
          <p14:tracePt t="99513" x="4110038" y="5040313"/>
          <p14:tracePt t="99520" x="4137025" y="5049838"/>
          <p14:tracePt t="99527" x="4164013" y="5068888"/>
          <p14:tracePt t="99534" x="4192588" y="5076825"/>
          <p14:tracePt t="99541" x="4219575" y="5086350"/>
          <p14:tracePt t="99548" x="4265613" y="5095875"/>
          <p14:tracePt t="99556" x="4283075" y="5095875"/>
          <p14:tracePt t="99562" x="4302125" y="5095875"/>
          <p14:tracePt t="99569" x="4329113" y="5095875"/>
          <p14:tracePt t="99576" x="4383088" y="5105400"/>
          <p14:tracePt t="99584" x="4402138" y="5105400"/>
          <p14:tracePt t="99591" x="4448175" y="5105400"/>
          <p14:tracePt t="99598" x="4484688" y="5095875"/>
          <p14:tracePt t="99607" x="4521200" y="5095875"/>
          <p14:tracePt t="99612" x="4565650" y="5086350"/>
          <p14:tracePt t="99619" x="4621213" y="5076825"/>
          <p14:tracePt t="99627" x="4675188" y="5059363"/>
          <p14:tracePt t="99633" x="4730750" y="5040313"/>
          <p14:tracePt t="99641" x="4767263" y="5032375"/>
          <p14:tracePt t="99647" x="4803775" y="5022850"/>
          <p14:tracePt t="99657" x="4857750" y="5013325"/>
          <p14:tracePt t="99662" x="4903788" y="4995863"/>
          <p14:tracePt t="99669" x="4932363" y="4976813"/>
          <p14:tracePt t="99676" x="4968875" y="4949825"/>
          <p14:tracePt t="99683" x="5013325" y="4922838"/>
          <p14:tracePt t="99691" x="5041900" y="4894263"/>
          <p14:tracePt t="99698" x="5068888" y="4876800"/>
          <p14:tracePt t="99707" x="5095875" y="4848225"/>
          <p14:tracePt t="99711" x="5114925" y="4840288"/>
          <p14:tracePt t="99719" x="5132388" y="4821238"/>
          <p14:tracePt t="99726" x="5151438" y="4803775"/>
          <p14:tracePt t="99732" x="5168900" y="4794250"/>
          <p14:tracePt t="99741" x="5178425" y="4757738"/>
          <p14:tracePt t="99747" x="5178425" y="4748213"/>
          <p14:tracePt t="99768" x="5187950" y="4730750"/>
          <p14:tracePt t="99775" x="5187950" y="4711700"/>
          <p14:tracePt t="99783" x="5187950" y="4675188"/>
          <p14:tracePt t="99791" x="5187950" y="4648200"/>
          <p14:tracePt t="99797" x="5178425" y="4629150"/>
          <p14:tracePt t="99804" x="5168900" y="4602163"/>
          <p14:tracePt t="99810" x="5151438" y="4565650"/>
          <p14:tracePt t="99818" x="5122863" y="4519613"/>
          <p14:tracePt t="99825" x="5095875" y="4483100"/>
          <p14:tracePt t="99832" x="5068888" y="4465638"/>
          <p14:tracePt t="99843" x="5049838" y="4438650"/>
          <p14:tracePt t="99846" x="5013325" y="4429125"/>
          <p14:tracePt t="99854" x="4995863" y="4419600"/>
          <p14:tracePt t="99861" x="4986338" y="4410075"/>
          <p14:tracePt t="99868" x="4968875" y="4392613"/>
          <p14:tracePt t="99875" x="4922838" y="4383088"/>
          <p14:tracePt t="99881" x="4895850" y="4373563"/>
          <p14:tracePt t="99889" x="4876800" y="4365625"/>
          <p14:tracePt t="99896" x="4813300" y="4356100"/>
          <p14:tracePt t="99904" x="4740275" y="4346575"/>
          <p14:tracePt t="99910" x="4711700" y="4337050"/>
          <p14:tracePt t="99917" x="4657725" y="4329113"/>
          <p14:tracePt t="99924" x="4621213" y="4319588"/>
          <p14:tracePt t="99931" x="4594225" y="4310063"/>
          <p14:tracePt t="99940" x="4565650" y="4292600"/>
          <p14:tracePt t="99945" x="4529138" y="4283075"/>
          <p14:tracePt t="99958" x="4502150" y="4273550"/>
          <p14:tracePt t="99960" x="4475163" y="4264025"/>
          <p14:tracePt t="99967" x="4438650" y="4264025"/>
          <p14:tracePt t="99974" x="4419600" y="4256088"/>
          <p14:tracePt t="99981" x="4402138" y="4246563"/>
          <p14:tracePt t="99990" x="4392613" y="4237038"/>
          <p14:tracePt t="99995" x="4365625" y="4227513"/>
          <p14:tracePt t="100003" x="4356100" y="4227513"/>
          <p14:tracePt t="100010" x="4338638" y="4219575"/>
          <p14:tracePt t="100016" x="4329113" y="4210050"/>
          <p14:tracePt t="100023" x="4319588" y="4191000"/>
          <p14:tracePt t="100031" x="4310063" y="4191000"/>
          <p14:tracePt t="100040" x="4283075" y="4191000"/>
          <p14:tracePt t="100045" x="4256088" y="4183063"/>
          <p14:tracePt t="100052" x="4237038" y="4173538"/>
          <p14:tracePt t="100059" x="4229100" y="4164013"/>
          <p14:tracePt t="100066" x="4210050" y="4154488"/>
          <p14:tracePt t="100074" x="4192588" y="4146550"/>
          <p14:tracePt t="100081" x="4173538" y="4137025"/>
          <p14:tracePt t="100089" x="4156075" y="4127500"/>
          <p14:tracePt t="100102" x="4119563" y="4110038"/>
          <p14:tracePt t="100110" x="4110038" y="4110038"/>
          <p14:tracePt t="100116" x="4090988" y="4100513"/>
          <p14:tracePt t="100123" x="4073525" y="4090988"/>
          <p14:tracePt t="100130" x="4044950" y="4081463"/>
          <p14:tracePt t="100140" x="4037013" y="4081463"/>
          <p14:tracePt t="100144" x="4017963" y="4081463"/>
          <p14:tracePt t="100151" x="4000500" y="4081463"/>
          <p14:tracePt t="100166" x="3963988" y="4081463"/>
          <p14:tracePt t="100174" x="3944938" y="4081463"/>
          <p14:tracePt t="100180" x="3935413" y="4081463"/>
          <p14:tracePt t="100187" x="3927475" y="4081463"/>
          <p14:tracePt t="100194" x="3908425" y="4081463"/>
          <p14:tracePt t="100201" x="3881438" y="4081463"/>
          <p14:tracePt t="100208" x="3871913" y="4081463"/>
          <p14:tracePt t="100223" x="3854450" y="4081463"/>
          <p14:tracePt t="100230" x="3844925" y="4081463"/>
          <p14:tracePt t="100237" x="3835400" y="4081463"/>
          <p14:tracePt t="100243" x="3808413" y="4090988"/>
          <p14:tracePt t="100251" x="3789363" y="4100513"/>
          <p14:tracePt t="100258" x="3771900" y="4127500"/>
          <p14:tracePt t="100265" x="3744913" y="4137025"/>
          <p14:tracePt t="100274" x="3716338" y="4154488"/>
          <p14:tracePt t="100279" x="3689350" y="4173538"/>
          <p14:tracePt t="100286" x="3671888" y="4219575"/>
          <p14:tracePt t="100293" x="3625850" y="4237038"/>
          <p14:tracePt t="100300" x="3606800" y="4256088"/>
          <p14:tracePt t="100308" x="3589338" y="4273550"/>
          <p14:tracePt t="100314" x="3562350" y="4292600"/>
          <p14:tracePt t="100323" x="3533775" y="4319588"/>
          <p14:tracePt t="100329" x="3516313" y="4337050"/>
          <p14:tracePt t="100336" x="3506788" y="4337050"/>
          <p14:tracePt t="100343" x="3489325" y="4346575"/>
          <p14:tracePt t="100350" x="3470275" y="4365625"/>
          <p14:tracePt t="100357" x="3443288" y="4383088"/>
          <p14:tracePt t="100364" x="3424238" y="4392613"/>
          <p14:tracePt t="100374" x="3416300" y="4410075"/>
          <p14:tracePt t="100378" x="3387725" y="4419600"/>
          <p14:tracePt t="100385" x="3379788" y="4429125"/>
          <p14:tracePt t="100394" x="3370263" y="4438650"/>
          <p14:tracePt t="100400" x="3351213" y="4438650"/>
          <p14:tracePt t="100407" x="3343275" y="4438650"/>
          <p14:tracePt t="100414" x="3333750" y="4438650"/>
          <p14:tracePt t="100428" x="3314700" y="4446588"/>
          <p14:tracePt t="100435" x="3306763" y="4446588"/>
          <p14:tracePt t="100443" x="3297238" y="4446588"/>
          <p14:tracePt t="100449" x="3278188" y="4456113"/>
          <p14:tracePt t="100457" x="3270250" y="4456113"/>
          <p14:tracePt t="100464" x="3260725" y="4456113"/>
          <p14:tracePt t="100473" x="3251200" y="4456113"/>
          <p14:tracePt t="100485" x="3241675" y="4456113"/>
          <p14:tracePt t="100492" x="3232150" y="4456113"/>
          <p14:tracePt t="100499" x="3214688" y="4456113"/>
          <p14:tracePt t="100521" x="3205163" y="4456113"/>
          <p14:tracePt t="101614" x="3205163" y="4475163"/>
          <p14:tracePt t="101620" x="3214688" y="4492625"/>
          <p14:tracePt t="101628" x="3224213" y="4511675"/>
          <p14:tracePt t="101634" x="3224213" y="4519613"/>
          <p14:tracePt t="101642" x="3224213" y="4548188"/>
          <p14:tracePt t="101649" x="3224213" y="4556125"/>
          <p14:tracePt t="101657" x="3224213" y="4575175"/>
          <p14:tracePt t="101670" x="3224213" y="4584700"/>
          <p14:tracePt t="101677" x="3224213" y="4602163"/>
          <p14:tracePt t="101684" x="3224213" y="4621213"/>
          <p14:tracePt t="101698" x="3224213" y="4629150"/>
          <p14:tracePt t="101707" x="3224213" y="4638675"/>
          <p14:tracePt t="101713" x="3224213" y="4648200"/>
          <p14:tracePt t="101727" x="3224213" y="4657725"/>
          <p14:tracePt t="101748" x="3224213" y="4665663"/>
          <p14:tracePt t="101769" x="3232150" y="4665663"/>
          <p14:tracePt t="101805" x="3241675" y="4665663"/>
          <p14:tracePt t="102082" x="3260725" y="4665663"/>
          <p14:tracePt t="102096" x="3260725" y="4657725"/>
          <p14:tracePt t="102138" x="3270250" y="4648200"/>
          <p14:tracePt t="102195" x="3278188" y="4638675"/>
          <p14:tracePt t="102216" x="3287713" y="4629150"/>
          <p14:tracePt t="102223" x="3297238" y="4611688"/>
          <p14:tracePt t="102231" x="3306763" y="4584700"/>
          <p14:tracePt t="102240" x="3314700" y="4565650"/>
          <p14:tracePt t="102245" x="3324225" y="4548188"/>
          <p14:tracePt t="102252" x="3324225" y="4538663"/>
          <p14:tracePt t="102259" x="3324225" y="4519613"/>
          <p14:tracePt t="102267" x="3333750" y="4502150"/>
          <p14:tracePt t="102273" x="3343275" y="4483100"/>
          <p14:tracePt t="102280" x="3343275" y="4475163"/>
          <p14:tracePt t="102290" x="3351213" y="4456113"/>
          <p14:tracePt t="102302" x="3351213" y="4446588"/>
          <p14:tracePt t="102309" x="3351213" y="4438650"/>
          <p14:tracePt t="102316" x="3351213" y="4429125"/>
          <p14:tracePt t="102330" x="3351213" y="4419600"/>
          <p14:tracePt t="102351" x="3351213" y="4410075"/>
          <p14:tracePt t="102358" x="3351213" y="4402138"/>
          <p14:tracePt t="102366" x="3351213" y="4392613"/>
          <p14:tracePt t="102373" x="3351213" y="4383088"/>
          <p14:tracePt t="102380" x="3351213" y="4373563"/>
          <p14:tracePt t="102390" x="3351213" y="4365625"/>
          <p14:tracePt t="102394" x="3351213" y="4356100"/>
          <p14:tracePt t="102408" x="3351213" y="4337050"/>
          <p14:tracePt t="102415" x="3351213" y="4329113"/>
          <p14:tracePt t="102423" x="3351213" y="4319588"/>
          <p14:tracePt t="102429" x="3351213" y="4300538"/>
          <p14:tracePt t="102436" x="3351213" y="4292600"/>
          <p14:tracePt t="102443" x="3351213" y="4283075"/>
          <p14:tracePt t="102450" x="3351213" y="4273550"/>
          <p14:tracePt t="102458" x="3351213" y="4264025"/>
          <p14:tracePt t="102465" x="3351213" y="4256088"/>
          <p14:tracePt t="102473" x="3351213" y="4246563"/>
          <p14:tracePt t="102480" x="3333750" y="4219575"/>
          <p14:tracePt t="102486" x="3333750" y="4210050"/>
          <p14:tracePt t="102494" x="3333750" y="4200525"/>
          <p14:tracePt t="102500" x="3324225" y="4191000"/>
          <p14:tracePt t="102714" x="3324225" y="4200525"/>
          <p14:tracePt t="102728" x="3324225" y="4210050"/>
          <p14:tracePt t="102741" x="3324225" y="4219575"/>
          <p14:tracePt t="102748" x="3324225" y="4227513"/>
          <p14:tracePt t="102756" x="3324225" y="4237038"/>
          <p14:tracePt t="102771" x="3324225" y="4256088"/>
          <p14:tracePt t="102777" x="3324225" y="4264025"/>
          <p14:tracePt t="102785" x="3324225" y="4273550"/>
          <p14:tracePt t="102799" x="3324225" y="4283075"/>
          <p14:tracePt t="102807" x="3324225" y="4292600"/>
          <p14:tracePt t="102813" x="3324225" y="4300538"/>
          <p14:tracePt t="102827" x="3324225" y="4310063"/>
          <p14:tracePt t="102834" x="3324225" y="4319588"/>
          <p14:tracePt t="102841" x="3324225" y="4337050"/>
          <p14:tracePt t="102857" x="3324225" y="4346575"/>
          <p14:tracePt t="102862" x="3324225" y="4356100"/>
          <p14:tracePt t="102877" x="3324225" y="4365625"/>
          <p14:tracePt t="102884" x="3333750" y="4373563"/>
          <p14:tracePt t="102897" x="3333750" y="4383088"/>
          <p14:tracePt t="102907" x="3333750" y="4392613"/>
          <p14:tracePt t="102912" x="3333750" y="4402138"/>
          <p14:tracePt t="102919" x="3343275" y="4410075"/>
          <p14:tracePt t="102926" x="3343275" y="4429125"/>
          <p14:tracePt t="102943" x="3343275" y="4465638"/>
          <p14:tracePt t="102947" x="3351213" y="4483100"/>
          <p14:tracePt t="102957" x="3351213" y="4492625"/>
          <p14:tracePt t="102961" x="3351213" y="4511675"/>
          <p14:tracePt t="102968" x="3351213" y="4529138"/>
          <p14:tracePt t="102983" x="3351213" y="4538663"/>
          <p14:tracePt t="102991" x="3351213" y="4556125"/>
          <p14:tracePt t="102997" x="3351213" y="4565650"/>
          <p14:tracePt t="103011" x="3351213" y="4575175"/>
          <p14:tracePt t="103019" x="3351213" y="4584700"/>
          <p14:tracePt t="103025" x="3351213" y="4592638"/>
          <p14:tracePt t="103041" x="3351213" y="4602163"/>
          <p14:tracePt t="103069" x="3351213" y="4611688"/>
          <p14:tracePt t="103097" x="3351213" y="4629150"/>
          <p14:tracePt t="103380" x="3351213" y="4621213"/>
          <p14:tracePt t="103389" x="3351213" y="4602163"/>
          <p14:tracePt t="103394" x="3360738" y="4565650"/>
          <p14:tracePt t="103401" x="3360738" y="4548188"/>
          <p14:tracePt t="103409" x="3360738" y="4538663"/>
          <p14:tracePt t="103416" x="3360738" y="4529138"/>
          <p14:tracePt t="103423" x="3360738" y="4519613"/>
          <p14:tracePt t="103430" x="3360738" y="4492625"/>
          <p14:tracePt t="103440" x="3360738" y="4483100"/>
          <p14:tracePt t="103444" x="3360738" y="4475163"/>
          <p14:tracePt t="103451" x="3360738" y="4465638"/>
          <p14:tracePt t="103458" x="3360738" y="4456113"/>
          <p14:tracePt t="103487" x="3360738" y="4446588"/>
          <p14:tracePt t="103501" x="3360738" y="4438650"/>
          <p14:tracePt t="103508" x="3360738" y="4429125"/>
          <p14:tracePt t="103523" x="3360738" y="4410075"/>
          <p14:tracePt t="103529" x="3360738" y="4392613"/>
          <p14:tracePt t="103537" x="3360738" y="4373563"/>
          <p14:tracePt t="103543" x="3360738" y="4365625"/>
          <p14:tracePt t="103550" x="3360738" y="4356100"/>
          <p14:tracePt t="103558" x="3360738" y="4346575"/>
          <p14:tracePt t="103565" x="3360738" y="4337050"/>
          <p14:tracePt t="103579" x="3351213" y="4329113"/>
          <p14:tracePt t="103607" x="3351213" y="4319588"/>
          <p14:tracePt t="103614" x="3351213" y="4310063"/>
          <p14:tracePt t="103623" x="3343275" y="4310063"/>
          <p14:tracePt t="103628" x="3343275" y="4283075"/>
          <p14:tracePt t="103636" x="3333750" y="4273550"/>
          <p14:tracePt t="103643" x="3333750" y="4256088"/>
          <p14:tracePt t="103650" x="3333750" y="4246563"/>
          <p14:tracePt t="103657" x="3324225" y="4237038"/>
          <p14:tracePt t="103664" x="3324225" y="4219575"/>
          <p14:tracePt t="103679" x="3324225" y="4191000"/>
          <p14:tracePt t="103692" x="3324225" y="4183063"/>
          <p14:tracePt t="103899" x="3306763" y="4183063"/>
          <p14:tracePt t="103941" x="3306763" y="4191000"/>
          <p14:tracePt t="103970" x="3297238" y="4210050"/>
          <p14:tracePt t="103983" x="3297238" y="4219575"/>
          <p14:tracePt t="103991" x="3297238" y="4227513"/>
          <p14:tracePt t="103998" x="3297238" y="4237038"/>
          <p14:tracePt t="104012" x="3297238" y="4256088"/>
          <p14:tracePt t="104019" x="3297238" y="4264025"/>
          <p14:tracePt t="104026" x="3297238" y="4273550"/>
          <p14:tracePt t="104033" x="3297238" y="4283075"/>
          <p14:tracePt t="104041" x="3297238" y="4292600"/>
          <p14:tracePt t="104048" x="3297238" y="4300538"/>
          <p14:tracePt t="104062" x="3297238" y="4310063"/>
          <p14:tracePt t="104070" x="3297238" y="4319588"/>
          <p14:tracePt t="104091" x="3297238" y="4329113"/>
          <p14:tracePt t="104107" x="3297238" y="4337050"/>
          <p14:tracePt t="104118" x="3297238" y="4356100"/>
          <p14:tracePt t="104126" x="3297238" y="4365625"/>
          <p14:tracePt t="104133" x="3297238" y="4373563"/>
          <p14:tracePt t="104141" x="3314700" y="4383088"/>
          <p14:tracePt t="104146" x="3314700" y="4392613"/>
          <p14:tracePt t="104157" x="3324225" y="4402138"/>
          <p14:tracePt t="104161" x="3324225" y="4410075"/>
          <p14:tracePt t="104175" x="3324225" y="4419600"/>
          <p14:tracePt t="104182" x="3324225" y="4429125"/>
          <p14:tracePt t="104190" x="3324225" y="4438650"/>
          <p14:tracePt t="104218" x="3324225" y="4446588"/>
          <p14:tracePt t="104225" x="3324225" y="4456113"/>
          <p14:tracePt t="104240" x="3324225" y="4465638"/>
          <p14:tracePt t="104253" x="3324225" y="4475163"/>
          <p14:tracePt t="104260" x="3324225" y="4492625"/>
          <p14:tracePt t="104268" x="3333750" y="4511675"/>
          <p14:tracePt t="104275" x="3333750" y="4519613"/>
          <p14:tracePt t="104281" x="3333750" y="4529138"/>
          <p14:tracePt t="104291" x="3333750" y="4538663"/>
          <p14:tracePt t="104296" x="3333750" y="4556125"/>
          <p14:tracePt t="104302" x="3333750" y="4565650"/>
          <p14:tracePt t="104310" x="3333750" y="4575175"/>
          <p14:tracePt t="104317" x="3333750" y="4584700"/>
          <p14:tracePt t="104324" x="3333750" y="4592638"/>
          <p14:tracePt t="104340" x="3333750" y="4602163"/>
          <p14:tracePt t="104345" x="3333750" y="4611688"/>
          <p14:tracePt t="104353" x="3333750" y="4621213"/>
          <p14:tracePt t="104373" x="3333750" y="4638675"/>
          <p14:tracePt t="104380" x="3343275" y="4648200"/>
          <p14:tracePt t="104391" x="3343275" y="4657725"/>
          <p14:tracePt t="104417" x="3343275" y="4665663"/>
          <p14:tracePt t="104743" x="3351213" y="4665663"/>
          <p14:tracePt t="104785" x="3360738" y="4665663"/>
          <p14:tracePt t="104850" x="3379788" y="4657725"/>
          <p14:tracePt t="104885" x="3379788" y="4648200"/>
          <p14:tracePt t="104920" x="3387725" y="4629150"/>
          <p14:tracePt t="105261" x="3387725" y="4638675"/>
          <p14:tracePt t="105289" x="3387725" y="4648200"/>
          <p14:tracePt t="105318" x="3387725" y="4657725"/>
          <p14:tracePt t="105368" x="3387725" y="4665663"/>
          <p14:tracePt t="105375" x="3387725" y="4675188"/>
          <p14:tracePt t="105395" x="3387725" y="4684713"/>
          <p14:tracePt t="105445" x="3387725" y="4694238"/>
          <p14:tracePt t="105452" x="3387725" y="4711700"/>
          <p14:tracePt t="105473" x="3387725" y="4721225"/>
          <p14:tracePt t="105495" x="3387725" y="4730750"/>
          <p14:tracePt t="105516" x="3387725" y="4738688"/>
          <p14:tracePt t="105523" x="3387725" y="4748213"/>
          <p14:tracePt t="105566" x="3387725" y="4757738"/>
          <p14:tracePt t="105573" x="3387725" y="4767263"/>
          <p14:tracePt t="105580" x="3387725" y="4775200"/>
          <p14:tracePt t="105594" x="3387725" y="4784725"/>
          <p14:tracePt t="105601" x="3387725" y="4794250"/>
          <p14:tracePt t="105609" x="3387725" y="4803775"/>
          <p14:tracePt t="105615" x="3387725" y="4811713"/>
          <p14:tracePt t="105623" x="3397250" y="4811713"/>
          <p14:tracePt t="105630" x="3397250" y="4821238"/>
          <p14:tracePt t="105637" x="3397250" y="4830763"/>
          <p14:tracePt t="105644" x="3397250" y="4840288"/>
          <p14:tracePt t="105658" x="3397250" y="4857750"/>
          <p14:tracePt t="105673" x="3397250" y="4867275"/>
          <p14:tracePt t="105963" x="3397250" y="4857750"/>
          <p14:tracePt t="105999" x="3397250" y="4840288"/>
          <p14:tracePt t="106006" x="3397250" y="4821238"/>
          <p14:tracePt t="106013" x="3387725" y="4803775"/>
          <p14:tracePt t="106027" x="3379788" y="4803775"/>
          <p14:tracePt t="106034" x="3379788" y="4794250"/>
          <p14:tracePt t="106049" x="3379788" y="4784725"/>
          <p14:tracePt t="106057" x="3370263" y="4784725"/>
          <p14:tracePt t="106062" x="3370263" y="4775200"/>
          <p14:tracePt t="106453" x="3370263" y="4784725"/>
          <p14:tracePt t="106460" x="3370263" y="4794250"/>
          <p14:tracePt t="106467" x="3360738" y="4794250"/>
          <p14:tracePt t="106474" x="3360738" y="4803775"/>
          <p14:tracePt t="106481" x="3360738" y="4811713"/>
          <p14:tracePt t="106490" x="3351213" y="4821238"/>
          <p14:tracePt t="106495" x="3351213" y="4830763"/>
          <p14:tracePt t="106518" x="3351213" y="4840288"/>
          <p14:tracePt t="106573" x="3351213" y="4848225"/>
          <p14:tracePt t="106588" x="3351213" y="4857750"/>
          <p14:tracePt t="106601" x="3343275" y="4876800"/>
          <p14:tracePt t="106609" x="3343275" y="4884738"/>
          <p14:tracePt t="106964" x="3241675" y="4840288"/>
          <p14:tracePt t="106972" x="3059113" y="4738688"/>
          <p14:tracePt t="106978" x="2922588" y="4638675"/>
          <p14:tracePt t="106985" x="2676525" y="4446588"/>
          <p14:tracePt t="106993" x="2465388" y="4273550"/>
          <p14:tracePt t="106999" x="2109788" y="3944938"/>
          <p14:tracePt t="107007" x="1762125" y="3633788"/>
          <p14:tracePt t="107013" x="1423988" y="3224213"/>
          <p14:tracePt t="107020" x="1022350" y="2803525"/>
          <p14:tracePt t="107028" x="676275" y="2365375"/>
          <p14:tracePt t="107035" x="319088" y="2027238"/>
          <p14:tracePt t="107042" x="92075" y="1698625"/>
          <p14:tracePt t="107838" x="1525588" y="219075"/>
          <p14:tracePt t="107838" x="1552575" y="301625"/>
          <p14:tracePt t="107838" x="1552575" y="374650"/>
          <p14:tracePt t="107838" x="1552575" y="438150"/>
          <p14:tracePt t="107838" x="1552575" y="465138"/>
          <p14:tracePt t="107838" x="1516063" y="530225"/>
          <p14:tracePt t="107838" x="1452563" y="620713"/>
          <p14:tracePt t="107838" x="1387475" y="693738"/>
          <p14:tracePt t="107838" x="1323975" y="766763"/>
          <p14:tracePt t="107838" x="1277938" y="830263"/>
          <p14:tracePt t="107838" x="1187450" y="895350"/>
          <p14:tracePt t="107838" x="1114425" y="931863"/>
          <p14:tracePt t="107838" x="1014413" y="958850"/>
          <p14:tracePt t="107838" x="912813" y="968375"/>
          <p14:tracePt t="107838" x="776288" y="968375"/>
          <p14:tracePt t="107838" x="676275" y="931863"/>
          <p14:tracePt t="107838" x="584200" y="885825"/>
          <p14:tracePt t="107838" x="374650" y="739775"/>
          <p14:tracePt t="107838" x="311150" y="666750"/>
          <p14:tracePt t="107838" x="209550" y="584200"/>
          <p14:tracePt t="107838" x="82550" y="465138"/>
          <p14:tracePt t="107838" x="19050" y="3746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Acciones a realizar en situación de brote</a:t>
            </a:r>
          </a:p>
        </p:txBody>
      </p:sp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2B5DAD54-BE46-4A1D-B7D6-1C9B0D7C64BD}"/>
              </a:ext>
            </a:extLst>
          </p:cNvPr>
          <p:cNvSpPr txBox="1">
            <a:spLocks/>
          </p:cNvSpPr>
          <p:nvPr/>
        </p:nvSpPr>
        <p:spPr>
          <a:xfrm>
            <a:off x="709746" y="2221786"/>
            <a:ext cx="3978368" cy="40388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O" sz="1700" b="1" dirty="0">
                <a:latin typeface="Arial" panose="020B0604020202020204" pitchFamily="34" charset="0"/>
                <a:cs typeface="Arial" panose="020B0604020202020204" pitchFamily="34" charset="0"/>
              </a:rPr>
              <a:t>Brote: </a:t>
            </a:r>
            <a:r>
              <a:rPr lang="es-CO" sz="1700" dirty="0">
                <a:latin typeface="Arial" panose="020B0604020202020204" pitchFamily="34" charset="0"/>
                <a:cs typeface="Arial" panose="020B0604020202020204" pitchFamily="34" charset="0"/>
              </a:rPr>
              <a:t>aumento inusitado del número de esperado de casos en un territorio y tiempo determinado.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CO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CO" sz="1700" dirty="0">
                <a:latin typeface="Arial" panose="020B0604020202020204" pitchFamily="34" charset="0"/>
                <a:cs typeface="Arial" panose="020B0604020202020204" pitchFamily="34" charset="0"/>
              </a:rPr>
              <a:t>La evaluación de comportamientos inusuales, y detección temprana de brotes y alertas debe realizarse en cada municipio teniendo en cuenta su estrato de riesgo. Para algunos municipios y territorios (estratos más bajos) un caso puede significar brote.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CO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CO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34A1CB5-99A2-4256-BE30-D498E02FB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617039"/>
              </p:ext>
            </p:extLst>
          </p:nvPr>
        </p:nvGraphicFramePr>
        <p:xfrm>
          <a:off x="4365625" y="1467452"/>
          <a:ext cx="8597900" cy="536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B4A978-F4C9-4EBE-99C0-29AD3C2E8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2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18"/>
    </mc:Choice>
    <mc:Fallback xmlns="">
      <p:transition spd="slow" advTm="153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1" x="3287713" y="6127750"/>
          <p14:tracePt t="1618" x="3270250" y="6137275"/>
          <p14:tracePt t="1625" x="3251200" y="6145213"/>
          <p14:tracePt t="1632" x="3205163" y="6154738"/>
          <p14:tracePt t="1639" x="3178175" y="6154738"/>
          <p14:tracePt t="1646" x="3122613" y="6154738"/>
          <p14:tracePt t="1653" x="3095625" y="6154738"/>
          <p14:tracePt t="1661" x="3068638" y="6145213"/>
          <p14:tracePt t="1667" x="3005138" y="6127750"/>
          <p14:tracePt t="1675" x="2976563" y="6100763"/>
          <p14:tracePt t="1682" x="2903538" y="6064250"/>
          <p14:tracePt t="1689" x="2822575" y="5999163"/>
          <p14:tracePt t="1696" x="2730500" y="5945188"/>
          <p14:tracePt t="1704" x="2676525" y="5899150"/>
          <p14:tracePt t="1711" x="2603500" y="5853113"/>
          <p14:tracePt t="1718" x="2530475" y="5816600"/>
          <p14:tracePt t="1725" x="2501900" y="5799138"/>
          <p14:tracePt t="1732" x="2419350" y="5734050"/>
          <p14:tracePt t="1739" x="2392363" y="5716588"/>
          <p14:tracePt t="1746" x="2309813" y="5670550"/>
          <p14:tracePt t="1753" x="2246313" y="5597525"/>
          <p14:tracePt t="1761" x="2173288" y="5534025"/>
          <p14:tracePt t="1768" x="2090738" y="5414963"/>
          <p14:tracePt t="1775" x="2000250" y="5287963"/>
          <p14:tracePt t="1782" x="1900238" y="5168900"/>
          <p14:tracePt t="1790" x="1835150" y="5076825"/>
          <p14:tracePt t="1797" x="1762125" y="4995863"/>
          <p14:tracePt t="1804" x="1689100" y="4876800"/>
          <p14:tracePt t="1811" x="1644650" y="4757738"/>
          <p14:tracePt t="1818" x="1616075" y="4665663"/>
          <p14:tracePt t="1825" x="1589088" y="4556125"/>
          <p14:tracePt t="1832" x="1570038" y="4511675"/>
          <p14:tracePt t="1839" x="1552575" y="4475163"/>
          <p14:tracePt t="1847" x="1516063" y="4429125"/>
          <p14:tracePt t="1854" x="1497013" y="4402138"/>
          <p14:tracePt t="1861" x="1470025" y="4373563"/>
          <p14:tracePt t="1868" x="1452563" y="4329113"/>
          <p14:tracePt t="1875" x="1406525" y="4292600"/>
          <p14:tracePt t="1882" x="1350963" y="4200525"/>
          <p14:tracePt t="1890" x="1306513" y="4127500"/>
          <p14:tracePt t="1897" x="1250950" y="4000500"/>
          <p14:tracePt t="1904" x="1223963" y="3944938"/>
          <p14:tracePt t="1911" x="1177925" y="3871913"/>
          <p14:tracePt t="1918" x="1141413" y="3816350"/>
          <p14:tracePt t="1926" x="1114425" y="3762375"/>
          <p14:tracePt t="1933" x="1095375" y="3716338"/>
          <p14:tracePt t="1940" x="1068388" y="3662363"/>
          <p14:tracePt t="1947" x="1058863" y="3606800"/>
          <p14:tracePt t="1954" x="1041400" y="3552825"/>
          <p14:tracePt t="1962" x="1022350" y="3497263"/>
          <p14:tracePt t="1969" x="1014413" y="3470275"/>
          <p14:tracePt t="1976" x="1004888" y="3433763"/>
          <p14:tracePt t="1983" x="995363" y="3378200"/>
          <p14:tracePt t="1990" x="985838" y="3351213"/>
          <p14:tracePt t="1997" x="958850" y="3305175"/>
          <p14:tracePt t="2004" x="949325" y="3278188"/>
          <p14:tracePt t="2012" x="941388" y="3241675"/>
          <p14:tracePt t="2019" x="931863" y="3187700"/>
          <p14:tracePt t="2028" x="922338" y="3132138"/>
          <p14:tracePt t="2033" x="912813" y="3013075"/>
          <p14:tracePt t="2040" x="895350" y="2930525"/>
          <p14:tracePt t="2048" x="885825" y="2840038"/>
          <p14:tracePt t="2054" x="876300" y="2740025"/>
          <p14:tracePt t="2062" x="876300" y="2703513"/>
          <p14:tracePt t="2069" x="858838" y="2674938"/>
          <p14:tracePt t="2076" x="849313" y="2647950"/>
          <p14:tracePt t="2083" x="839788" y="2611438"/>
          <p14:tracePt t="2090" x="822325" y="2593975"/>
          <p14:tracePt t="2098" x="803275" y="2557463"/>
          <p14:tracePt t="2105" x="793750" y="2547938"/>
          <p14:tracePt t="2112" x="785813" y="2520950"/>
          <p14:tracePt t="2119" x="757238" y="2492375"/>
          <p14:tracePt t="2126" x="749300" y="2474913"/>
          <p14:tracePt t="2134" x="720725" y="2419350"/>
          <p14:tracePt t="2141" x="720725" y="2392363"/>
          <p14:tracePt t="2148" x="693738" y="2355850"/>
          <p14:tracePt t="2155" x="684213" y="2301875"/>
          <p14:tracePt t="2162" x="666750" y="2246313"/>
          <p14:tracePt t="2169" x="657225" y="2209800"/>
          <p14:tracePt t="2176" x="657225" y="2182813"/>
          <p14:tracePt t="2184" x="657225" y="2127250"/>
          <p14:tracePt t="2191" x="657225" y="2100263"/>
          <p14:tracePt t="2198" x="657225" y="2063750"/>
          <p14:tracePt t="2205" x="657225" y="2009775"/>
          <p14:tracePt t="2212" x="657225" y="1973263"/>
          <p14:tracePt t="2219" x="657225" y="1927225"/>
          <p14:tracePt t="2226" x="657225" y="1890713"/>
          <p14:tracePt t="2234" x="657225" y="1825625"/>
          <p14:tracePt t="2241" x="676275" y="1798638"/>
          <p14:tracePt t="2248" x="676275" y="1762125"/>
          <p14:tracePt t="2255" x="684213" y="1725613"/>
          <p14:tracePt t="2263" x="684213" y="1698625"/>
          <p14:tracePt t="2270" x="684213" y="1689100"/>
          <p14:tracePt t="2278" x="703263" y="1643063"/>
          <p14:tracePt t="2284" x="703263" y="1635125"/>
          <p14:tracePt t="2291" x="712788" y="1616075"/>
          <p14:tracePt t="2299" x="730250" y="1589088"/>
          <p14:tracePt t="2305" x="739775" y="1579563"/>
          <p14:tracePt t="2313" x="749300" y="1552575"/>
          <p14:tracePt t="2320" x="766763" y="1533525"/>
          <p14:tracePt t="2328" x="776288" y="1525588"/>
          <p14:tracePt t="2334" x="785813" y="1506538"/>
          <p14:tracePt t="2341" x="793750" y="1489075"/>
          <p14:tracePt t="2349" x="803275" y="1470025"/>
          <p14:tracePt t="2377" x="812800" y="1460500"/>
          <p14:tracePt t="2435" x="822325" y="1460500"/>
          <p14:tracePt t="2442" x="831850" y="1460500"/>
          <p14:tracePt t="2449" x="839788" y="1460500"/>
          <p14:tracePt t="2456" x="849313" y="1460500"/>
          <p14:tracePt t="2470" x="858838" y="1460500"/>
          <p14:tracePt t="2478" x="858838" y="1479550"/>
          <p14:tracePt t="2521" x="858838" y="1489075"/>
          <p14:tracePt t="2542" x="868363" y="1489075"/>
          <p14:tracePt t="2549" x="868363" y="1497013"/>
          <p14:tracePt t="2564" x="868363" y="1506538"/>
          <p14:tracePt t="2571" x="876300" y="1516063"/>
          <p14:tracePt t="2585" x="885825" y="1516063"/>
          <p14:tracePt t="2606" x="885825" y="1525588"/>
          <p14:tracePt t="2643" x="885825" y="1533525"/>
          <p14:tracePt t="2650" x="895350" y="1533525"/>
          <p14:tracePt t="2671" x="895350" y="1543050"/>
          <p14:tracePt t="2678" x="895350" y="1552575"/>
          <p14:tracePt t="2693" x="895350" y="1562100"/>
          <p14:tracePt t="2700" x="895350" y="1570038"/>
          <p14:tracePt t="2707" x="895350" y="1579563"/>
          <p14:tracePt t="2721" x="912813" y="1579563"/>
          <p14:tracePt t="2772" x="912813" y="1589088"/>
          <p14:tracePt t="2779" x="922338" y="1589088"/>
          <p14:tracePt t="2800" x="922338" y="1598613"/>
          <p14:tracePt t="2807" x="931863" y="1598613"/>
          <p14:tracePt t="2814" x="931863" y="1606550"/>
          <p14:tracePt t="2865" x="931863" y="1625600"/>
          <p14:tracePt t="2872" x="931863" y="1635125"/>
          <p14:tracePt t="2894" x="931863" y="1643063"/>
          <p14:tracePt t="2901" x="941388" y="1643063"/>
          <p14:tracePt t="3030" x="949325" y="1643063"/>
          <p14:tracePt t="3073" x="949325" y="1652588"/>
          <p14:tracePt t="3109" x="958850" y="1652588"/>
          <p14:tracePt t="3123" x="958850" y="1662113"/>
          <p14:tracePt t="3180" x="958850" y="1671638"/>
          <p14:tracePt t="3188" x="968375" y="1671638"/>
          <p14:tracePt t="3202" x="985838" y="1671638"/>
          <p14:tracePt t="3216" x="995363" y="1671638"/>
          <p14:tracePt t="3223" x="995363" y="1679575"/>
          <p14:tracePt t="3237" x="995363" y="1698625"/>
          <p14:tracePt t="3245" x="1004888" y="1698625"/>
          <p14:tracePt t="3259" x="1004888" y="1708150"/>
          <p14:tracePt t="3288" x="1014413" y="1708150"/>
          <p14:tracePt t="3374" x="1022350" y="1708150"/>
          <p14:tracePt t="3410" x="1022350" y="1716088"/>
          <p14:tracePt t="3445" x="1031875" y="1716088"/>
          <p14:tracePt t="3488" x="1041400" y="1716088"/>
          <p14:tracePt t="3503" x="1058863" y="1716088"/>
          <p14:tracePt t="3517" x="1058863" y="1725613"/>
          <p14:tracePt t="3581" x="1068388" y="1725613"/>
          <p14:tracePt t="3589" x="1068388" y="1735138"/>
          <p14:tracePt t="3596" x="1077913" y="1735138"/>
          <p14:tracePt t="3611" x="1087438" y="1735138"/>
          <p14:tracePt t="3624" x="1095375" y="1735138"/>
          <p14:tracePt t="3632" x="1104900" y="1735138"/>
          <p14:tracePt t="3646" x="1114425" y="1735138"/>
          <p14:tracePt t="3661" x="1123950" y="1735138"/>
          <p14:tracePt t="3674" x="1123950" y="1744663"/>
          <p14:tracePt t="3682" x="1131888" y="1744663"/>
          <p14:tracePt t="3718" x="1141413" y="1744663"/>
          <p14:tracePt t="3739" x="1150938" y="1744663"/>
          <p14:tracePt t="3761" x="1160463" y="1744663"/>
          <p14:tracePt t="3775" x="1168400" y="1744663"/>
          <p14:tracePt t="3789" x="1177925" y="1744663"/>
          <p14:tracePt t="3797" x="1187450" y="1744663"/>
          <p14:tracePt t="3811" x="1196975" y="1744663"/>
          <p14:tracePt t="3818" x="1204913" y="1744663"/>
          <p14:tracePt t="3832" x="1214438" y="1744663"/>
          <p14:tracePt t="3854" x="1223963" y="1744663"/>
          <p14:tracePt t="3868" x="1233488" y="1744663"/>
          <p14:tracePt t="3882" x="1241425" y="1744663"/>
          <p14:tracePt t="3889" x="1250950" y="1744663"/>
          <p14:tracePt t="3904" x="1270000" y="1744663"/>
          <p14:tracePt t="3911" x="1277938" y="1744663"/>
          <p14:tracePt t="3918" x="1287463" y="1744663"/>
          <p14:tracePt t="3940" x="1296988" y="1744663"/>
          <p14:tracePt t="3947" x="1306513" y="1744663"/>
          <p14:tracePt t="3954" x="1314450" y="1744663"/>
          <p14:tracePt t="3961" x="1323975" y="1744663"/>
          <p14:tracePt t="3976" x="1343025" y="1744663"/>
          <p14:tracePt t="3983" x="1350963" y="1744663"/>
          <p14:tracePt t="3997" x="1360488" y="1752600"/>
          <p14:tracePt t="4004" x="1370013" y="1752600"/>
          <p14:tracePt t="4012" x="1387475" y="1752600"/>
          <p14:tracePt t="4019" x="1397000" y="1762125"/>
          <p14:tracePt t="4026" x="1423988" y="1762125"/>
          <p14:tracePt t="4044" x="1470025" y="1781175"/>
          <p14:tracePt t="4047" x="1506538" y="1789113"/>
          <p14:tracePt t="4054" x="1525588" y="1789113"/>
          <p14:tracePt t="4062" x="1543050" y="1798638"/>
          <p14:tracePt t="4069" x="1570038" y="1798638"/>
          <p14:tracePt t="4076" x="1598613" y="1808163"/>
          <p14:tracePt t="4083" x="1625600" y="1817688"/>
          <p14:tracePt t="4090" x="1635125" y="1817688"/>
          <p14:tracePt t="4098" x="1652588" y="1825625"/>
          <p14:tracePt t="4106" x="1671638" y="1825625"/>
          <p14:tracePt t="4112" x="1698625" y="1825625"/>
          <p14:tracePt t="4119" x="1717675" y="1825625"/>
          <p14:tracePt t="4133" x="1735138" y="1825625"/>
          <p14:tracePt t="4140" x="1754188" y="1825625"/>
          <p14:tracePt t="4148" x="1781175" y="1835150"/>
          <p14:tracePt t="4155" x="1790700" y="1835150"/>
          <p14:tracePt t="4162" x="1798638" y="1835150"/>
          <p14:tracePt t="4169" x="1817688" y="1835150"/>
          <p14:tracePt t="4176" x="1835150" y="1835150"/>
          <p14:tracePt t="4183" x="1854200" y="1835150"/>
          <p14:tracePt t="4190" x="1871663" y="1835150"/>
          <p14:tracePt t="4198" x="1900238" y="1835150"/>
          <p14:tracePt t="4205" x="1936750" y="1835150"/>
          <p14:tracePt t="4212" x="1963738" y="1835150"/>
          <p14:tracePt t="4219" x="1990725" y="1835150"/>
          <p14:tracePt t="4226" x="2027238" y="1844675"/>
          <p14:tracePt t="4234" x="2054225" y="1844675"/>
          <p14:tracePt t="4241" x="2082800" y="1854200"/>
          <p14:tracePt t="4248" x="2119313" y="1854200"/>
          <p14:tracePt t="4255" x="2136775" y="1871663"/>
          <p14:tracePt t="4262" x="2163763" y="1871663"/>
          <p14:tracePt t="4269" x="2173288" y="1871663"/>
          <p14:tracePt t="4276" x="2192338" y="1881188"/>
          <p14:tracePt t="4284" x="2219325" y="1881188"/>
          <p14:tracePt t="4291" x="2236788" y="1881188"/>
          <p14:tracePt t="4298" x="2246313" y="1881188"/>
          <p14:tracePt t="4305" x="2255838" y="1881188"/>
          <p14:tracePt t="4312" x="2273300" y="1890713"/>
          <p14:tracePt t="4319" x="2292350" y="1890713"/>
          <p14:tracePt t="4327" x="2309813" y="1890713"/>
          <p14:tracePt t="4341" x="2319338" y="1890713"/>
          <p14:tracePt t="4348" x="2328863" y="1898650"/>
          <p14:tracePt t="4355" x="2338388" y="1898650"/>
          <p14:tracePt t="4370" x="2346325" y="1898650"/>
          <p14:tracePt t="4385" x="2365375" y="1898650"/>
          <p14:tracePt t="4406" x="2374900" y="1898650"/>
          <p14:tracePt t="4621" x="2346325" y="1898650"/>
          <p14:tracePt t="4628" x="2338388" y="1898650"/>
          <p14:tracePt t="4635" x="2319338" y="1898650"/>
          <p14:tracePt t="4642" x="2309813" y="1898650"/>
          <p14:tracePt t="4649" x="2282825" y="1890713"/>
          <p14:tracePt t="4656" x="2265363" y="1890713"/>
          <p14:tracePt t="4664" x="2255838" y="1881188"/>
          <p14:tracePt t="4671" x="2236788" y="1881188"/>
          <p14:tracePt t="4678" x="2219325" y="1881188"/>
          <p14:tracePt t="4685" x="2192338" y="1881188"/>
          <p14:tracePt t="4692" x="2182813" y="1881188"/>
          <p14:tracePt t="4699" x="2155825" y="1862138"/>
          <p14:tracePt t="4706" x="2136775" y="1862138"/>
          <p14:tracePt t="4714" x="2100263" y="1862138"/>
          <p14:tracePt t="4721" x="2073275" y="1854200"/>
          <p14:tracePt t="4728" x="2046288" y="1844675"/>
          <p14:tracePt t="4735" x="2009775" y="1844675"/>
          <p14:tracePt t="4742" x="1981200" y="1844675"/>
          <p14:tracePt t="4750" x="1954213" y="1844675"/>
          <p14:tracePt t="4757" x="1927225" y="1844675"/>
          <p14:tracePt t="4764" x="1917700" y="1844675"/>
          <p14:tracePt t="4771" x="1900238" y="1844675"/>
          <p14:tracePt t="4778" x="1881188" y="1844675"/>
          <p14:tracePt t="4785" x="1863725" y="1844675"/>
          <p14:tracePt t="4792" x="1835150" y="1844675"/>
          <p14:tracePt t="4800" x="1817688" y="1844675"/>
          <p14:tracePt t="4807" x="1790700" y="1844675"/>
          <p14:tracePt t="4814" x="1754188" y="1844675"/>
          <p14:tracePt t="4821" x="1698625" y="1844675"/>
          <p14:tracePt t="4829" x="1671638" y="1844675"/>
          <p14:tracePt t="4836" x="1635125" y="1844675"/>
          <p14:tracePt t="4843" x="1589088" y="1844675"/>
          <p14:tracePt t="4850" x="1552575" y="1844675"/>
          <p14:tracePt t="4857" x="1525588" y="1844675"/>
          <p14:tracePt t="4864" x="1497013" y="1835150"/>
          <p14:tracePt t="4871" x="1460500" y="1835150"/>
          <p14:tracePt t="4879" x="1433513" y="1835150"/>
          <p14:tracePt t="4886" x="1370013" y="1835150"/>
          <p14:tracePt t="4893" x="1343025" y="1835150"/>
          <p14:tracePt t="4900" x="1323975" y="1835150"/>
          <p14:tracePt t="4907" x="1287463" y="1835150"/>
          <p14:tracePt t="4915" x="1233488" y="1835150"/>
          <p14:tracePt t="4922" x="1204913" y="1835150"/>
          <p14:tracePt t="4929" x="1168400" y="1835150"/>
          <p14:tracePt t="4936" x="1141413" y="1835150"/>
          <p14:tracePt t="4943" x="1114425" y="1835150"/>
          <p14:tracePt t="4950" x="1104900" y="1835150"/>
          <p14:tracePt t="4957" x="1087438" y="1835150"/>
          <p14:tracePt t="4965" x="1077913" y="1835150"/>
          <p14:tracePt t="4972" x="1068388" y="1835150"/>
          <p14:tracePt t="4979" x="1068388" y="1844675"/>
          <p14:tracePt t="4986" x="1058863" y="1854200"/>
          <p14:tracePt t="4994" x="1050925" y="1862138"/>
          <p14:tracePt t="5001" x="1014413" y="1881188"/>
          <p14:tracePt t="5008" x="995363" y="1898650"/>
          <p14:tracePt t="5015" x="977900" y="1917700"/>
          <p14:tracePt t="5022" x="958850" y="1935163"/>
          <p14:tracePt t="5029" x="931863" y="1981200"/>
          <p14:tracePt t="5045" x="885825" y="2027238"/>
          <p14:tracePt t="5051" x="868363" y="2054225"/>
          <p14:tracePt t="5058" x="839788" y="2073275"/>
          <p14:tracePt t="5065" x="822325" y="2090738"/>
          <p14:tracePt t="5072" x="812800" y="2109788"/>
          <p14:tracePt t="5079" x="803275" y="2109788"/>
          <p14:tracePt t="5087" x="785813" y="2146300"/>
          <p14:tracePt t="5094" x="776288" y="2163763"/>
          <p14:tracePt t="5101" x="766763" y="2192338"/>
          <p14:tracePt t="5108" x="749300" y="2228850"/>
          <p14:tracePt t="5115" x="739775" y="2255838"/>
          <p14:tracePt t="5122" x="730250" y="2309813"/>
          <p14:tracePt t="5130" x="720725" y="2346325"/>
          <p14:tracePt t="5137" x="720725" y="2374900"/>
          <p14:tracePt t="5144" x="712788" y="2401888"/>
          <p14:tracePt t="5151" x="703263" y="2438400"/>
          <p14:tracePt t="5158" x="703263" y="2465388"/>
          <p14:tracePt t="5166" x="693738" y="2492375"/>
          <p14:tracePt t="5173" x="684213" y="2528888"/>
          <p14:tracePt t="5180" x="684213" y="2557463"/>
          <p14:tracePt t="5187" x="676275" y="2584450"/>
          <p14:tracePt t="5194" x="676275" y="2620963"/>
          <p14:tracePt t="5201" x="676275" y="2630488"/>
          <p14:tracePt t="5208" x="676275" y="2647950"/>
          <p14:tracePt t="5216" x="676275" y="2667000"/>
          <p14:tracePt t="5223" x="676275" y="2703513"/>
          <p14:tracePt t="5230" x="676275" y="2720975"/>
          <p14:tracePt t="5237" x="676275" y="2747963"/>
          <p14:tracePt t="5244" x="693738" y="2776538"/>
          <p14:tracePt t="5251" x="703263" y="2813050"/>
          <p14:tracePt t="5259" x="720725" y="2867025"/>
          <p14:tracePt t="5266" x="730250" y="2894013"/>
          <p14:tracePt t="5273" x="739775" y="2922588"/>
          <p14:tracePt t="5280" x="766763" y="2940050"/>
          <p14:tracePt t="5287" x="776288" y="2959100"/>
          <p14:tracePt t="5294" x="785813" y="2986088"/>
          <p14:tracePt t="5302" x="793750" y="2986088"/>
          <p14:tracePt t="5309" x="803275" y="2995613"/>
          <p14:tracePt t="5316" x="803275" y="3005138"/>
          <p14:tracePt t="5323" x="803275" y="3013075"/>
          <p14:tracePt t="5330" x="812800" y="3013075"/>
          <p14:tracePt t="5373" x="812800" y="3022600"/>
          <p14:tracePt t="5624" x="812800" y="3013075"/>
          <p14:tracePt t="5632" x="803275" y="3005138"/>
          <p14:tracePt t="5639" x="803275" y="2995613"/>
          <p14:tracePt t="5646" x="785813" y="2986088"/>
          <p14:tracePt t="5653" x="776288" y="2968625"/>
          <p14:tracePt t="5661" x="766763" y="2949575"/>
          <p14:tracePt t="5667" x="766763" y="2940050"/>
          <p14:tracePt t="5674" x="766763" y="2930525"/>
          <p14:tracePt t="5689" x="757238" y="2930525"/>
          <p14:tracePt t="5710" x="749300" y="2930525"/>
          <p14:tracePt t="5724" x="749300" y="2922588"/>
          <p14:tracePt t="5746" x="739775" y="2922588"/>
          <p14:tracePt t="5753" x="739775" y="2913063"/>
          <p14:tracePt t="5767" x="739775" y="2903538"/>
          <p14:tracePt t="5782" x="739775" y="2894013"/>
          <p14:tracePt t="5789" x="739775" y="2876550"/>
          <p14:tracePt t="5796" x="739775" y="2867025"/>
          <p14:tracePt t="5855" x="730250" y="2867025"/>
          <p14:tracePt t="5911" x="730250" y="2857500"/>
          <p14:tracePt t="5926" x="712788" y="2857500"/>
          <p14:tracePt t="5939" x="712788" y="2849563"/>
          <p14:tracePt t="5947" x="703263" y="2849563"/>
          <p14:tracePt t="5968" x="693738" y="2840038"/>
          <p14:tracePt t="5975" x="684213" y="2840038"/>
          <p14:tracePt t="5990" x="676275" y="2830513"/>
          <p14:tracePt t="5997" x="666750" y="2830513"/>
          <p14:tracePt t="6028" x="639763" y="2803525"/>
          <p14:tracePt t="6033" x="630238" y="2803525"/>
          <p14:tracePt t="6040" x="630238" y="2794000"/>
          <p14:tracePt t="6047" x="620713" y="2794000"/>
          <p14:tracePt t="6062" x="611188" y="2784475"/>
          <p14:tracePt t="6068" x="603250" y="2784475"/>
          <p14:tracePt t="6076" x="603250" y="2776538"/>
          <p14:tracePt t="6083" x="593725" y="2776538"/>
          <p14:tracePt t="6090" x="584200" y="2776538"/>
          <p14:tracePt t="6097" x="566738" y="2767013"/>
          <p14:tracePt t="6112" x="557213" y="2757488"/>
          <p14:tracePt t="6133" x="547688" y="2747963"/>
          <p14:tracePt t="6183" x="538163" y="2747963"/>
          <p14:tracePt t="6190" x="538163" y="2730500"/>
          <p14:tracePt t="6219" x="530225" y="2730500"/>
          <p14:tracePt t="6234" x="530225" y="2720975"/>
          <p14:tracePt t="6269" x="530225" y="2711450"/>
          <p14:tracePt t="6291" x="520700" y="2711450"/>
          <p14:tracePt t="6305" x="520700" y="2703513"/>
          <p14:tracePt t="6334" x="520700" y="2693988"/>
          <p14:tracePt t="6362" x="520700" y="2684463"/>
          <p14:tracePt t="6420" x="530225" y="2684463"/>
          <p14:tracePt t="6427" x="530225" y="2674938"/>
          <p14:tracePt t="6434" x="538163" y="2674938"/>
          <p14:tracePt t="6441" x="557213" y="2674938"/>
          <p14:tracePt t="6456" x="574675" y="2674938"/>
          <p14:tracePt t="6463" x="584200" y="2674938"/>
          <p14:tracePt t="6470" x="593725" y="2674938"/>
          <p14:tracePt t="6491" x="603250" y="2674938"/>
          <p14:tracePt t="6506" x="611188" y="2674938"/>
          <p14:tracePt t="6520" x="620713" y="2674938"/>
          <p14:tracePt t="6528" x="630238" y="2674938"/>
          <p14:tracePt t="6549" x="657225" y="2684463"/>
          <p14:tracePt t="6556" x="666750" y="2684463"/>
          <p14:tracePt t="6570" x="676275" y="2693988"/>
          <p14:tracePt t="6578" x="684213" y="2693988"/>
          <p14:tracePt t="6585" x="693738" y="2703513"/>
          <p14:tracePt t="6592" x="703263" y="2703513"/>
          <p14:tracePt t="6599" x="703263" y="2711450"/>
          <p14:tracePt t="6606" x="720725" y="2720975"/>
          <p14:tracePt t="6613" x="730250" y="2720975"/>
          <p14:tracePt t="6620" x="730250" y="2730500"/>
          <p14:tracePt t="6628" x="739775" y="2740025"/>
          <p14:tracePt t="6642" x="739775" y="2747963"/>
          <p14:tracePt t="6656" x="739775" y="2757488"/>
          <p14:tracePt t="6663" x="749300" y="2757488"/>
          <p14:tracePt t="6670" x="749300" y="2767013"/>
          <p14:tracePt t="6685" x="757238" y="2767013"/>
          <p14:tracePt t="6706" x="766763" y="2776538"/>
          <p14:tracePt t="6721" x="766763" y="2784475"/>
          <p14:tracePt t="6807" x="766763" y="2794000"/>
          <p14:tracePt t="6850" x="766763" y="2813050"/>
          <p14:tracePt t="6864" x="776288" y="2820988"/>
          <p14:tracePt t="6879" x="793750" y="2830513"/>
          <p14:tracePt t="6893" x="803275" y="2830513"/>
          <p14:tracePt t="6900" x="803275" y="2840038"/>
          <p14:tracePt t="6922" x="803275" y="2849563"/>
          <p14:tracePt t="6929" x="803275" y="2857500"/>
          <p14:tracePt t="6936" x="812800" y="2857500"/>
          <p14:tracePt t="6950" x="812800" y="2867025"/>
          <p14:tracePt t="6957" x="822325" y="2867025"/>
          <p14:tracePt t="6964" x="822325" y="2886075"/>
          <p14:tracePt t="6971" x="822325" y="2894013"/>
          <p14:tracePt t="6979" x="831850" y="2894013"/>
          <p14:tracePt t="6986" x="831850" y="2903538"/>
          <p14:tracePt t="6993" x="831850" y="2913063"/>
          <p14:tracePt t="7000" x="839788" y="2930525"/>
          <p14:tracePt t="7007" x="849313" y="2940050"/>
          <p14:tracePt t="7015" x="868363" y="2986088"/>
          <p14:tracePt t="7022" x="876300" y="3005138"/>
          <p14:tracePt t="7029" x="885825" y="3013075"/>
          <p14:tracePt t="7045" x="895350" y="3059113"/>
          <p14:tracePt t="7050" x="895350" y="3068638"/>
          <p14:tracePt t="7057" x="895350" y="3078163"/>
          <p14:tracePt t="7065" x="895350" y="3086100"/>
          <p14:tracePt t="7079" x="895350" y="3095625"/>
          <p14:tracePt t="7086" x="895350" y="3105150"/>
          <p14:tracePt t="7108" x="895350" y="3114675"/>
          <p14:tracePt t="7158" x="895350" y="3122613"/>
          <p14:tracePt t="7166" x="868363" y="3132138"/>
          <p14:tracePt t="7173" x="849313" y="3132138"/>
          <p14:tracePt t="7180" x="831850" y="3132138"/>
          <p14:tracePt t="7187" x="812800" y="3132138"/>
          <p14:tracePt t="7194" x="803275" y="3132138"/>
          <p14:tracePt t="7201" x="785813" y="3132138"/>
          <p14:tracePt t="7208" x="766763" y="3132138"/>
          <p14:tracePt t="7215" x="757238" y="3132138"/>
          <p14:tracePt t="7230" x="749300" y="3132138"/>
          <p14:tracePt t="7237" x="739775" y="3132138"/>
          <p14:tracePt t="7245" x="730250" y="3132138"/>
          <p14:tracePt t="7251" x="730250" y="3122613"/>
          <p14:tracePt t="7258" x="712788" y="3122613"/>
          <p14:tracePt t="7266" x="712788" y="3114675"/>
          <p14:tracePt t="7273" x="703263" y="3105150"/>
          <p14:tracePt t="7280" x="693738" y="3105150"/>
          <p14:tracePt t="7287" x="693738" y="3095625"/>
          <p14:tracePt t="7294" x="693738" y="3086100"/>
          <p14:tracePt t="7301" x="684213" y="3078163"/>
          <p14:tracePt t="7309" x="676275" y="3068638"/>
          <p14:tracePt t="7323" x="666750" y="3049588"/>
          <p14:tracePt t="7330" x="666750" y="3032125"/>
          <p14:tracePt t="7337" x="657225" y="3032125"/>
          <p14:tracePt t="7344" x="657225" y="3022600"/>
          <p14:tracePt t="7409" x="657225" y="3013075"/>
          <p14:tracePt t="7517" x="666750" y="3013075"/>
          <p14:tracePt t="7524" x="676275" y="3013075"/>
          <p14:tracePt t="7538" x="676275" y="3022600"/>
          <p14:tracePt t="7546" x="684213" y="3022600"/>
          <p14:tracePt t="7552" x="693738" y="3032125"/>
          <p14:tracePt t="7560" x="703263" y="3032125"/>
          <p14:tracePt t="7567" x="703263" y="3041650"/>
          <p14:tracePt t="7573" x="712788" y="3059113"/>
          <p14:tracePt t="7581" x="720725" y="3059113"/>
          <p14:tracePt t="7588" x="730250" y="3068638"/>
          <p14:tracePt t="7595" x="739775" y="3078163"/>
          <p14:tracePt t="7603" x="749300" y="3086100"/>
          <p14:tracePt t="7617" x="749300" y="3095625"/>
          <p14:tracePt t="7624" x="757238" y="3105150"/>
          <p14:tracePt t="7631" x="757238" y="3114675"/>
          <p14:tracePt t="7638" x="766763" y="3132138"/>
          <p14:tracePt t="7645" x="776288" y="3141663"/>
          <p14:tracePt t="7652" x="776288" y="3151188"/>
          <p14:tracePt t="7660" x="785813" y="3159125"/>
          <p14:tracePt t="7667" x="793750" y="3159125"/>
          <p14:tracePt t="7674" x="803275" y="3168650"/>
          <p14:tracePt t="7681" x="812800" y="3187700"/>
          <p14:tracePt t="7688" x="822325" y="3214688"/>
          <p14:tracePt t="7696" x="831850" y="3232150"/>
          <p14:tracePt t="7703" x="849313" y="3251200"/>
          <p14:tracePt t="7710" x="858838" y="3278188"/>
          <p14:tracePt t="7717" x="885825" y="3314700"/>
          <p14:tracePt t="7724" x="904875" y="3341688"/>
          <p14:tracePt t="7731" x="922338" y="3360738"/>
          <p14:tracePt t="7738" x="941388" y="3378200"/>
          <p14:tracePt t="7746" x="977900" y="3406775"/>
          <p14:tracePt t="7753" x="1004888" y="3414713"/>
          <p14:tracePt t="7761" x="1022350" y="3424238"/>
          <p14:tracePt t="7767" x="1068388" y="3424238"/>
          <p14:tracePt t="7774" x="1104900" y="3424238"/>
          <p14:tracePt t="7782" x="1168400" y="3424238"/>
          <p14:tracePt t="7789" x="1196975" y="3424238"/>
          <p14:tracePt t="7796" x="1260475" y="3424238"/>
          <p14:tracePt t="7803" x="1287463" y="3424238"/>
          <p14:tracePt t="7811" x="1323975" y="3424238"/>
          <p14:tracePt t="7817" x="1350963" y="3424238"/>
          <p14:tracePt t="7824" x="1379538" y="3424238"/>
          <p14:tracePt t="7832" x="1387475" y="3424238"/>
          <p14:tracePt t="7853" x="1397000" y="3424238"/>
          <p14:tracePt t="7947" x="1387475" y="3424238"/>
          <p14:tracePt t="7954" x="1379538" y="3424238"/>
          <p14:tracePt t="7961" x="1343025" y="3414713"/>
          <p14:tracePt t="7968" x="1314450" y="3387725"/>
          <p14:tracePt t="7975" x="1287463" y="3360738"/>
          <p14:tracePt t="7982" x="1270000" y="3341688"/>
          <p14:tracePt t="7989" x="1233488" y="3314700"/>
          <p14:tracePt t="7997" x="1214438" y="3287713"/>
          <p14:tracePt t="8004" x="1196975" y="3268663"/>
          <p14:tracePt t="8011" x="1177925" y="3251200"/>
          <p14:tracePt t="8018" x="1150938" y="3241675"/>
          <p14:tracePt t="8028" x="1131888" y="3232150"/>
          <p14:tracePt t="8032" x="1123950" y="3224213"/>
          <p14:tracePt t="8047" x="1114425" y="3205163"/>
          <p14:tracePt t="8054" x="1104900" y="3205163"/>
          <p14:tracePt t="8061" x="1077913" y="3195638"/>
          <p14:tracePt t="8068" x="1058863" y="3187700"/>
          <p14:tracePt t="8075" x="1050925" y="3168650"/>
          <p14:tracePt t="8083" x="1031875" y="3159125"/>
          <p14:tracePt t="8090" x="1014413" y="3151188"/>
          <p14:tracePt t="8097" x="985838" y="3132138"/>
          <p14:tracePt t="8104" x="977900" y="3114675"/>
          <p14:tracePt t="8111" x="958850" y="3105150"/>
          <p14:tracePt t="8118" x="949325" y="3095625"/>
          <p14:tracePt t="8125" x="941388" y="3095625"/>
          <p14:tracePt t="8154" x="931863" y="3095625"/>
          <p14:tracePt t="8262" x="931863" y="3105150"/>
          <p14:tracePt t="8269" x="931863" y="3122613"/>
          <p14:tracePt t="8277" x="949325" y="3141663"/>
          <p14:tracePt t="8290" x="949325" y="3159125"/>
          <p14:tracePt t="8298" x="958850" y="3168650"/>
          <p14:tracePt t="8305" x="958850" y="3178175"/>
          <p14:tracePt t="8312" x="968375" y="3178175"/>
          <p14:tracePt t="8319" x="968375" y="3187700"/>
          <p14:tracePt t="8326" x="977900" y="3187700"/>
          <p14:tracePt t="8333" x="977900" y="3205163"/>
          <p14:tracePt t="8340" x="985838" y="3205163"/>
          <p14:tracePt t="8348" x="995363" y="3205163"/>
          <p14:tracePt t="8355" x="1004888" y="3205163"/>
          <p14:tracePt t="8362" x="1014413" y="3205163"/>
          <p14:tracePt t="8376" x="1031875" y="3205163"/>
          <p14:tracePt t="8384" x="1050925" y="3205163"/>
          <p14:tracePt t="8391" x="1077913" y="3205163"/>
          <p14:tracePt t="8398" x="1087438" y="3205163"/>
          <p14:tracePt t="8405" x="1095375" y="3205163"/>
          <p14:tracePt t="8412" x="1114425" y="3205163"/>
          <p14:tracePt t="8419" x="1123950" y="3205163"/>
          <p14:tracePt t="8426" x="1131888" y="3205163"/>
          <p14:tracePt t="8434" x="1150938" y="3205163"/>
          <p14:tracePt t="8441" x="1160463" y="3205163"/>
          <p14:tracePt t="8455" x="1168400" y="3205163"/>
          <p14:tracePt t="8470" x="1177925" y="3205163"/>
          <p14:tracePt t="8477" x="1187450" y="3205163"/>
          <p14:tracePt t="8484" x="1196975" y="3205163"/>
          <p14:tracePt t="8491" x="1204913" y="3205163"/>
          <p14:tracePt t="8498" x="1223963" y="3205163"/>
          <p14:tracePt t="8505" x="1233488" y="3205163"/>
          <p14:tracePt t="8520" x="1250950" y="3205163"/>
          <p14:tracePt t="8528" x="1260475" y="3205163"/>
          <p14:tracePt t="8541" x="1270000" y="3205163"/>
          <p14:tracePt t="8556" x="1296988" y="3195638"/>
          <p14:tracePt t="8563" x="1306513" y="3195638"/>
          <p14:tracePt t="8571" x="1314450" y="3195638"/>
          <p14:tracePt t="8578" x="1323975" y="3195638"/>
          <p14:tracePt t="8584" x="1333500" y="3195638"/>
          <p14:tracePt t="8591" x="1333500" y="3187700"/>
          <p14:tracePt t="8599" x="1350963" y="3187700"/>
          <p14:tracePt t="8605" x="1379538" y="3187700"/>
          <p14:tracePt t="8613" x="1387475" y="3187700"/>
          <p14:tracePt t="8620" x="1397000" y="3187700"/>
          <p14:tracePt t="8628" x="1416050" y="3187700"/>
          <p14:tracePt t="8634" x="1423988" y="3187700"/>
          <p14:tracePt t="8641" x="1433513" y="3187700"/>
          <p14:tracePt t="8649" x="1460500" y="3187700"/>
          <p14:tracePt t="8656" x="1479550" y="3187700"/>
          <p14:tracePt t="8663" x="1497013" y="3178175"/>
          <p14:tracePt t="8670" x="1506538" y="3178175"/>
          <p14:tracePt t="8678" x="1516063" y="3178175"/>
          <p14:tracePt t="8684" x="1543050" y="3178175"/>
          <p14:tracePt t="8691" x="1552575" y="3178175"/>
          <p14:tracePt t="8699" x="1562100" y="3178175"/>
          <p14:tracePt t="8706" x="1579563" y="3178175"/>
          <p14:tracePt t="8713" x="1598613" y="3178175"/>
          <p14:tracePt t="8720" x="1616075" y="3178175"/>
          <p14:tracePt t="8728" x="1635125" y="3178175"/>
          <p14:tracePt t="8735" x="1644650" y="3178175"/>
          <p14:tracePt t="8742" x="1662113" y="3187700"/>
          <p14:tracePt t="8749" x="1671638" y="3187700"/>
          <p14:tracePt t="8756" x="1681163" y="3187700"/>
          <p14:tracePt t="8771" x="1698625" y="3187700"/>
          <p14:tracePt t="8778" x="1708150" y="3187700"/>
          <p14:tracePt t="8785" x="1717675" y="3187700"/>
          <p14:tracePt t="8792" x="1717675" y="3205163"/>
          <p14:tracePt t="8799" x="1735138" y="3205163"/>
          <p14:tracePt t="8806" x="1744663" y="3205163"/>
          <p14:tracePt t="8814" x="1754188" y="3205163"/>
          <p14:tracePt t="8821" x="1762125" y="3214688"/>
          <p14:tracePt t="8828" x="1781175" y="3214688"/>
          <p14:tracePt t="8835" x="1790700" y="3214688"/>
          <p14:tracePt t="8842" x="1808163" y="3224213"/>
          <p14:tracePt t="8849" x="1817688" y="3232150"/>
          <p14:tracePt t="8856" x="1835150" y="3232150"/>
          <p14:tracePt t="8864" x="1863725" y="3241675"/>
          <p14:tracePt t="8871" x="1881188" y="3251200"/>
          <p14:tracePt t="8878" x="1900238" y="3251200"/>
          <p14:tracePt t="8885" x="1908175" y="3251200"/>
          <p14:tracePt t="8892" x="1936750" y="3260725"/>
          <p14:tracePt t="8900" x="1954213" y="3260725"/>
          <p14:tracePt t="8906" x="1973263" y="3260725"/>
          <p14:tracePt t="8914" x="1990725" y="3260725"/>
          <p14:tracePt t="8921" x="2027238" y="3260725"/>
          <p14:tracePt t="8928" x="2054225" y="3260725"/>
          <p14:tracePt t="8935" x="2073275" y="3260725"/>
          <p14:tracePt t="8942" x="2127250" y="3260725"/>
          <p14:tracePt t="8950" x="2155825" y="3260725"/>
          <p14:tracePt t="8957" x="2192338" y="3251200"/>
          <p14:tracePt t="8964" x="2246313" y="3241675"/>
          <p14:tracePt t="8971" x="2282825" y="3232150"/>
          <p14:tracePt t="8979" x="2338388" y="3214688"/>
          <p14:tracePt t="8986" x="2374900" y="3205163"/>
          <p14:tracePt t="8993" x="2428875" y="3195638"/>
          <p14:tracePt t="9000" x="2457450" y="3178175"/>
          <p14:tracePt t="9008" x="2484438" y="3168650"/>
          <p14:tracePt t="9015" x="2547938" y="3151188"/>
          <p14:tracePt t="9021" x="2574925" y="3132138"/>
          <p14:tracePt t="9029" x="2630488" y="3114675"/>
          <p14:tracePt t="9036" x="2667000" y="3086100"/>
          <p14:tracePt t="9043" x="2740025" y="3049588"/>
          <p14:tracePt t="9050" x="2776538" y="3032125"/>
          <p14:tracePt t="9057" x="2840038" y="3013075"/>
          <p14:tracePt t="9064" x="2895600" y="2986088"/>
          <p14:tracePt t="9072" x="2968625" y="2949575"/>
          <p14:tracePt t="9079" x="2995613" y="2940050"/>
          <p14:tracePt t="9086" x="3041650" y="2930525"/>
          <p14:tracePt t="9093" x="3078163" y="2922588"/>
          <p14:tracePt t="9100" x="3105150" y="2913063"/>
          <p14:tracePt t="9107" x="3168650" y="2903538"/>
          <p14:tracePt t="9115" x="3205163" y="2894013"/>
          <p14:tracePt t="9122" x="3251200" y="2894013"/>
          <p14:tracePt t="9129" x="3287713" y="2894013"/>
          <p14:tracePt t="9136" x="3351213" y="2886075"/>
          <p14:tracePt t="9143" x="3397250" y="2886075"/>
          <p14:tracePt t="9150" x="3470275" y="2876550"/>
          <p14:tracePt t="9157" x="3516313" y="2876550"/>
          <p14:tracePt t="9178" x="3625850" y="2849563"/>
          <p14:tracePt t="9179" x="3671888" y="2849563"/>
          <p14:tracePt t="9186" x="3716338" y="2849563"/>
          <p14:tracePt t="9194" x="3762375" y="2849563"/>
          <p14:tracePt t="9201" x="3789363" y="2849563"/>
          <p14:tracePt t="9208" x="3817938" y="2849563"/>
          <p14:tracePt t="9215" x="3854450" y="2849563"/>
          <p14:tracePt t="9222" x="3881438" y="2849563"/>
          <p14:tracePt t="9229" x="3917950" y="2849563"/>
          <p14:tracePt t="9236" x="3954463" y="2849563"/>
          <p14:tracePt t="9244" x="3981450" y="2849563"/>
          <p14:tracePt t="9251" x="4000500" y="2849563"/>
          <p14:tracePt t="9258" x="4027488" y="2857500"/>
          <p14:tracePt t="9265" x="4044950" y="2857500"/>
          <p14:tracePt t="9272" x="4064000" y="2857500"/>
          <p14:tracePt t="9279" x="4083050" y="2857500"/>
          <p14:tracePt t="9286" x="4090988" y="2867025"/>
          <p14:tracePt t="9294" x="4119563" y="2867025"/>
          <p14:tracePt t="9301" x="4137025" y="2867025"/>
          <p14:tracePt t="9308" x="4156075" y="2867025"/>
          <p14:tracePt t="9315" x="4164013" y="2867025"/>
          <p14:tracePt t="9322" x="4173538" y="2867025"/>
          <p14:tracePt t="9330" x="4192588" y="2867025"/>
          <p14:tracePt t="9337" x="4200525" y="2867025"/>
          <p14:tracePt t="9344" x="4200525" y="2876550"/>
          <p14:tracePt t="9430" x="4200525" y="2886075"/>
          <p14:tracePt t="9444" x="4183063" y="2886075"/>
          <p14:tracePt t="9459" x="4173538" y="2886075"/>
          <p14:tracePt t="9466" x="4156075" y="2886075"/>
          <p14:tracePt t="9473" x="4090988" y="2913063"/>
          <p14:tracePt t="9480" x="4037013" y="2959100"/>
          <p14:tracePt t="9487" x="3963988" y="2986088"/>
          <p14:tracePt t="9495" x="3908425" y="3005138"/>
          <p14:tracePt t="9502" x="3817938" y="3041650"/>
          <p14:tracePt t="9509" x="3716338" y="3095625"/>
          <p14:tracePt t="9516" x="3643313" y="3105150"/>
          <p14:tracePt t="9523" x="3570288" y="3132138"/>
          <p14:tracePt t="9530" x="3470275" y="3132138"/>
          <p14:tracePt t="9537" x="3406775" y="3141663"/>
          <p14:tracePt t="9545" x="3314700" y="3151188"/>
          <p14:tracePt t="9552" x="3232150" y="3151188"/>
          <p14:tracePt t="9559" x="3151188" y="3151188"/>
          <p14:tracePt t="9566" x="3068638" y="3178175"/>
          <p14:tracePt t="9573" x="2968625" y="3178175"/>
          <p14:tracePt t="9581" x="2913063" y="3178175"/>
          <p14:tracePt t="9587" x="2830513" y="3178175"/>
          <p14:tracePt t="9595" x="2749550" y="3178175"/>
          <p14:tracePt t="9602" x="2684463" y="3178175"/>
          <p14:tracePt t="9609" x="2603500" y="3178175"/>
          <p14:tracePt t="9616" x="2520950" y="3178175"/>
          <p14:tracePt t="9623" x="2465388" y="3178175"/>
          <p14:tracePt t="9631" x="2401888" y="3187700"/>
          <p14:tracePt t="9638" x="2346325" y="3214688"/>
          <p14:tracePt t="9645" x="2292350" y="3224213"/>
          <p14:tracePt t="9652" x="2209800" y="3224213"/>
          <p14:tracePt t="9659" x="2127250" y="3224213"/>
          <p14:tracePt t="9667" x="2027238" y="3224213"/>
          <p14:tracePt t="9673" x="1863725" y="3224213"/>
          <p14:tracePt t="9681" x="1781175" y="3224213"/>
          <p14:tracePt t="9688" x="1681163" y="3224213"/>
          <p14:tracePt t="9695" x="1579563" y="3224213"/>
          <p14:tracePt t="9702" x="1452563" y="3224213"/>
          <p14:tracePt t="9709" x="1379538" y="3224213"/>
          <p14:tracePt t="9717" x="1287463" y="3224213"/>
          <p14:tracePt t="9724" x="1187450" y="3224213"/>
          <p14:tracePt t="9731" x="1050925" y="3232150"/>
          <p14:tracePt t="9738" x="968375" y="3232150"/>
          <p14:tracePt t="9745" x="868363" y="3232150"/>
          <p14:tracePt t="9752" x="739775" y="3232150"/>
          <p14:tracePt t="9759" x="657225" y="3232150"/>
          <p14:tracePt t="9767" x="574675" y="3232150"/>
          <p14:tracePt t="9774" x="520700" y="3232150"/>
          <p14:tracePt t="9781" x="457200" y="3232150"/>
          <p14:tracePt t="9788" x="401638" y="3232150"/>
          <p14:tracePt t="9795" x="365125" y="3232150"/>
          <p14:tracePt t="9803" x="319088" y="3232150"/>
          <p14:tracePt t="9810" x="292100" y="3232150"/>
          <p14:tracePt t="9817" x="255588" y="3241675"/>
          <p14:tracePt t="9824" x="228600" y="3241675"/>
          <p14:tracePt t="9831" x="165100" y="3260725"/>
          <p14:tracePt t="9838" x="136525" y="3268663"/>
          <p14:tracePt t="9846" x="109538" y="3268663"/>
          <p14:tracePt t="9853" x="73025" y="3268663"/>
          <p14:tracePt t="9860" x="46038" y="3278188"/>
          <p14:tracePt t="9867" x="19050" y="3278188"/>
          <p14:tracePt t="9997" x="63500" y="3360738"/>
          <p14:tracePt t="10004" x="119063" y="3360738"/>
          <p14:tracePt t="10012" x="155575" y="3360738"/>
          <p14:tracePt t="10018" x="201613" y="3360738"/>
          <p14:tracePt t="10025" x="238125" y="3360738"/>
          <p14:tracePt t="10045" x="311150" y="3360738"/>
          <p14:tracePt t="10046" x="338138" y="3360738"/>
          <p14:tracePt t="10053" x="392113" y="3370263"/>
          <p14:tracePt t="10061" x="420688" y="3370263"/>
          <p14:tracePt t="10068" x="438150" y="3378200"/>
          <p14:tracePt t="10075" x="457200" y="3397250"/>
          <p14:tracePt t="10082" x="484188" y="3397250"/>
          <p14:tracePt t="10089" x="501650" y="3406775"/>
          <p14:tracePt t="10097" x="530225" y="3414713"/>
          <p14:tracePt t="10104" x="547688" y="3424238"/>
          <p14:tracePt t="10111" x="574675" y="3433763"/>
          <p14:tracePt t="10118" x="593725" y="3443288"/>
          <p14:tracePt t="10125" x="603250" y="3451225"/>
          <p14:tracePt t="10132" x="611188" y="3460750"/>
          <p14:tracePt t="10139" x="620713" y="3460750"/>
          <p14:tracePt t="10147" x="630238" y="3460750"/>
          <p14:tracePt t="10154" x="639763" y="3460750"/>
          <p14:tracePt t="10168" x="647700" y="3460750"/>
          <p14:tracePt t="11065" x="657225" y="3443288"/>
          <p14:tracePt t="11072" x="666750" y="3424238"/>
          <p14:tracePt t="11079" x="676275" y="3406775"/>
          <p14:tracePt t="11086" x="684213" y="3387725"/>
          <p14:tracePt t="11093" x="693738" y="3370263"/>
          <p14:tracePt t="11100" x="703263" y="3360738"/>
          <p14:tracePt t="11108" x="703263" y="3351213"/>
          <p14:tracePt t="11115" x="712788" y="3341688"/>
          <p14:tracePt t="11122" x="730250" y="3333750"/>
          <p14:tracePt t="11129" x="739775" y="3324225"/>
          <p14:tracePt t="11136" x="749300" y="3314700"/>
          <p14:tracePt t="11150" x="757238" y="3305175"/>
          <p14:tracePt t="11157" x="766763" y="3305175"/>
          <p14:tracePt t="11165" x="776288" y="3305175"/>
          <p14:tracePt t="11186" x="785813" y="3305175"/>
          <p14:tracePt t="11193" x="785813" y="3314700"/>
          <p14:tracePt t="11200" x="785813" y="3324225"/>
          <p14:tracePt t="11207" x="785813" y="3333750"/>
          <p14:tracePt t="11215" x="785813" y="3360738"/>
          <p14:tracePt t="11229" x="785813" y="3378200"/>
          <p14:tracePt t="11236" x="785813" y="3406775"/>
          <p14:tracePt t="11243" x="785813" y="3424238"/>
          <p14:tracePt t="11251" x="785813" y="3433763"/>
          <p14:tracePt t="11258" x="785813" y="3460750"/>
          <p14:tracePt t="11265" x="776288" y="3479800"/>
          <p14:tracePt t="11272" x="766763" y="3487738"/>
          <p14:tracePt t="11279" x="766763" y="3516313"/>
          <p14:tracePt t="11286" x="757238" y="3524250"/>
          <p14:tracePt t="11294" x="749300" y="3552825"/>
          <p14:tracePt t="11301" x="739775" y="3570288"/>
          <p14:tracePt t="11308" x="730250" y="3589338"/>
          <p14:tracePt t="11315" x="712788" y="3606800"/>
          <p14:tracePt t="11322" x="703263" y="3616325"/>
          <p14:tracePt t="11329" x="693738" y="3633788"/>
          <p14:tracePt t="11336" x="684213" y="3652838"/>
          <p14:tracePt t="11344" x="684213" y="3662363"/>
          <p14:tracePt t="11351" x="676275" y="3670300"/>
          <p14:tracePt t="11358" x="676275" y="3679825"/>
          <p14:tracePt t="11365" x="666750" y="3689350"/>
          <p14:tracePt t="11372" x="666750" y="3698875"/>
          <p14:tracePt t="11380" x="657225" y="3716338"/>
          <p14:tracePt t="11387" x="647700" y="3716338"/>
          <p14:tracePt t="11395" x="647700" y="3735388"/>
          <p14:tracePt t="11401" x="647700" y="3743325"/>
          <p14:tracePt t="11408" x="647700" y="3752850"/>
          <p14:tracePt t="11416" x="639763" y="3752850"/>
          <p14:tracePt t="11430" x="630238" y="3762375"/>
          <p14:tracePt t="11437" x="630238" y="3771900"/>
          <p14:tracePt t="11444" x="620713" y="3771900"/>
          <p14:tracePt t="11458" x="611188" y="3779838"/>
          <p14:tracePt t="11466" x="611188" y="3789363"/>
          <p14:tracePt t="11487" x="611188" y="3798888"/>
          <p14:tracePt t="11495" x="603250" y="3808413"/>
          <p14:tracePt t="11508" x="593725" y="3816350"/>
          <p14:tracePt t="11516" x="584200" y="3816350"/>
          <p14:tracePt t="11530" x="574675" y="3816350"/>
          <p14:tracePt t="11544" x="566738" y="3825875"/>
          <p14:tracePt t="11566" x="557213" y="3825875"/>
          <p14:tracePt t="11580" x="547688" y="3825875"/>
          <p14:tracePt t="11602" x="538163" y="3825875"/>
          <p14:tracePt t="11609" x="530225" y="3825875"/>
          <p14:tracePt t="11652" x="530225" y="3816350"/>
          <p14:tracePt t="11659" x="530225" y="3798888"/>
          <p14:tracePt t="11666" x="530225" y="3779838"/>
          <p14:tracePt t="11673" x="530225" y="3771900"/>
          <p14:tracePt t="11681" x="530225" y="3752850"/>
          <p14:tracePt t="11688" x="530225" y="3743325"/>
          <p14:tracePt t="11716" x="530225" y="3735388"/>
          <p14:tracePt t="11767" x="530225" y="3725863"/>
          <p14:tracePt t="11802" x="538163" y="3725863"/>
          <p14:tracePt t="11838" x="547688" y="3716338"/>
          <p14:tracePt t="11846" x="566738" y="3716338"/>
          <p14:tracePt t="11853" x="574675" y="3716338"/>
          <p14:tracePt t="11860" x="593725" y="3716338"/>
          <p14:tracePt t="11867" x="603250" y="3716338"/>
          <p14:tracePt t="11874" x="620713" y="3716338"/>
          <p14:tracePt t="11888" x="630238" y="3716338"/>
          <p14:tracePt t="11896" x="647700" y="3716338"/>
          <p14:tracePt t="11903" x="657225" y="3716338"/>
          <p14:tracePt t="11910" x="666750" y="3716338"/>
          <p14:tracePt t="11917" x="676275" y="3716338"/>
          <p14:tracePt t="11924" x="684213" y="3716338"/>
          <p14:tracePt t="11932" x="693738" y="3716338"/>
          <p14:tracePt t="11940" x="703263" y="3716338"/>
          <p14:tracePt t="11946" x="720725" y="3716338"/>
          <p14:tracePt t="11953" x="730250" y="3716338"/>
          <p14:tracePt t="11961" x="739775" y="3716338"/>
          <p14:tracePt t="11967" x="749300" y="3716338"/>
          <p14:tracePt t="11974" x="757238" y="3716338"/>
          <p14:tracePt t="11982" x="766763" y="3716338"/>
          <p14:tracePt t="11996" x="776288" y="3716338"/>
          <p14:tracePt t="12003" x="803275" y="3716338"/>
          <p14:tracePt t="12018" x="812800" y="3716338"/>
          <p14:tracePt t="12025" x="831850" y="3716338"/>
          <p14:tracePt t="12032" x="839788" y="3716338"/>
          <p14:tracePt t="12046" x="868363" y="3716338"/>
          <p14:tracePt t="12053" x="876300" y="3716338"/>
          <p14:tracePt t="12061" x="885825" y="3716338"/>
          <p14:tracePt t="12075" x="895350" y="3716338"/>
          <p14:tracePt t="12082" x="904875" y="3716338"/>
          <p14:tracePt t="12089" x="912813" y="3716338"/>
          <p14:tracePt t="12096" x="912813" y="3698875"/>
          <p14:tracePt t="12103" x="922338" y="3698875"/>
          <p14:tracePt t="12111" x="941388" y="3698875"/>
          <p14:tracePt t="12125" x="949325" y="3698875"/>
          <p14:tracePt t="12161" x="958850" y="3698875"/>
          <p14:tracePt t="12168" x="968375" y="3698875"/>
          <p14:tracePt t="12182" x="977900" y="3698875"/>
          <p14:tracePt t="12204" x="995363" y="3698875"/>
          <p14:tracePt t="12211" x="1014413" y="3698875"/>
          <p14:tracePt t="12226" x="1022350" y="3698875"/>
          <p14:tracePt t="12247" x="1031875" y="3698875"/>
          <p14:tracePt t="12254" x="1041400" y="3698875"/>
          <p14:tracePt t="12261" x="1058863" y="3698875"/>
          <p14:tracePt t="12268" x="1058863" y="3689350"/>
          <p14:tracePt t="12276" x="1087438" y="3689350"/>
          <p14:tracePt t="12283" x="1114425" y="3679825"/>
          <p14:tracePt t="12290" x="1150938" y="3670300"/>
          <p14:tracePt t="12297" x="1204913" y="3662363"/>
          <p14:tracePt t="12304" x="1241425" y="3652838"/>
          <p14:tracePt t="12312" x="1323975" y="3633788"/>
          <p14:tracePt t="12318" x="1379538" y="3616325"/>
          <p14:tracePt t="12326" x="1452563" y="3616325"/>
          <p14:tracePt t="12333" x="1533525" y="3579813"/>
          <p14:tracePt t="12340" x="1589088" y="3570288"/>
          <p14:tracePt t="12347" x="1662113" y="3543300"/>
          <p14:tracePt t="12354" x="1717675" y="3543300"/>
          <p14:tracePt t="12362" x="1781175" y="3516313"/>
          <p14:tracePt t="12369" x="1900238" y="3506788"/>
          <p14:tracePt t="12376" x="1973263" y="3497263"/>
          <p14:tracePt t="12383" x="2182813" y="3451225"/>
          <p14:tracePt t="12390" x="2236788" y="3443288"/>
          <p14:tracePt t="12397" x="2382838" y="3424238"/>
          <p14:tracePt t="12404" x="2465388" y="3414713"/>
          <p14:tracePt t="12412" x="2657475" y="3387725"/>
          <p14:tracePt t="12419" x="2720975" y="3387725"/>
          <p14:tracePt t="12426" x="2840038" y="3387725"/>
          <p14:tracePt t="12433" x="2886075" y="3387725"/>
          <p14:tracePt t="12440" x="2968625" y="3387725"/>
          <p14:tracePt t="12448" x="3041650" y="3387725"/>
          <p14:tracePt t="12455" x="3078163" y="3406775"/>
          <p14:tracePt t="12462" x="3122613" y="3424238"/>
          <p14:tracePt t="12469" x="3159125" y="3460750"/>
          <p14:tracePt t="12476" x="3178175" y="3487738"/>
          <p14:tracePt t="12483" x="3195638" y="3506788"/>
          <p14:tracePt t="12490" x="3205163" y="3533775"/>
          <p14:tracePt t="12498" x="3214688" y="3560763"/>
          <p14:tracePt t="12505" x="3224213" y="3589338"/>
          <p14:tracePt t="12519" x="3224213" y="3597275"/>
          <p14:tracePt t="12526" x="3224213" y="3625850"/>
          <p14:tracePt t="12534" x="3205163" y="3652838"/>
          <p14:tracePt t="12541" x="3178175" y="3679825"/>
          <p14:tracePt t="12548" x="3105150" y="3716338"/>
          <p14:tracePt t="12555" x="3078163" y="3762375"/>
          <p14:tracePt t="12562" x="2976563" y="3798888"/>
          <p14:tracePt t="12569" x="2913063" y="3816350"/>
          <p14:tracePt t="12576" x="2813050" y="3862388"/>
          <p14:tracePt t="12584" x="2720975" y="3898900"/>
          <p14:tracePt t="12591" x="2657475" y="3908425"/>
          <p14:tracePt t="12598" x="2520950" y="3935413"/>
          <p14:tracePt t="12605" x="2438400" y="3944938"/>
          <p14:tracePt t="12612" x="2355850" y="3963988"/>
          <p14:tracePt t="12619" x="2273300" y="3963988"/>
          <p14:tracePt t="12627" x="2200275" y="3971925"/>
          <p14:tracePt t="12634" x="2127250" y="3981450"/>
          <p14:tracePt t="12641" x="2082800" y="3981450"/>
          <p14:tracePt t="12648" x="2009775" y="4008438"/>
          <p14:tracePt t="12655" x="1954213" y="4017963"/>
          <p14:tracePt t="12663" x="1890713" y="4017963"/>
          <p14:tracePt t="12670" x="1835150" y="4017963"/>
          <p14:tracePt t="12678" x="1798638" y="4027488"/>
          <p14:tracePt t="12684" x="1717675" y="4027488"/>
          <p14:tracePt t="12691" x="1681163" y="4027488"/>
          <p14:tracePt t="12698" x="1589088" y="4027488"/>
          <p14:tracePt t="12705" x="1543050" y="4027488"/>
          <p14:tracePt t="12713" x="1452563" y="4027488"/>
          <p14:tracePt t="12720" x="1387475" y="4027488"/>
          <p14:tracePt t="12728" x="1323975" y="4027488"/>
          <p14:tracePt t="12734" x="1296988" y="4027488"/>
          <p14:tracePt t="12741" x="1233488" y="4008438"/>
          <p14:tracePt t="12749" x="1204913" y="4008438"/>
          <p14:tracePt t="12756" x="1168400" y="4008438"/>
          <p14:tracePt t="12763" x="1141413" y="4008438"/>
          <p14:tracePt t="12770" x="1114425" y="4008438"/>
          <p14:tracePt t="12778" x="1095375" y="4008438"/>
          <p14:tracePt t="12784" x="1077913" y="4008438"/>
          <p14:tracePt t="12791" x="1058863" y="4008438"/>
          <p14:tracePt t="12799" x="1041400" y="4008438"/>
          <p14:tracePt t="12806" x="1022350" y="4008438"/>
          <p14:tracePt t="12813" x="985838" y="4008438"/>
          <p14:tracePt t="12820" x="977900" y="4008438"/>
          <p14:tracePt t="12828" x="958850" y="4008438"/>
          <p14:tracePt t="12835" x="931863" y="4008438"/>
          <p14:tracePt t="12842" x="912813" y="4008438"/>
          <p14:tracePt t="12849" x="895350" y="4000500"/>
          <p14:tracePt t="12856" x="876300" y="4000500"/>
          <p14:tracePt t="12863" x="868363" y="4000500"/>
          <p14:tracePt t="12870" x="849313" y="4000500"/>
          <p14:tracePt t="12878" x="831850" y="4000500"/>
          <p14:tracePt t="12892" x="822325" y="4000500"/>
          <p14:tracePt t="12899" x="803275" y="4000500"/>
          <p14:tracePt t="12906" x="793750" y="4000500"/>
          <p14:tracePt t="12921" x="776288" y="3990975"/>
          <p14:tracePt t="12928" x="757238" y="3990975"/>
          <p14:tracePt t="12935" x="749300" y="3990975"/>
          <p14:tracePt t="12942" x="739775" y="3990975"/>
          <p14:tracePt t="12949" x="730250" y="3990975"/>
          <p14:tracePt t="12956" x="720725" y="3990975"/>
          <p14:tracePt t="12971" x="712788" y="3990975"/>
          <p14:tracePt t="12978" x="703263" y="3990975"/>
          <p14:tracePt t="12985" x="693738" y="3990975"/>
          <p14:tracePt t="12992" x="684213" y="3990975"/>
          <p14:tracePt t="13014" x="676275" y="3990975"/>
          <p14:tracePt t="13028" x="666750" y="3990975"/>
          <p14:tracePt t="13035" x="657225" y="3990975"/>
          <p14:tracePt t="13042" x="657225" y="3981450"/>
          <p14:tracePt t="13050" x="647700" y="3971925"/>
          <p14:tracePt t="13057" x="630238" y="3971925"/>
          <p14:tracePt t="13064" x="620713" y="3971925"/>
          <p14:tracePt t="13078" x="603250" y="3963988"/>
          <p14:tracePt t="13085" x="593725" y="3963988"/>
          <p14:tracePt t="13093" x="584200" y="3963988"/>
          <p14:tracePt t="13107" x="574675" y="3963988"/>
          <p14:tracePt t="13121" x="566738" y="3963988"/>
          <p14:tracePt t="13171" x="566738" y="3954463"/>
          <p14:tracePt t="13250" x="566738" y="3944938"/>
          <p14:tracePt t="13330" x="566738" y="3935413"/>
          <p14:tracePt t="14118" x="566738" y="3927475"/>
          <p14:tracePt t="14190" x="574675" y="3927475"/>
          <p14:tracePt t="14305" x="584200" y="3917950"/>
          <p14:tracePt t="14426" x="593725" y="3917950"/>
          <p14:tracePt t="14527" x="593725" y="3908425"/>
          <p14:tracePt t="14670" x="584200" y="3908425"/>
          <p14:tracePt t="20125" x="593725" y="3898900"/>
          <p14:tracePt t="20133" x="630238" y="3889375"/>
          <p14:tracePt t="20140" x="684213" y="3881438"/>
          <p14:tracePt t="20147" x="739775" y="3862388"/>
          <p14:tracePt t="20154" x="812800" y="3844925"/>
          <p14:tracePt t="20161" x="922338" y="3844925"/>
          <p14:tracePt t="20169" x="995363" y="3844925"/>
          <p14:tracePt t="20175" x="1104900" y="3844925"/>
          <p14:tracePt t="20183" x="1160463" y="3844925"/>
          <p14:tracePt t="20190" x="1214438" y="3852863"/>
          <p14:tracePt t="20197" x="1270000" y="3862388"/>
          <p14:tracePt t="20204" x="1306513" y="3862388"/>
          <p14:tracePt t="20211" x="1370013" y="3881438"/>
          <p14:tracePt t="20218" x="1416050" y="3881438"/>
          <p14:tracePt t="20225" x="1470025" y="3889375"/>
          <p14:tracePt t="20233" x="1543050" y="3908425"/>
          <p14:tracePt t="20240" x="1606550" y="3917950"/>
          <p14:tracePt t="20247" x="1698625" y="3927475"/>
          <p14:tracePt t="20254" x="1754188" y="3935413"/>
          <p14:tracePt t="20262" x="1817688" y="3935413"/>
          <p14:tracePt t="20268" x="1871663" y="3954463"/>
          <p14:tracePt t="20276" x="1936750" y="3963988"/>
          <p14:tracePt t="20283" x="1973263" y="3971925"/>
          <p14:tracePt t="20290" x="2017713" y="3981450"/>
          <p14:tracePt t="20297" x="2046288" y="3990975"/>
          <p14:tracePt t="20304" x="2073275" y="4008438"/>
          <p14:tracePt t="20312" x="2082800" y="4017963"/>
          <p14:tracePt t="20319" x="2109788" y="4027488"/>
          <p14:tracePt t="20326" x="2127250" y="4037013"/>
          <p14:tracePt t="20333" x="2146300" y="4054475"/>
          <p14:tracePt t="20340" x="2173288" y="4073525"/>
          <p14:tracePt t="20348" x="2219325" y="4090988"/>
          <p14:tracePt t="20354" x="2246313" y="4117975"/>
          <p14:tracePt t="20362" x="2265363" y="4137025"/>
          <p14:tracePt t="20369" x="2301875" y="4154488"/>
          <p14:tracePt t="20376" x="2328863" y="4164013"/>
          <p14:tracePt t="20383" x="2346325" y="4173538"/>
          <p14:tracePt t="20390" x="2382838" y="4183063"/>
          <p14:tracePt t="20398" x="2411413" y="4200525"/>
          <p14:tracePt t="20404" x="2438400" y="4210050"/>
          <p14:tracePt t="20412" x="2465388" y="4219575"/>
          <p14:tracePt t="20419" x="2501900" y="4227513"/>
          <p14:tracePt t="20426" x="2530475" y="4237038"/>
          <p14:tracePt t="20433" x="2574925" y="4246563"/>
          <p14:tracePt t="20440" x="2603500" y="4256088"/>
          <p14:tracePt t="20448" x="2647950" y="4264025"/>
          <p14:tracePt t="20455" x="2713038" y="4273550"/>
          <p14:tracePt t="20462" x="2740025" y="4283075"/>
          <p14:tracePt t="20469" x="2776538" y="4283075"/>
          <p14:tracePt t="20476" x="2803525" y="4283075"/>
          <p14:tracePt t="20484" x="2822575" y="4283075"/>
          <p14:tracePt t="20498" x="2830513" y="4283075"/>
          <p14:tracePt t="20505" x="2840038" y="4283075"/>
          <p14:tracePt t="20519" x="2859088" y="4283075"/>
          <p14:tracePt t="20534" x="2867025" y="4283075"/>
          <p14:tracePt t="20541" x="2886075" y="4283075"/>
          <p14:tracePt t="20548" x="2903538" y="4283075"/>
          <p14:tracePt t="20555" x="2913063" y="4300538"/>
          <p14:tracePt t="20562" x="2959100" y="4300538"/>
          <p14:tracePt t="20569" x="2976563" y="4310063"/>
          <p14:tracePt t="20576" x="2995613" y="4310063"/>
          <p14:tracePt t="20584" x="3032125" y="4310063"/>
          <p14:tracePt t="20591" x="3049588" y="4319588"/>
          <p14:tracePt t="20598" x="3068638" y="4319588"/>
          <p14:tracePt t="20605" x="3086100" y="4319588"/>
          <p14:tracePt t="20613" x="3095625" y="4319588"/>
          <p14:tracePt t="20620" x="3122613" y="4319588"/>
          <p14:tracePt t="20628" x="3132138" y="4319588"/>
          <p14:tracePt t="20634" x="3159125" y="4319588"/>
          <p14:tracePt t="20641" x="3168650" y="4319588"/>
          <p14:tracePt t="20648" x="3195638" y="4319588"/>
          <p14:tracePt t="20655" x="3214688" y="4319588"/>
          <p14:tracePt t="20663" x="3241675" y="4329113"/>
          <p14:tracePt t="20670" x="3287713" y="4329113"/>
          <p14:tracePt t="20678" x="3314700" y="4329113"/>
          <p14:tracePt t="20684" x="3351213" y="4329113"/>
          <p14:tracePt t="20691" x="3416300" y="4337050"/>
          <p14:tracePt t="20699" x="3452813" y="4337050"/>
          <p14:tracePt t="20706" x="3516313" y="4337050"/>
          <p14:tracePt t="20713" x="3552825" y="4337050"/>
          <p14:tracePt t="20720" x="3589338" y="4337050"/>
          <p14:tracePt t="20728" x="3616325" y="4337050"/>
          <p14:tracePt t="20734" x="3643313" y="4337050"/>
          <p14:tracePt t="20742" x="3679825" y="4337050"/>
          <p14:tracePt t="20749" x="3708400" y="4337050"/>
          <p14:tracePt t="20756" x="3725863" y="4346575"/>
          <p14:tracePt t="20763" x="3762375" y="4346575"/>
          <p14:tracePt t="20770" x="3771900" y="4346575"/>
          <p14:tracePt t="20778" x="3798888" y="4356100"/>
          <p14:tracePt t="20784" x="3817938" y="4356100"/>
          <p14:tracePt t="20791" x="3844925" y="4356100"/>
          <p14:tracePt t="20799" x="3871913" y="4356100"/>
          <p14:tracePt t="20806" x="3890963" y="4356100"/>
          <p14:tracePt t="20820" x="3927475" y="4356100"/>
          <p14:tracePt t="20828" x="3944938" y="4346575"/>
          <p14:tracePt t="20835" x="3963988" y="4337050"/>
          <p14:tracePt t="20842" x="4000500" y="4319588"/>
          <p14:tracePt t="20849" x="4044950" y="4292600"/>
          <p14:tracePt t="20856" x="4073525" y="4273550"/>
          <p14:tracePt t="20863" x="4100513" y="4256088"/>
          <p14:tracePt t="20870" x="4164013" y="4227513"/>
          <p14:tracePt t="20878" x="4192588" y="4210050"/>
          <p14:tracePt t="20885" x="4246563" y="4183063"/>
          <p14:tracePt t="20892" x="4283075" y="4164013"/>
          <p14:tracePt t="20899" x="4338638" y="4127500"/>
          <p14:tracePt t="20906" x="4383088" y="4110038"/>
          <p14:tracePt t="20914" x="4438650" y="4073525"/>
          <p14:tracePt t="20920" x="4465638" y="4054475"/>
          <p14:tracePt t="20928" x="4492625" y="4037013"/>
          <p14:tracePt t="20935" x="4511675" y="4027488"/>
          <p14:tracePt t="20942" x="4557713" y="4027488"/>
          <p14:tracePt t="20949" x="4584700" y="4027488"/>
          <p14:tracePt t="20956" x="4621213" y="4027488"/>
          <p14:tracePt t="20964" x="4667250" y="4037013"/>
          <p14:tracePt t="20971" x="4694238" y="4044950"/>
          <p14:tracePt t="20978" x="4730750" y="4054475"/>
          <p14:tracePt t="20985" x="4748213" y="4081463"/>
          <p14:tracePt t="20992" x="4767263" y="4090988"/>
          <p14:tracePt t="21000" x="4776788" y="4110038"/>
          <p14:tracePt t="21007" x="4784725" y="4117975"/>
          <p14:tracePt t="21027" x="4784725" y="4127500"/>
          <p14:tracePt t="21029" x="4803775" y="4137025"/>
          <p14:tracePt t="21035" x="4803775" y="4146550"/>
          <p14:tracePt t="21042" x="4813300" y="4173538"/>
          <p14:tracePt t="21050" x="4813300" y="4200525"/>
          <p14:tracePt t="21057" x="4813300" y="4227513"/>
          <p14:tracePt t="21064" x="4813300" y="4292600"/>
          <p14:tracePt t="21071" x="4784725" y="4319588"/>
          <p14:tracePt t="21078" x="4740275" y="4429125"/>
          <p14:tracePt t="21085" x="4667250" y="4519613"/>
          <p14:tracePt t="21093" x="4638675" y="4548188"/>
          <p14:tracePt t="21100" x="4548188" y="4621213"/>
          <p14:tracePt t="21107" x="4475163" y="4657725"/>
          <p14:tracePt t="21114" x="4375150" y="4657725"/>
          <p14:tracePt t="21121" x="4273550" y="4675188"/>
          <p14:tracePt t="21129" x="4137025" y="4675188"/>
          <p14:tracePt t="21136" x="4073525" y="4675188"/>
          <p14:tracePt t="21143" x="3971925" y="4629150"/>
          <p14:tracePt t="21150" x="3835400" y="4575175"/>
          <p14:tracePt t="21157" x="3725863" y="4538663"/>
          <p14:tracePt t="21164" x="3516313" y="4410075"/>
          <p14:tracePt t="21171" x="3416300" y="4373563"/>
          <p14:tracePt t="21179" x="3241675" y="4283075"/>
          <p14:tracePt t="21186" x="3151188" y="4256088"/>
          <p14:tracePt t="21193" x="2968625" y="4164013"/>
          <p14:tracePt t="21200" x="2886075" y="4146550"/>
          <p14:tracePt t="21207" x="2794000" y="4117975"/>
          <p14:tracePt t="21215" x="2730500" y="4090988"/>
          <p14:tracePt t="21222" x="2693988" y="4081463"/>
          <p14:tracePt t="21229" x="2620963" y="4073525"/>
          <p14:tracePt t="21236" x="2584450" y="4064000"/>
          <p14:tracePt t="21243" x="2530475" y="4044950"/>
          <p14:tracePt t="21250" x="2501900" y="4044950"/>
          <p14:tracePt t="21257" x="2465388" y="4037013"/>
          <p14:tracePt t="21265" x="2411413" y="4037013"/>
          <p14:tracePt t="21272" x="2346325" y="4017963"/>
          <p14:tracePt t="21279" x="2292350" y="4017963"/>
          <p14:tracePt t="21286" x="2255838" y="4017963"/>
          <p14:tracePt t="21294" x="2192338" y="4017963"/>
          <p14:tracePt t="21301" x="2155825" y="4017963"/>
          <p14:tracePt t="21308" x="2109788" y="4017963"/>
          <p14:tracePt t="21315" x="2073275" y="4017963"/>
          <p14:tracePt t="21322" x="2009775" y="4017963"/>
          <p14:tracePt t="21329" x="1973263" y="4017963"/>
          <p14:tracePt t="21336" x="1900238" y="4037013"/>
          <p14:tracePt t="21344" x="1863725" y="4054475"/>
          <p14:tracePt t="21351" x="1808163" y="4064000"/>
          <p14:tracePt t="21358" x="1781175" y="4073525"/>
          <p14:tracePt t="21365" x="1698625" y="4081463"/>
          <p14:tracePt t="21372" x="1671638" y="4090988"/>
          <p14:tracePt t="21380" x="1635125" y="4100513"/>
          <p14:tracePt t="21386" x="1606550" y="4110038"/>
          <p14:tracePt t="21394" x="1589088" y="4117975"/>
          <p14:tracePt t="21401" x="1579563" y="4117975"/>
          <p14:tracePt t="21408" x="1543050" y="4117975"/>
          <p14:tracePt t="21415" x="1533525" y="4127500"/>
          <p14:tracePt t="21422" x="1506538" y="4137025"/>
          <p14:tracePt t="21430" x="1497013" y="4154488"/>
          <p14:tracePt t="21437" x="1470025" y="4164013"/>
          <p14:tracePt t="21451" x="1452563" y="4183063"/>
          <p14:tracePt t="21458" x="1443038" y="4191000"/>
          <p14:tracePt t="21465" x="1423988" y="4210050"/>
          <p14:tracePt t="21472" x="1406525" y="4237038"/>
          <p14:tracePt t="21480" x="1387475" y="4256088"/>
          <p14:tracePt t="21494" x="1379538" y="4273550"/>
          <p14:tracePt t="21501" x="1370013" y="4283075"/>
          <p14:tracePt t="21508" x="1370013" y="4292600"/>
          <p14:tracePt t="21523" x="1370013" y="4310063"/>
          <p14:tracePt t="21530" x="1370013" y="4319588"/>
          <p14:tracePt t="21537" x="1370013" y="4329113"/>
          <p14:tracePt t="21552" x="1379538" y="4337050"/>
          <p14:tracePt t="21558" x="1379538" y="4346575"/>
          <p14:tracePt t="21566" x="1397000" y="4365625"/>
          <p14:tracePt t="21573" x="1416050" y="4373563"/>
          <p14:tracePt t="21580" x="1423988" y="4383088"/>
          <p14:tracePt t="21587" x="1433513" y="4383088"/>
          <p14:tracePt t="21602" x="1443038" y="4383088"/>
          <p14:tracePt t="21609" x="1452563" y="4383088"/>
          <p14:tracePt t="21616" x="1460500" y="4383088"/>
          <p14:tracePt t="21623" x="1470025" y="4383088"/>
          <p14:tracePt t="21630" x="1479550" y="4383088"/>
          <p14:tracePt t="21637" x="1489075" y="4383088"/>
          <p14:tracePt t="21645" x="1497013" y="4383088"/>
          <p14:tracePt t="21666" x="1506538" y="4383088"/>
          <p14:tracePt t="21673" x="1525588" y="4383088"/>
          <p14:tracePt t="21681" x="1533525" y="4383088"/>
          <p14:tracePt t="21688" x="1543050" y="4392613"/>
          <p14:tracePt t="21695" x="1562100" y="4392613"/>
          <p14:tracePt t="21702" x="1579563" y="4392613"/>
          <p14:tracePt t="21709" x="1589088" y="4392613"/>
          <p14:tracePt t="21716" x="1625600" y="4392613"/>
          <p14:tracePt t="21723" x="1644650" y="4392613"/>
          <p14:tracePt t="21731" x="1671638" y="4392613"/>
          <p14:tracePt t="21738" x="1689100" y="4373563"/>
          <p14:tracePt t="21745" x="1725613" y="4365625"/>
          <p14:tracePt t="21752" x="1744663" y="4365625"/>
          <p14:tracePt t="21759" x="1762125" y="4365625"/>
          <p14:tracePt t="21767" x="1790700" y="4365625"/>
          <p14:tracePt t="21773" x="1808163" y="4365625"/>
          <p14:tracePt t="21781" x="1827213" y="4365625"/>
          <p14:tracePt t="21788" x="1844675" y="4365625"/>
          <p14:tracePt t="21795" x="1871663" y="4356100"/>
          <p14:tracePt t="21802" x="1908175" y="4356100"/>
          <p14:tracePt t="21809" x="1936750" y="4356100"/>
          <p14:tracePt t="21817" x="1954213" y="4356100"/>
          <p14:tracePt t="21824" x="1990725" y="4346575"/>
          <p14:tracePt t="21831" x="2017713" y="4346575"/>
          <p14:tracePt t="21838" x="2046288" y="4337050"/>
          <p14:tracePt t="21846" x="2082800" y="4337050"/>
          <p14:tracePt t="21853" x="2100263" y="4337050"/>
          <p14:tracePt t="21860" x="2136775" y="4337050"/>
          <p14:tracePt t="21867" x="2182813" y="4337050"/>
          <p14:tracePt t="21874" x="2200275" y="4337050"/>
          <p14:tracePt t="21881" x="2228850" y="4329113"/>
          <p14:tracePt t="21888" x="2282825" y="4329113"/>
          <p14:tracePt t="21896" x="2309813" y="4329113"/>
          <p14:tracePt t="21903" x="2338388" y="4329113"/>
          <p14:tracePt t="21910" x="2374900" y="4329113"/>
          <p14:tracePt t="21917" x="2392363" y="4329113"/>
          <p14:tracePt t="21924" x="2419350" y="4329113"/>
          <p14:tracePt t="21931" x="2457450" y="4329113"/>
          <p14:tracePt t="21938" x="2484438" y="4329113"/>
          <p14:tracePt t="21946" x="2501900" y="4329113"/>
          <p14:tracePt t="21953" x="2538413" y="4329113"/>
          <p14:tracePt t="21960" x="2557463" y="4329113"/>
          <p14:tracePt t="21967" x="2584450" y="4329113"/>
          <p14:tracePt t="21974" x="2611438" y="4329113"/>
          <p14:tracePt t="21982" x="2630488" y="4329113"/>
          <p14:tracePt t="21989" x="2647950" y="4329113"/>
          <p14:tracePt t="21996" x="2676525" y="4329113"/>
          <p14:tracePt t="22003" x="2693988" y="4329113"/>
          <p14:tracePt t="22011" x="2703513" y="4329113"/>
          <p14:tracePt t="22028" x="2740025" y="4329113"/>
          <p14:tracePt t="22032" x="2757488" y="4329113"/>
          <p14:tracePt t="22039" x="2794000" y="4329113"/>
          <p14:tracePt t="22046" x="2822575" y="4319588"/>
          <p14:tracePt t="22053" x="2830513" y="4319588"/>
          <p14:tracePt t="22061" x="2886075" y="4310063"/>
          <p14:tracePt t="22068" x="2903538" y="4310063"/>
          <p14:tracePt t="22075" x="2932113" y="4300538"/>
          <p14:tracePt t="22082" x="2959100" y="4283075"/>
          <p14:tracePt t="22089" x="2995613" y="4283075"/>
          <p14:tracePt t="22096" x="3005138" y="4283075"/>
          <p14:tracePt t="22103" x="3022600" y="4273550"/>
          <p14:tracePt t="22111" x="3041650" y="4273550"/>
          <p14:tracePt t="22118" x="3068638" y="4273550"/>
          <p14:tracePt t="22125" x="3078163" y="4273550"/>
          <p14:tracePt t="22139" x="3086100" y="4273550"/>
          <p14:tracePt t="22154" x="3105150" y="4273550"/>
          <p14:tracePt t="22161" x="3114675" y="4264025"/>
          <p14:tracePt t="22168" x="3132138" y="4264025"/>
          <p14:tracePt t="22175" x="3151188" y="4264025"/>
          <p14:tracePt t="22182" x="3168650" y="4264025"/>
          <p14:tracePt t="22189" x="3195638" y="4256088"/>
          <p14:tracePt t="22204" x="3224213" y="4246563"/>
          <p14:tracePt t="22211" x="3241675" y="4246563"/>
          <p14:tracePt t="22218" x="3251200" y="4237038"/>
          <p14:tracePt t="22225" x="3260725" y="4237038"/>
          <p14:tracePt t="22232" x="3270250" y="4237038"/>
          <p14:tracePt t="22239" x="3297238" y="4227513"/>
          <p14:tracePt t="22247" x="3306763" y="4227513"/>
          <p14:tracePt t="22254" x="3324225" y="4219575"/>
          <p14:tracePt t="22261" x="3343275" y="4219575"/>
          <p14:tracePt t="22268" x="3360738" y="4200525"/>
          <p14:tracePt t="22275" x="3397250" y="4191000"/>
          <p14:tracePt t="22283" x="3424238" y="4183063"/>
          <p14:tracePt t="22290" x="3443288" y="4183063"/>
          <p14:tracePt t="22297" x="3479800" y="4173538"/>
          <p14:tracePt t="22304" x="3506788" y="4164013"/>
          <p14:tracePt t="22311" x="3525838" y="4164013"/>
          <p14:tracePt t="22318" x="3533775" y="4164013"/>
          <p14:tracePt t="22325" x="3562350" y="4164013"/>
          <p14:tracePt t="22333" x="3570288" y="4164013"/>
          <p14:tracePt t="22340" x="3589338" y="4164013"/>
          <p14:tracePt t="22354" x="3598863" y="4164013"/>
          <p14:tracePt t="22361" x="3606800" y="4164013"/>
          <p14:tracePt t="22368" x="3616325" y="4164013"/>
          <p14:tracePt t="22376" x="3625850" y="4164013"/>
          <p14:tracePt t="22383" x="3635375" y="4154488"/>
          <p14:tracePt t="22390" x="3652838" y="4154488"/>
          <p14:tracePt t="22404" x="3671888" y="4154488"/>
          <p14:tracePt t="22412" x="3679825" y="4146550"/>
          <p14:tracePt t="22419" x="3698875" y="4146550"/>
          <p14:tracePt t="22426" x="3716338" y="4146550"/>
          <p14:tracePt t="22433" x="3725863" y="4137025"/>
          <p14:tracePt t="22440" x="3744913" y="4137025"/>
          <p14:tracePt t="22448" x="3752850" y="4117975"/>
          <p14:tracePt t="22462" x="3762375" y="4110038"/>
          <p14:tracePt t="22469" x="3781425" y="4110038"/>
          <p14:tracePt t="22483" x="3789363" y="4110038"/>
          <p14:tracePt t="22490" x="3798888" y="4110038"/>
          <p14:tracePt t="22505" x="3817938" y="4110038"/>
          <p14:tracePt t="22526" x="3825875" y="4110038"/>
          <p14:tracePt t="22533" x="3835400" y="4100513"/>
          <p14:tracePt t="22540" x="3854450" y="4100513"/>
          <p14:tracePt t="22562" x="3854450" y="4090988"/>
          <p14:tracePt t="22576" x="3862388" y="4090988"/>
          <p14:tracePt t="22584" x="3871913" y="4081463"/>
          <p14:tracePt t="22598" x="3881438" y="4081463"/>
          <p14:tracePt t="22605" x="3890963" y="4081463"/>
          <p14:tracePt t="22612" x="3898900" y="4073525"/>
          <p14:tracePt t="22619" x="3908425" y="4073525"/>
          <p14:tracePt t="22626" x="3927475" y="4073525"/>
          <p14:tracePt t="22634" x="3935413" y="4073525"/>
          <p14:tracePt t="22641" x="3954463" y="4064000"/>
          <p14:tracePt t="22648" x="3963988" y="4064000"/>
          <p14:tracePt t="22655" x="3971925" y="4064000"/>
          <p14:tracePt t="22663" x="4000500" y="4064000"/>
          <p14:tracePt t="22670" x="4027488" y="4054475"/>
          <p14:tracePt t="22678" x="4054475" y="4054475"/>
          <p14:tracePt t="22684" x="4073525" y="4054475"/>
          <p14:tracePt t="22691" x="4100513" y="4054475"/>
          <p14:tracePt t="22698" x="4119563" y="4054475"/>
          <p14:tracePt t="22706" x="4137025" y="4054475"/>
          <p14:tracePt t="22713" x="4173538" y="4054475"/>
          <p14:tracePt t="22720" x="4192588" y="4054475"/>
          <p14:tracePt t="22728" x="4210050" y="4054475"/>
          <p14:tracePt t="22734" x="4237038" y="4054475"/>
          <p14:tracePt t="22741" x="4256088" y="4054475"/>
          <p14:tracePt t="22749" x="4273550" y="4054475"/>
          <p14:tracePt t="22756" x="4310063" y="4064000"/>
          <p14:tracePt t="22763" x="4338638" y="4073525"/>
          <p14:tracePt t="22770" x="4392613" y="4090988"/>
          <p14:tracePt t="22778" x="4411663" y="4100513"/>
          <p14:tracePt t="22784" x="4438650" y="4110038"/>
          <p14:tracePt t="22791" x="4465638" y="4110038"/>
          <p14:tracePt t="22799" x="4484688" y="4117975"/>
          <p14:tracePt t="22806" x="4492625" y="4127500"/>
          <p14:tracePt t="22813" x="4502150" y="4146550"/>
          <p14:tracePt t="22820" x="4511675" y="4154488"/>
          <p14:tracePt t="22828" x="4521200" y="4154488"/>
          <p14:tracePt t="22835" x="4538663" y="4154488"/>
          <p14:tracePt t="22841" x="4538663" y="4164013"/>
          <p14:tracePt t="22849" x="4538663" y="4173538"/>
          <p14:tracePt t="22856" x="4548188" y="4200525"/>
          <p14:tracePt t="22863" x="4548188" y="4237038"/>
          <p14:tracePt t="22870" x="4557713" y="4264025"/>
          <p14:tracePt t="22878" x="4557713" y="4319588"/>
          <p14:tracePt t="22885" x="4557713" y="4346575"/>
          <p14:tracePt t="22892" x="4557713" y="4373563"/>
          <p14:tracePt t="22899" x="4548188" y="4392613"/>
          <p14:tracePt t="22906" x="4521200" y="4429125"/>
          <p14:tracePt t="22913" x="4521200" y="4446588"/>
          <p14:tracePt t="22920" x="4511675" y="4456113"/>
          <p14:tracePt t="22928" x="4492625" y="4483100"/>
          <p14:tracePt t="22935" x="4465638" y="4511675"/>
          <p14:tracePt t="22942" x="4419600" y="4538663"/>
          <p14:tracePt t="22949" x="4411663" y="4548188"/>
          <p14:tracePt t="22956" x="4273550" y="4629150"/>
          <p14:tracePt t="22964" x="4246563" y="4648200"/>
          <p14:tracePt t="22971" x="4164013" y="4684713"/>
          <p14:tracePt t="22978" x="4110038" y="4702175"/>
          <p14:tracePt t="22986" x="4037013" y="4738688"/>
          <p14:tracePt t="22992" x="3971925" y="4767263"/>
          <p14:tracePt t="22999" x="3908425" y="4784725"/>
          <p14:tracePt t="23006" x="3844925" y="4811713"/>
          <p14:tracePt t="23014" x="3771900" y="4821238"/>
          <p14:tracePt t="23029" x="3662363" y="4857750"/>
          <p14:tracePt t="23035" x="3625850" y="4867275"/>
          <p14:tracePt t="23042" x="3570288" y="4876800"/>
          <p14:tracePt t="23050" x="3533775" y="4876800"/>
          <p14:tracePt t="23057" x="3506788" y="4884738"/>
          <p14:tracePt t="23064" x="3460750" y="4884738"/>
          <p14:tracePt t="23071" x="3424238" y="4894263"/>
          <p14:tracePt t="23078" x="3397250" y="4894263"/>
          <p14:tracePt t="23085" x="3314700" y="4894263"/>
          <p14:tracePt t="23092" x="3287713" y="4894263"/>
          <p14:tracePt t="23100" x="3270250" y="4894263"/>
          <p14:tracePt t="23107" x="3205163" y="4894263"/>
          <p14:tracePt t="23114" x="3178175" y="4894263"/>
          <p14:tracePt t="23121" x="3141663" y="4894263"/>
          <p14:tracePt t="23128" x="3086100" y="4894263"/>
          <p14:tracePt t="23135" x="3049588" y="4894263"/>
          <p14:tracePt t="23142" x="2995613" y="4894263"/>
          <p14:tracePt t="23150" x="2959100" y="4894263"/>
          <p14:tracePt t="23157" x="2895600" y="4894263"/>
          <p14:tracePt t="23164" x="2822575" y="4894263"/>
          <p14:tracePt t="23171" x="2794000" y="4894263"/>
          <p14:tracePt t="23179" x="2703513" y="4876800"/>
          <p14:tracePt t="23186" x="2676525" y="4876800"/>
          <p14:tracePt t="23193" x="2593975" y="4867275"/>
          <p14:tracePt t="23200" x="2566988" y="4867275"/>
          <p14:tracePt t="23207" x="2474913" y="4867275"/>
          <p14:tracePt t="23214" x="2401888" y="4857750"/>
          <p14:tracePt t="23221" x="2355850" y="4857750"/>
          <p14:tracePt t="23229" x="2282825" y="4848225"/>
          <p14:tracePt t="23236" x="2228850" y="4821238"/>
          <p14:tracePt t="23243" x="2192338" y="4821238"/>
          <p14:tracePt t="23250" x="2127250" y="4821238"/>
          <p14:tracePt t="23257" x="2063750" y="4811713"/>
          <p14:tracePt t="23265" x="2036763" y="4803775"/>
          <p14:tracePt t="23272" x="1954213" y="4775200"/>
          <p14:tracePt t="23279" x="1927225" y="4767263"/>
          <p14:tracePt t="23286" x="1835150" y="4748213"/>
          <p14:tracePt t="23293" x="1808163" y="4738688"/>
          <p14:tracePt t="23301" x="1771650" y="4721225"/>
          <p14:tracePt t="23308" x="1717675" y="4721225"/>
          <p14:tracePt t="23315" x="1681163" y="4711700"/>
          <p14:tracePt t="23322" x="1652588" y="4702175"/>
          <p14:tracePt t="23329" x="1625600" y="4702175"/>
          <p14:tracePt t="23336" x="1606550" y="4702175"/>
          <p14:tracePt t="23345" x="1579563" y="4702175"/>
          <p14:tracePt t="23351" x="1570038" y="4702175"/>
          <p14:tracePt t="23358" x="1562100" y="4702175"/>
          <p14:tracePt t="23365" x="1552575" y="4702175"/>
          <p14:tracePt t="23466" x="1552575" y="4694238"/>
          <p14:tracePt t="23480" x="1570038" y="4684713"/>
          <p14:tracePt t="23494" x="1579563" y="4684713"/>
          <p14:tracePt t="23501" x="1598613" y="4675188"/>
          <p14:tracePt t="23508" x="1606550" y="4675188"/>
          <p14:tracePt t="23515" x="1616075" y="4665663"/>
          <p14:tracePt t="23522" x="1625600" y="4665663"/>
          <p14:tracePt t="23544" x="1635125" y="4665663"/>
          <p14:tracePt t="23551" x="1644650" y="4665663"/>
          <p14:tracePt t="23559" x="1652588" y="4665663"/>
          <p14:tracePt t="23573" x="1671638" y="4657725"/>
          <p14:tracePt t="23580" x="1681163" y="4657725"/>
          <p14:tracePt t="23587" x="1689100" y="4657725"/>
          <p14:tracePt t="23595" x="1689100" y="4648200"/>
          <p14:tracePt t="23602" x="1698625" y="4648200"/>
          <p14:tracePt t="23609" x="1708150" y="4629150"/>
          <p14:tracePt t="23616" x="1717675" y="4629150"/>
          <p14:tracePt t="23623" x="1725613" y="4629150"/>
          <p14:tracePt t="23666" x="1744663" y="4629150"/>
          <p14:tracePt t="23695" x="1754188" y="4629150"/>
          <p14:tracePt t="23760" x="1754188" y="4638675"/>
          <p14:tracePt t="23781" x="1754188" y="4648200"/>
          <p14:tracePt t="23817" x="1754188" y="4657725"/>
          <p14:tracePt t="24061" x="1762125" y="4638675"/>
          <p14:tracePt t="24068" x="1771650" y="4629150"/>
          <p14:tracePt t="24075" x="1790700" y="4621213"/>
          <p14:tracePt t="24082" x="1798638" y="4611688"/>
          <p14:tracePt t="24089" x="1817688" y="4602163"/>
          <p14:tracePt t="24096" x="1844675" y="4602163"/>
          <p14:tracePt t="24103" x="1863725" y="4592638"/>
          <p14:tracePt t="24111" x="1871663" y="4584700"/>
          <p14:tracePt t="24118" x="1890713" y="4584700"/>
          <p14:tracePt t="24125" x="1927225" y="4565650"/>
          <p14:tracePt t="24132" x="1954213" y="4538663"/>
          <p14:tracePt t="24139" x="1981200" y="4529138"/>
          <p14:tracePt t="24146" x="2054225" y="4511675"/>
          <p14:tracePt t="24154" x="2090738" y="4502150"/>
          <p14:tracePt t="24161" x="2127250" y="4492625"/>
          <p14:tracePt t="24168" x="2163763" y="4483100"/>
          <p14:tracePt t="24175" x="2192338" y="4456113"/>
          <p14:tracePt t="24182" x="2228850" y="4446588"/>
          <p14:tracePt t="24189" x="2255838" y="4438650"/>
          <p14:tracePt t="24197" x="2282825" y="4429125"/>
          <p14:tracePt t="24204" x="2309813" y="4429125"/>
          <p14:tracePt t="24211" x="2338388" y="4429125"/>
          <p14:tracePt t="24218" x="2365375" y="4429125"/>
          <p14:tracePt t="24225" x="2392363" y="4429125"/>
          <p14:tracePt t="24232" x="2419350" y="4429125"/>
          <p14:tracePt t="24239" x="2447925" y="4429125"/>
          <p14:tracePt t="24247" x="2484438" y="4429125"/>
          <p14:tracePt t="24254" x="2511425" y="4429125"/>
          <p14:tracePt t="24262" x="2547938" y="4429125"/>
          <p14:tracePt t="24269" x="2584450" y="4429125"/>
          <p14:tracePt t="24275" x="2620963" y="4429125"/>
          <p14:tracePt t="24282" x="2647950" y="4429125"/>
          <p14:tracePt t="24290" x="2684463" y="4429125"/>
          <p14:tracePt t="24297" x="2713038" y="4438650"/>
          <p14:tracePt t="24304" x="2757488" y="4438650"/>
          <p14:tracePt t="24311" x="2776538" y="4438650"/>
          <p14:tracePt t="24318" x="2813050" y="4446588"/>
          <p14:tracePt t="24325" x="2849563" y="4446588"/>
          <p14:tracePt t="24333" x="2876550" y="4446588"/>
          <p14:tracePt t="24340" x="2903538" y="4446588"/>
          <p14:tracePt t="24347" x="2913063" y="4446588"/>
          <p14:tracePt t="24354" x="2949575" y="4446588"/>
          <p14:tracePt t="24361" x="2976563" y="4446588"/>
          <p14:tracePt t="24368" x="2995613" y="4446588"/>
          <p14:tracePt t="24375" x="3032125" y="4446588"/>
          <p14:tracePt t="24383" x="3049588" y="4446588"/>
          <p14:tracePt t="24390" x="3059113" y="4446588"/>
          <p14:tracePt t="24397" x="3086100" y="4446588"/>
          <p14:tracePt t="24404" x="3132138" y="4446588"/>
          <p14:tracePt t="24412" x="3151188" y="4438650"/>
          <p14:tracePt t="24419" x="3205163" y="4438650"/>
          <p14:tracePt t="24426" x="3232150" y="4438650"/>
          <p14:tracePt t="24433" x="3260725" y="4438650"/>
          <p14:tracePt t="24440" x="3297238" y="4429125"/>
          <p14:tracePt t="24447" x="3324225" y="4419600"/>
          <p14:tracePt t="24454" x="3333750" y="4419600"/>
          <p14:tracePt t="24462" x="3351213" y="4419600"/>
          <p14:tracePt t="24469" x="3379788" y="4410075"/>
          <p14:tracePt t="24476" x="3397250" y="4402138"/>
          <p14:tracePt t="24483" x="3406775" y="4402138"/>
          <p14:tracePt t="24490" x="3424238" y="4392613"/>
          <p14:tracePt t="24498" x="3443288" y="4392613"/>
          <p14:tracePt t="24504" x="3460750" y="4392613"/>
          <p14:tracePt t="24512" x="3479800" y="4373563"/>
          <p14:tracePt t="24519" x="3506788" y="4365625"/>
          <p14:tracePt t="24526" x="3533775" y="4356100"/>
          <p14:tracePt t="24533" x="3562350" y="4356100"/>
          <p14:tracePt t="24540" x="3570288" y="4356100"/>
          <p14:tracePt t="24548" x="3589338" y="4346575"/>
          <p14:tracePt t="24555" x="3598863" y="4346575"/>
          <p14:tracePt t="24562" x="3616325" y="4346575"/>
          <p14:tracePt t="24569" x="3625850" y="4346575"/>
          <p14:tracePt t="24584" x="3635375" y="4346575"/>
          <p14:tracePt t="24598" x="3643313" y="4346575"/>
          <p14:tracePt t="24619" x="3652838" y="4346575"/>
          <p14:tracePt t="24641" x="3662363" y="4346575"/>
          <p14:tracePt t="24655" x="3671888" y="4346575"/>
          <p14:tracePt t="24662" x="3679825" y="4346575"/>
          <p14:tracePt t="24684" x="3689350" y="4346575"/>
          <p14:tracePt t="24698" x="3708400" y="4346575"/>
          <p14:tracePt t="24705" x="3716338" y="4346575"/>
          <p14:tracePt t="24720" x="3735388" y="4346575"/>
          <p14:tracePt t="24727" x="3744913" y="4346575"/>
          <p14:tracePt t="24734" x="3752850" y="4346575"/>
          <p14:tracePt t="24741" x="3762375" y="4346575"/>
          <p14:tracePt t="24748" x="3789363" y="4346575"/>
          <p14:tracePt t="24755" x="3817938" y="4346575"/>
          <p14:tracePt t="24763" x="3844925" y="4346575"/>
          <p14:tracePt t="24770" x="3862388" y="4346575"/>
          <p14:tracePt t="24778" x="3890963" y="4337050"/>
          <p14:tracePt t="24784" x="3935413" y="4329113"/>
          <p14:tracePt t="24791" x="3971925" y="4310063"/>
          <p14:tracePt t="24799" x="3981450" y="4310063"/>
          <p14:tracePt t="24806" x="4000500" y="4310063"/>
          <p14:tracePt t="24813" x="4027488" y="4300538"/>
          <p14:tracePt t="24820" x="4054475" y="4300538"/>
          <p14:tracePt t="24828" x="4083050" y="4300538"/>
          <p14:tracePt t="24834" x="4110038" y="4300538"/>
          <p14:tracePt t="24841" x="4137025" y="4300538"/>
          <p14:tracePt t="24849" x="4146550" y="4300538"/>
          <p14:tracePt t="24856" x="4164013" y="4300538"/>
          <p14:tracePt t="24863" x="4183063" y="4300538"/>
          <p14:tracePt t="24870" x="4210050" y="4310063"/>
          <p14:tracePt t="24878" x="4246563" y="4310063"/>
          <p14:tracePt t="24884" x="4273550" y="4319588"/>
          <p14:tracePt t="24891" x="4302125" y="4329113"/>
          <p14:tracePt t="24899" x="4338638" y="4337050"/>
          <p14:tracePt t="24906" x="4365625" y="4346575"/>
          <p14:tracePt t="24913" x="4392613" y="4356100"/>
          <p14:tracePt t="24920" x="4448175" y="4392613"/>
          <p14:tracePt t="24928" x="4475163" y="4402138"/>
          <p14:tracePt t="24935" x="4521200" y="4419600"/>
          <p14:tracePt t="24942" x="4548188" y="4429125"/>
          <p14:tracePt t="24949" x="4575175" y="4438650"/>
          <p14:tracePt t="24956" x="4630738" y="4456113"/>
          <p14:tracePt t="24964" x="4657725" y="4456113"/>
          <p14:tracePt t="24971" x="4675188" y="4465638"/>
          <p14:tracePt t="24978" x="4721225" y="4492625"/>
          <p14:tracePt t="24985" x="4740275" y="4492625"/>
          <p14:tracePt t="24992" x="4757738" y="4492625"/>
          <p14:tracePt t="24999" x="4776788" y="4492625"/>
          <p14:tracePt t="25006" x="4813300" y="4492625"/>
          <p14:tracePt t="25035" x="4821238" y="4492625"/>
          <p14:tracePt t="25049" x="4830763" y="4492625"/>
          <p14:tracePt t="25143" x="4830763" y="4502150"/>
          <p14:tracePt t="25164" x="4821238" y="4502150"/>
          <p14:tracePt t="25186" x="4813300" y="4502150"/>
          <p14:tracePt t="25193" x="4803775" y="4511675"/>
          <p14:tracePt t="25214" x="4794250" y="4511675"/>
          <p14:tracePt t="25221" x="4784725" y="4511675"/>
          <p14:tracePt t="25258" x="4776788" y="4511675"/>
          <p14:tracePt t="25271" x="4767263" y="4511675"/>
          <p14:tracePt t="25293" x="4757738" y="4511675"/>
          <p14:tracePt t="25329" x="4748213" y="4511675"/>
          <p14:tracePt t="25350" x="4740275" y="4511675"/>
          <p14:tracePt t="25372" x="4730750" y="4511675"/>
          <p14:tracePt t="25386" x="4721225" y="4511675"/>
          <p14:tracePt t="25394" x="4711700" y="4519613"/>
          <p14:tracePt t="25401" x="4703763" y="4519613"/>
          <p14:tracePt t="25408" x="4694238" y="4519613"/>
          <p14:tracePt t="25422" x="4675188" y="4519613"/>
          <p14:tracePt t="25429" x="4638675" y="4519613"/>
          <p14:tracePt t="25436" x="4611688" y="4529138"/>
          <p14:tracePt t="25444" x="4565650" y="4529138"/>
          <p14:tracePt t="25451" x="4492625" y="4529138"/>
          <p14:tracePt t="25458" x="4402138" y="4529138"/>
          <p14:tracePt t="25465" x="4292600" y="4548188"/>
          <p14:tracePt t="25472" x="4164013" y="4548188"/>
          <p14:tracePt t="25480" x="4083050" y="4556125"/>
          <p14:tracePt t="25486" x="3954463" y="4556125"/>
          <p14:tracePt t="25494" x="3862388" y="4592638"/>
          <p14:tracePt t="25501" x="3762375" y="4611688"/>
          <p14:tracePt t="25508" x="3625850" y="4621213"/>
          <p14:tracePt t="25515" x="3570288" y="4629150"/>
          <p14:tracePt t="25522" x="3489325" y="4648200"/>
          <p14:tracePt t="25530" x="3406775" y="4657725"/>
          <p14:tracePt t="25537" x="3343275" y="4657725"/>
          <p14:tracePt t="25544" x="3270250" y="4665663"/>
          <p14:tracePt t="25551" x="3214688" y="4665663"/>
          <p14:tracePt t="25558" x="3151188" y="4665663"/>
          <p14:tracePt t="25565" x="3105150" y="4665663"/>
          <p14:tracePt t="25573" x="3068638" y="4665663"/>
          <p14:tracePt t="25580" x="3005138" y="4665663"/>
          <p14:tracePt t="25587" x="2932113" y="4665663"/>
          <p14:tracePt t="25594" x="2886075" y="4665663"/>
          <p14:tracePt t="25601" x="2803525" y="4665663"/>
          <p14:tracePt t="25609" x="2730500" y="4665663"/>
          <p14:tracePt t="25616" x="2676525" y="4702175"/>
          <p14:tracePt t="25623" x="2611438" y="4702175"/>
          <p14:tracePt t="25630" x="2557463" y="4702175"/>
          <p14:tracePt t="25637" x="2520950" y="4702175"/>
          <p14:tracePt t="25644" x="2457450" y="4711700"/>
          <p14:tracePt t="25651" x="2392363" y="4711700"/>
          <p14:tracePt t="25659" x="2309813" y="4711700"/>
          <p14:tracePt t="25666" x="2255838" y="4721225"/>
          <p14:tracePt t="25673" x="2228850" y="4721225"/>
          <p14:tracePt t="25680" x="2155825" y="4738688"/>
          <p14:tracePt t="25687" x="2127250" y="4738688"/>
          <p14:tracePt t="25694" x="2063750" y="4748213"/>
          <p14:tracePt t="25702" x="2036763" y="4748213"/>
          <p14:tracePt t="25709" x="2000250" y="4748213"/>
          <p14:tracePt t="25716" x="1944688" y="4757738"/>
          <p14:tracePt t="25723" x="1908175" y="4767263"/>
          <p14:tracePt t="25730" x="1863725" y="4767263"/>
          <p14:tracePt t="25737" x="1835150" y="4775200"/>
          <p14:tracePt t="25745" x="1771650" y="4784725"/>
          <p14:tracePt t="25752" x="1744663" y="4784725"/>
          <p14:tracePt t="25759" x="1698625" y="4803775"/>
          <p14:tracePt t="25766" x="1652588" y="4811713"/>
          <p14:tracePt t="25773" x="1606550" y="4811713"/>
          <p14:tracePt t="25781" x="1589088" y="4811713"/>
          <p14:tracePt t="25788" x="1562100" y="4811713"/>
          <p14:tracePt t="25795" x="1497013" y="4811713"/>
          <p14:tracePt t="25802" x="1470025" y="4811713"/>
          <p14:tracePt t="25809" x="1397000" y="4811713"/>
          <p14:tracePt t="25816" x="1343025" y="4811713"/>
          <p14:tracePt t="25823" x="1306513" y="4811713"/>
          <p14:tracePt t="25831" x="1260475" y="4811713"/>
          <p14:tracePt t="25838" x="1187450" y="4811713"/>
          <p14:tracePt t="25845" x="1168400" y="4811713"/>
          <p14:tracePt t="25852" x="1141413" y="4811713"/>
          <p14:tracePt t="25859" x="1114425" y="4821238"/>
          <p14:tracePt t="25867" x="1087438" y="4821238"/>
          <p14:tracePt t="25874" x="1068388" y="4821238"/>
          <p14:tracePt t="25881" x="1050925" y="4821238"/>
          <p14:tracePt t="25888" x="1014413" y="4821238"/>
          <p14:tracePt t="25902" x="995363" y="4821238"/>
          <p14:tracePt t="25909" x="985838" y="4821238"/>
          <p14:tracePt t="25917" x="977900" y="4821238"/>
          <p14:tracePt t="25931" x="958850" y="4821238"/>
          <p14:tracePt t="25981" x="968375" y="4821238"/>
          <p14:tracePt t="25996" x="977900" y="4821238"/>
          <p14:tracePt t="26003" x="985838" y="4821238"/>
          <p14:tracePt t="26010" x="1022350" y="4821238"/>
          <p14:tracePt t="26017" x="1077913" y="4794250"/>
          <p14:tracePt t="26025" x="1114425" y="4775200"/>
          <p14:tracePt t="26032" x="1168400" y="4767263"/>
          <p14:tracePt t="26039" x="1204913" y="4757738"/>
          <p14:tracePt t="26046" x="1277938" y="4738688"/>
          <p14:tracePt t="26053" x="1350963" y="4730750"/>
          <p14:tracePt t="26060" x="1416050" y="4730750"/>
          <p14:tracePt t="26067" x="1452563" y="4721225"/>
          <p14:tracePt t="26074" x="1525588" y="4711700"/>
          <p14:tracePt t="26082" x="1570038" y="4711700"/>
          <p14:tracePt t="26089" x="1606550" y="4711700"/>
          <p14:tracePt t="26096" x="1644650" y="4711700"/>
          <p14:tracePt t="26103" x="1698625" y="4711700"/>
          <p14:tracePt t="26111" x="1735138" y="4711700"/>
          <p14:tracePt t="26117" x="1781175" y="4711700"/>
          <p14:tracePt t="26125" x="1817688" y="4711700"/>
          <p14:tracePt t="26132" x="1844675" y="4711700"/>
          <p14:tracePt t="26139" x="1890713" y="4711700"/>
          <p14:tracePt t="26146" x="1917700" y="4711700"/>
          <p14:tracePt t="26153" x="1944688" y="4711700"/>
          <p14:tracePt t="26161" x="1973263" y="4721225"/>
          <p14:tracePt t="26168" x="2000250" y="4721225"/>
          <p14:tracePt t="26175" x="2009775" y="4721225"/>
          <p14:tracePt t="26182" x="2017713" y="4721225"/>
          <p14:tracePt t="26189" x="2027238" y="4730750"/>
          <p14:tracePt t="26196" x="2054225" y="4730750"/>
          <p14:tracePt t="26203" x="2073275" y="4738688"/>
          <p14:tracePt t="26218" x="2090738" y="4738688"/>
          <p14:tracePt t="26225" x="2109788" y="4738688"/>
          <p14:tracePt t="26232" x="2127250" y="4748213"/>
          <p14:tracePt t="26239" x="2136775" y="4748213"/>
          <p14:tracePt t="26246" x="2155825" y="4748213"/>
          <p14:tracePt t="26254" x="2173288" y="4748213"/>
          <p14:tracePt t="26261" x="2182813" y="4748213"/>
          <p14:tracePt t="26268" x="2200275" y="4757738"/>
          <p14:tracePt t="26275" x="2228850" y="4757738"/>
          <p14:tracePt t="26282" x="2246313" y="4757738"/>
          <p14:tracePt t="26289" x="2265363" y="4757738"/>
          <p14:tracePt t="26297" x="2282825" y="4757738"/>
          <p14:tracePt t="26304" x="2301875" y="4767263"/>
          <p14:tracePt t="26311" x="2328863" y="4767263"/>
          <p14:tracePt t="26318" x="2346325" y="4784725"/>
          <p14:tracePt t="26325" x="2355850" y="4784725"/>
          <p14:tracePt t="26332" x="2374900" y="4784725"/>
          <p14:tracePt t="26339" x="2392363" y="4784725"/>
          <p14:tracePt t="26347" x="2411413" y="4784725"/>
          <p14:tracePt t="26354" x="2428875" y="4784725"/>
          <p14:tracePt t="26361" x="2457450" y="4784725"/>
          <p14:tracePt t="26368" x="2465388" y="4784725"/>
          <p14:tracePt t="26375" x="2493963" y="4794250"/>
          <p14:tracePt t="26383" x="2511425" y="4794250"/>
          <p14:tracePt t="26390" x="2520950" y="4794250"/>
          <p14:tracePt t="26397" x="2538413" y="4794250"/>
          <p14:tracePt t="26404" x="2557463" y="4794250"/>
          <p14:tracePt t="26411" x="2566988" y="4794250"/>
          <p14:tracePt t="26419" x="2574925" y="4794250"/>
          <p14:tracePt t="26433" x="2611438" y="4794250"/>
          <p14:tracePt t="26440" x="2620963" y="4794250"/>
          <p14:tracePt t="26454" x="2647950" y="4794250"/>
          <p14:tracePt t="26462" x="2657475" y="4794250"/>
          <p14:tracePt t="26469" x="2667000" y="4794250"/>
          <p14:tracePt t="26476" x="2693988" y="4794250"/>
          <p14:tracePt t="26483" x="2713038" y="4794250"/>
          <p14:tracePt t="26490" x="2720975" y="4794250"/>
          <p14:tracePt t="26497" x="2730500" y="4794250"/>
          <p14:tracePt t="26504" x="2740025" y="4794250"/>
          <p14:tracePt t="26512" x="2767013" y="4794250"/>
          <p14:tracePt t="26519" x="2776538" y="4794250"/>
          <p14:tracePt t="28003" x="2803525" y="4784725"/>
          <p14:tracePt t="28011" x="2830513" y="4775200"/>
          <p14:tracePt t="28017" x="2849563" y="4775200"/>
          <p14:tracePt t="28024" x="2859088" y="4775200"/>
          <p14:tracePt t="28045" x="2876550" y="4775200"/>
          <p14:tracePt t="28060" x="2876550" y="4784725"/>
          <p14:tracePt t="28067" x="2886075" y="4803775"/>
          <p14:tracePt t="28082" x="2886075" y="4811713"/>
          <p14:tracePt t="28089" x="2886075" y="4821238"/>
          <p14:tracePt t="28304" x="2876550" y="4821238"/>
          <p14:tracePt t="28318" x="2876550" y="4811713"/>
          <p14:tracePt t="28332" x="2859088" y="4803775"/>
          <p14:tracePt t="28340" x="2849563" y="4794250"/>
          <p14:tracePt t="28347" x="2849563" y="4784725"/>
          <p14:tracePt t="28354" x="2849563" y="4767263"/>
          <p14:tracePt t="28368" x="2849563" y="4748213"/>
          <p14:tracePt t="28376" x="2849563" y="4738688"/>
          <p14:tracePt t="28383" x="2849563" y="4730750"/>
          <p14:tracePt t="28389" x="2849563" y="4721225"/>
          <p14:tracePt t="28397" x="2849563" y="4711700"/>
          <p14:tracePt t="28411" x="2849563" y="4702175"/>
          <p14:tracePt t="28547" x="2867025" y="4702175"/>
          <p14:tracePt t="28555" x="2867025" y="4711700"/>
          <p14:tracePt t="28562" x="2876550" y="4721225"/>
          <p14:tracePt t="28971" x="2886075" y="4721225"/>
          <p14:tracePt t="28978" x="2895600" y="4721225"/>
          <p14:tracePt t="28985" x="2895600" y="4730750"/>
          <p14:tracePt t="28992" x="2903538" y="4730750"/>
          <p14:tracePt t="28999" x="2913063" y="4738688"/>
          <p14:tracePt t="29013" x="2922588" y="4738688"/>
          <p14:tracePt t="29020" x="2932113" y="4748213"/>
          <p14:tracePt t="29028" x="2940050" y="4757738"/>
          <p14:tracePt t="29045" x="2959100" y="4767263"/>
          <p14:tracePt t="29049" x="2968625" y="4775200"/>
          <p14:tracePt t="29056" x="2968625" y="4784725"/>
          <p14:tracePt t="29064" x="2976563" y="4803775"/>
          <p14:tracePt t="29071" x="2986088" y="4821238"/>
          <p14:tracePt t="29078" x="2995613" y="4840288"/>
          <p14:tracePt t="29085" x="3005138" y="4884738"/>
          <p14:tracePt t="29092" x="3032125" y="4913313"/>
          <p14:tracePt t="29099" x="3049588" y="4967288"/>
          <p14:tracePt t="29106" x="3059113" y="5003800"/>
          <p14:tracePt t="29114" x="3068638" y="5032375"/>
          <p14:tracePt t="29121" x="3078163" y="5105400"/>
          <p14:tracePt t="29128" x="3086100" y="5132388"/>
          <p14:tracePt t="29135" x="3095625" y="5159375"/>
          <p14:tracePt t="29142" x="3105150" y="5222875"/>
          <p14:tracePt t="29150" x="3105150" y="5251450"/>
          <p14:tracePt t="29156" x="3122613" y="5278438"/>
          <p14:tracePt t="29164" x="3141663" y="5360988"/>
          <p14:tracePt t="29171" x="3141663" y="5378450"/>
          <p14:tracePt t="29178" x="3141663" y="5414963"/>
          <p14:tracePt t="29185" x="3151188" y="5441950"/>
          <p14:tracePt t="29192" x="3151188" y="5470525"/>
          <p14:tracePt t="29200" x="3151188" y="5507038"/>
          <p14:tracePt t="29207" x="3151188" y="5524500"/>
          <p14:tracePt t="29214" x="3151188" y="5543550"/>
          <p14:tracePt t="29221" x="3141663" y="5561013"/>
          <p14:tracePt t="29228" x="3132138" y="5597525"/>
          <p14:tracePt t="29235" x="3105150" y="5624513"/>
          <p14:tracePt t="29242" x="3086100" y="5653088"/>
          <p14:tracePt t="29250" x="3078163" y="5680075"/>
          <p14:tracePt t="29257" x="3059113" y="5697538"/>
          <p14:tracePt t="29264" x="3059113" y="5707063"/>
          <p14:tracePt t="29271" x="3049588" y="5707063"/>
          <p14:tracePt t="29278" x="3032125" y="5716588"/>
          <p14:tracePt t="29285" x="3013075" y="5716588"/>
          <p14:tracePt t="29300" x="2986088" y="5716588"/>
          <p14:tracePt t="29308" x="2949575" y="5716588"/>
          <p14:tracePt t="29314" x="2922588" y="5707063"/>
          <p14:tracePt t="29321" x="2895600" y="5680075"/>
          <p14:tracePt t="29329" x="2822575" y="5607050"/>
          <p14:tracePt t="29336" x="2776538" y="5514975"/>
          <p14:tracePt t="29343" x="2757488" y="5478463"/>
          <p14:tracePt t="29350" x="2730500" y="5434013"/>
          <p14:tracePt t="29357" x="2713038" y="5378450"/>
          <p14:tracePt t="29364" x="2713038" y="5341938"/>
          <p14:tracePt t="29372" x="2713038" y="5305425"/>
          <p14:tracePt t="29379" x="2713038" y="5278438"/>
          <p14:tracePt t="29386" x="2720975" y="5241925"/>
          <p14:tracePt t="29393" x="2740025" y="5186363"/>
          <p14:tracePt t="29400" x="2757488" y="5132388"/>
          <p14:tracePt t="29407" x="2794000" y="5059363"/>
          <p14:tracePt t="29415" x="2830513" y="4986338"/>
          <p14:tracePt t="29422" x="2895600" y="4894263"/>
          <p14:tracePt t="29429" x="2949575" y="4821238"/>
          <p14:tracePt t="29436" x="3013075" y="4757738"/>
          <p14:tracePt t="29443" x="3059113" y="4702175"/>
          <p14:tracePt t="29451" x="3114675" y="4665663"/>
          <p14:tracePt t="29458" x="3159125" y="4629150"/>
          <p14:tracePt t="29466" x="3187700" y="4611688"/>
          <p14:tracePt t="29472" x="3214688" y="4602163"/>
          <p14:tracePt t="29479" x="3232150" y="4602163"/>
          <p14:tracePt t="29486" x="3241675" y="4592638"/>
          <p14:tracePt t="29494" x="3251200" y="4592638"/>
          <p14:tracePt t="29501" x="3260725" y="4584700"/>
          <p14:tracePt t="29508" x="3278188" y="4584700"/>
          <p14:tracePt t="29515" x="3287713" y="4584700"/>
          <p14:tracePt t="29529" x="3306763" y="4584700"/>
          <p14:tracePt t="29536" x="3314700" y="4584700"/>
          <p14:tracePt t="29551" x="3324225" y="4584700"/>
          <p14:tracePt t="29558" x="3333750" y="4592638"/>
          <p14:tracePt t="29565" x="3343275" y="4592638"/>
          <p14:tracePt t="29572" x="3360738" y="4602163"/>
          <p14:tracePt t="29580" x="3379788" y="4611688"/>
          <p14:tracePt t="29587" x="3397250" y="4621213"/>
          <p14:tracePt t="29594" x="3424238" y="4629150"/>
          <p14:tracePt t="29601" x="3479800" y="4648200"/>
          <p14:tracePt t="29608" x="3516313" y="4665663"/>
          <p14:tracePt t="29615" x="3552825" y="4675188"/>
          <p14:tracePt t="29623" x="3616325" y="4730750"/>
          <p14:tracePt t="29630" x="3671888" y="4748213"/>
          <p14:tracePt t="29637" x="3725863" y="4784725"/>
          <p14:tracePt t="29644" x="3798888" y="4803775"/>
          <p14:tracePt t="29651" x="3854450" y="4830763"/>
          <p14:tracePt t="29658" x="3908425" y="4840288"/>
          <p14:tracePt t="29666" x="3944938" y="4840288"/>
          <p14:tracePt t="29673" x="3963988" y="4840288"/>
          <p14:tracePt t="29680" x="4000500" y="4840288"/>
          <p14:tracePt t="29687" x="4017963" y="4840288"/>
          <p14:tracePt t="29694" x="4027488" y="4840288"/>
          <p14:tracePt t="29701" x="4054475" y="4840288"/>
          <p14:tracePt t="29708" x="4083050" y="4840288"/>
          <p14:tracePt t="29716" x="4100513" y="4821238"/>
          <p14:tracePt t="29730" x="4119563" y="4821238"/>
          <p14:tracePt t="29737" x="4127500" y="4821238"/>
          <p14:tracePt t="29744" x="4146550" y="4811713"/>
          <p14:tracePt t="29752" x="4164013" y="4803775"/>
          <p14:tracePt t="29758" x="4173538" y="4803775"/>
          <p14:tracePt t="29766" x="4192588" y="4794250"/>
          <p14:tracePt t="29773" x="4210050" y="4775200"/>
          <p14:tracePt t="29780" x="4219575" y="4775200"/>
          <p14:tracePt t="29787" x="4265613" y="4748213"/>
          <p14:tracePt t="29795" x="4283075" y="4730750"/>
          <p14:tracePt t="29802" x="4310063" y="4702175"/>
          <p14:tracePt t="29809" x="4365625" y="4684713"/>
          <p14:tracePt t="29816" x="4419600" y="4665663"/>
          <p14:tracePt t="29823" x="4475163" y="4648200"/>
          <p14:tracePt t="29830" x="4538663" y="4638675"/>
          <p14:tracePt t="29837" x="4630738" y="4629150"/>
          <p14:tracePt t="29845" x="4711700" y="4611688"/>
          <p14:tracePt t="29852" x="4830763" y="4602163"/>
          <p14:tracePt t="29859" x="4932363" y="4592638"/>
          <p14:tracePt t="29866" x="5013325" y="4592638"/>
          <p14:tracePt t="29873" x="5095875" y="4575175"/>
          <p14:tracePt t="29881" x="5214938" y="4565650"/>
          <p14:tracePt t="29888" x="5251450" y="4565650"/>
          <p14:tracePt t="29895" x="5314950" y="4565650"/>
          <p14:tracePt t="29902" x="5351463" y="4584700"/>
          <p14:tracePt t="29916" x="5470525" y="4638675"/>
          <p14:tracePt t="29924" x="5480050" y="4657725"/>
          <p14:tracePt t="29931" x="5487988" y="4684713"/>
          <p14:tracePt t="29938" x="5487988" y="4757738"/>
          <p14:tracePt t="29945" x="5487988" y="4811713"/>
          <p14:tracePt t="29952" x="5480050" y="4884738"/>
          <p14:tracePt t="29959" x="5443538" y="4986338"/>
          <p14:tracePt t="29967" x="5387975" y="5059363"/>
          <p14:tracePt t="29974" x="5360988" y="5105400"/>
          <p14:tracePt t="29981" x="5251450" y="5186363"/>
          <p14:tracePt t="29988" x="5105400" y="5332413"/>
          <p14:tracePt t="29995" x="5022850" y="5405438"/>
          <p14:tracePt t="30002" x="4886325" y="5487988"/>
          <p14:tracePt t="30009" x="4748213" y="5570538"/>
          <p14:tracePt t="30017" x="4557713" y="5616575"/>
          <p14:tracePt t="30029" x="4484688" y="5670550"/>
          <p14:tracePt t="30031" x="4273550" y="5697538"/>
          <p14:tracePt t="30038" x="4192588" y="5697538"/>
          <p14:tracePt t="30045" x="3963988" y="5670550"/>
          <p14:tracePt t="30052" x="3862388" y="5670550"/>
          <p14:tracePt t="30059" x="3725863" y="5670550"/>
          <p14:tracePt t="30067" x="3598863" y="5634038"/>
          <p14:tracePt t="30074" x="3460750" y="5570538"/>
          <p14:tracePt t="30081" x="3324225" y="5514975"/>
          <p14:tracePt t="30088" x="3232150" y="5470525"/>
          <p14:tracePt t="30096" x="3132138" y="5434013"/>
          <p14:tracePt t="30103" x="3041650" y="5405438"/>
          <p14:tracePt t="30110" x="2968625" y="5368925"/>
          <p14:tracePt t="30117" x="2886075" y="5351463"/>
          <p14:tracePt t="30124" x="2794000" y="5314950"/>
          <p14:tracePt t="30131" x="2730500" y="5287963"/>
          <p14:tracePt t="30138" x="2640013" y="5232400"/>
          <p14:tracePt t="30146" x="2566988" y="5214938"/>
          <p14:tracePt t="30153" x="2538413" y="5205413"/>
          <p14:tracePt t="30160" x="2511425" y="5186363"/>
          <p14:tracePt t="30167" x="2474913" y="5168900"/>
          <p14:tracePt t="30174" x="2447925" y="5149850"/>
          <p14:tracePt t="30182" x="2419350" y="5141913"/>
          <p14:tracePt t="30189" x="2382838" y="5132388"/>
          <p14:tracePt t="30196" x="2355850" y="5122863"/>
          <p14:tracePt t="30203" x="2338388" y="5113338"/>
          <p14:tracePt t="30211" x="2309813" y="5105400"/>
          <p14:tracePt t="30217" x="2273300" y="5095875"/>
          <p14:tracePt t="30225" x="2255838" y="5086350"/>
          <p14:tracePt t="30232" x="2228850" y="5076825"/>
          <p14:tracePt t="30239" x="2200275" y="5068888"/>
          <p14:tracePt t="30246" x="2182813" y="5049838"/>
          <p14:tracePt t="30253" x="2173288" y="5049838"/>
          <p14:tracePt t="30261" x="2155825" y="5040313"/>
          <p14:tracePt t="30268" x="2155825" y="5032375"/>
          <p14:tracePt t="30275" x="2146300" y="5032375"/>
          <p14:tracePt t="30282" x="2136775" y="5032375"/>
          <p14:tracePt t="30289" x="2127250" y="5032375"/>
          <p14:tracePt t="30303" x="2119313" y="5032375"/>
          <p14:tracePt t="30311" x="2109788" y="5022850"/>
          <p14:tracePt t="30318" x="2100263" y="5022850"/>
          <p14:tracePt t="30325" x="2100263" y="5013325"/>
          <p14:tracePt t="30332" x="2090738" y="5013325"/>
          <p14:tracePt t="30339" x="2082800" y="5013325"/>
          <p14:tracePt t="30347" x="2063750" y="5013325"/>
          <p14:tracePt t="30361" x="2054225" y="5013325"/>
          <p14:tracePt t="30447" x="2063750" y="5013325"/>
          <p14:tracePt t="30454" x="2082800" y="5003800"/>
          <p14:tracePt t="30461" x="2109788" y="4995863"/>
          <p14:tracePt t="30468" x="2136775" y="4986338"/>
          <p14:tracePt t="30475" x="2163763" y="4986338"/>
          <p14:tracePt t="30483" x="2209800" y="4967288"/>
          <p14:tracePt t="30490" x="2273300" y="4967288"/>
          <p14:tracePt t="30497" x="2309813" y="4967288"/>
          <p14:tracePt t="30504" x="2355850" y="4967288"/>
          <p14:tracePt t="30511" x="2382838" y="4967288"/>
          <p14:tracePt t="30518" x="2411413" y="4967288"/>
          <p14:tracePt t="30526" x="2447925" y="4967288"/>
          <p14:tracePt t="30533" x="2465388" y="4967288"/>
          <p14:tracePt t="30540" x="2484438" y="4967288"/>
          <p14:tracePt t="30554" x="2501900" y="4959350"/>
          <p14:tracePt t="30562" x="2530475" y="4959350"/>
          <p14:tracePt t="30569" x="2538413" y="4949825"/>
          <p14:tracePt t="30576" x="2557463" y="4940300"/>
          <p14:tracePt t="30583" x="2566988" y="4940300"/>
          <p14:tracePt t="30590" x="2574925" y="4940300"/>
          <p14:tracePt t="30597" x="2593975" y="4940300"/>
          <p14:tracePt t="30604" x="2603500" y="4940300"/>
          <p14:tracePt t="30612" x="2620963" y="4940300"/>
          <p14:tracePt t="30619" x="2630488" y="4940300"/>
          <p14:tracePt t="30641" x="2640013" y="4940300"/>
          <p14:tracePt t="30648" x="2647950" y="4940300"/>
          <p14:tracePt t="30655" x="2657475" y="4940300"/>
          <p14:tracePt t="30662" x="2667000" y="4940300"/>
          <p14:tracePt t="30669" x="2676525" y="4940300"/>
          <p14:tracePt t="30676" x="2693988" y="4940300"/>
          <p14:tracePt t="30683" x="2713038" y="4940300"/>
          <p14:tracePt t="30698" x="2720975" y="4940300"/>
          <p14:tracePt t="30705" x="2730500" y="4940300"/>
          <p14:tracePt t="30712" x="2757488" y="4940300"/>
          <p14:tracePt t="30719" x="2757488" y="4949825"/>
          <p14:tracePt t="30726" x="2767013" y="4949825"/>
          <p14:tracePt t="30733" x="2786063" y="4949825"/>
          <p14:tracePt t="30740" x="2786063" y="4959350"/>
          <p14:tracePt t="30755" x="2794000" y="4959350"/>
          <p14:tracePt t="30769" x="2803525" y="4959350"/>
          <p14:tracePt t="30820" x="2813050" y="4959350"/>
          <p14:tracePt t="30841" x="2822575" y="4959350"/>
          <p14:tracePt t="30891" x="2822575" y="4967288"/>
          <p14:tracePt t="31724" x="2803525" y="4967288"/>
          <p14:tracePt t="31730" x="2794000" y="4967288"/>
          <p14:tracePt t="31737" x="2786063" y="4967288"/>
          <p14:tracePt t="31745" x="2776538" y="4959350"/>
          <p14:tracePt t="31752" x="2757488" y="4940300"/>
          <p14:tracePt t="31758" x="2749550" y="4913313"/>
          <p14:tracePt t="31766" x="2740025" y="4894263"/>
          <p14:tracePt t="31773" x="2730500" y="4884738"/>
          <p14:tracePt t="31780" x="2730500" y="4876800"/>
          <p14:tracePt t="31787" x="2720975" y="4867275"/>
          <p14:tracePt t="31795" x="2703513" y="4857750"/>
          <p14:tracePt t="31802" x="2693988" y="4848225"/>
          <p14:tracePt t="32010" x="2703513" y="4848225"/>
          <p14:tracePt t="32017" x="2720975" y="4848225"/>
          <p14:tracePt t="32024" x="2740025" y="4848225"/>
          <p14:tracePt t="32031" x="2749550" y="4848225"/>
          <p14:tracePt t="32038" x="2757488" y="4848225"/>
          <p14:tracePt t="32045" x="2776538" y="4848225"/>
          <p14:tracePt t="32052" x="2776538" y="4857750"/>
          <p14:tracePt t="32059" x="2786063" y="4857750"/>
          <p14:tracePt t="32067" x="2786063" y="4867275"/>
          <p14:tracePt t="32081" x="2794000" y="4867275"/>
          <p14:tracePt t="32088" x="2794000" y="4876800"/>
          <p14:tracePt t="32095" x="2803525" y="4876800"/>
          <p14:tracePt t="32102" x="2813050" y="4876800"/>
          <p14:tracePt t="32124" x="2822575" y="4884738"/>
          <p14:tracePt t="32131" x="2830513" y="4884738"/>
          <p14:tracePt t="32146" x="2840038" y="4894263"/>
          <p14:tracePt t="32153" x="2849563" y="4894263"/>
          <p14:tracePt t="32160" x="2849563" y="4903788"/>
          <p14:tracePt t="32175" x="2859088" y="4913313"/>
          <p14:tracePt t="32182" x="2867025" y="4922838"/>
          <p14:tracePt t="32196" x="2876550" y="4922838"/>
          <p14:tracePt t="32210" x="2886075" y="4922838"/>
          <p14:tracePt t="32232" x="2886075" y="4930775"/>
          <p14:tracePt t="32239" x="2895600" y="4930775"/>
          <p14:tracePt t="32246" x="2903538" y="4940300"/>
          <p14:tracePt t="32253" x="2913063" y="4940300"/>
          <p14:tracePt t="32260" x="2913063" y="4949825"/>
          <p14:tracePt t="32275" x="2932113" y="4949825"/>
          <p14:tracePt t="32289" x="2949575" y="4967288"/>
          <p14:tracePt t="32296" x="2968625" y="4976813"/>
          <p14:tracePt t="32303" x="2976563" y="4976813"/>
          <p14:tracePt t="32325" x="2995613" y="4976813"/>
          <p14:tracePt t="32339" x="3013075" y="4976813"/>
          <p14:tracePt t="32346" x="3022600" y="4976813"/>
          <p14:tracePt t="32362" x="3049588" y="4976813"/>
          <p14:tracePt t="32368" x="3068638" y="4976813"/>
          <p14:tracePt t="32375" x="3086100" y="4976813"/>
          <p14:tracePt t="32382" x="3132138" y="4976813"/>
          <p14:tracePt t="32389" x="3141663" y="4976813"/>
          <p14:tracePt t="32396" x="3178175" y="4976813"/>
          <p14:tracePt t="32403" x="3214688" y="4976813"/>
          <p14:tracePt t="32412" x="3260725" y="4959350"/>
          <p14:tracePt t="32418" x="3314700" y="4940300"/>
          <p14:tracePt t="32425" x="3351213" y="4930775"/>
          <p14:tracePt t="32432" x="3387725" y="4922838"/>
          <p14:tracePt t="32439" x="3443288" y="4903788"/>
          <p14:tracePt t="32447" x="3470275" y="4894263"/>
          <p14:tracePt t="32454" x="3506788" y="4884738"/>
          <p14:tracePt t="32461" x="3543300" y="4876800"/>
          <p14:tracePt t="32468" x="3570288" y="4857750"/>
          <p14:tracePt t="32475" x="3598863" y="4848225"/>
          <p14:tracePt t="32482" x="3635375" y="4848225"/>
          <p14:tracePt t="32489" x="3662363" y="4840288"/>
          <p14:tracePt t="32497" x="3679825" y="4840288"/>
          <p14:tracePt t="32504" x="3716338" y="4830763"/>
          <p14:tracePt t="32511" x="3744913" y="4821238"/>
          <p14:tracePt t="32518" x="3771900" y="4811713"/>
          <p14:tracePt t="32525" x="3798888" y="4811713"/>
          <p14:tracePt t="32533" x="3825875" y="4803775"/>
          <p14:tracePt t="32540" x="3844925" y="4803775"/>
          <p14:tracePt t="32547" x="3871913" y="4794250"/>
          <p14:tracePt t="32554" x="3881438" y="4794250"/>
          <p14:tracePt t="32561" x="3898900" y="4794250"/>
          <p14:tracePt t="32568" x="3917950" y="4794250"/>
          <p14:tracePt t="32576" x="3927475" y="4794250"/>
          <p14:tracePt t="32583" x="3935413" y="4794250"/>
          <p14:tracePt t="32590" x="3944938" y="4794250"/>
          <p14:tracePt t="32597" x="3971925" y="4794250"/>
          <p14:tracePt t="32604" x="3981450" y="4794250"/>
          <p14:tracePt t="32612" x="3990975" y="4794250"/>
          <p14:tracePt t="32619" x="4008438" y="4794250"/>
          <p14:tracePt t="32626" x="4017963" y="4794250"/>
          <p14:tracePt t="32633" x="4054475" y="4794250"/>
          <p14:tracePt t="32640" x="4073525" y="4794250"/>
          <p14:tracePt t="32647" x="4100513" y="4794250"/>
          <p14:tracePt t="32654" x="4137025" y="4794250"/>
          <p14:tracePt t="32662" x="4164013" y="4794250"/>
          <p14:tracePt t="32669" x="4192588" y="4803775"/>
          <p14:tracePt t="32676" x="4229100" y="4803775"/>
          <p14:tracePt t="32683" x="4246563" y="4811713"/>
          <p14:tracePt t="32690" x="4273550" y="4821238"/>
          <p14:tracePt t="32698" x="4292600" y="4830763"/>
          <p14:tracePt t="32704" x="4329113" y="4840288"/>
          <p14:tracePt t="32712" x="4346575" y="4848225"/>
          <p14:tracePt t="32719" x="4375150" y="4867275"/>
          <p14:tracePt t="32726" x="4411663" y="4876800"/>
          <p14:tracePt t="32733" x="4438650" y="4884738"/>
          <p14:tracePt t="32740" x="4465638" y="4884738"/>
          <p14:tracePt t="32748" x="4492625" y="4884738"/>
          <p14:tracePt t="32755" x="4521200" y="4894263"/>
          <p14:tracePt t="32762" x="4529138" y="4903788"/>
          <p14:tracePt t="32769" x="4538663" y="4903788"/>
          <p14:tracePt t="32776" x="4548188" y="4903788"/>
          <p14:tracePt t="32798" x="4548188" y="4913313"/>
          <p14:tracePt t="32826" x="4548188" y="4922838"/>
          <p14:tracePt t="32841" x="4538663" y="4922838"/>
          <p14:tracePt t="32855" x="4521200" y="4930775"/>
          <p14:tracePt t="32862" x="4456113" y="4959350"/>
          <p14:tracePt t="32869" x="4383088" y="4967288"/>
          <p14:tracePt t="32877" x="4319588" y="4986338"/>
          <p14:tracePt t="32884" x="4210050" y="5032375"/>
          <p14:tracePt t="32891" x="4083050" y="5032375"/>
          <p14:tracePt t="32898" x="3981450" y="5059363"/>
          <p14:tracePt t="32905" x="3817938" y="5059363"/>
          <p14:tracePt t="32912" x="3652838" y="5086350"/>
          <p14:tracePt t="32919" x="3562350" y="5105400"/>
          <p14:tracePt t="32927" x="3397250" y="5122863"/>
          <p14:tracePt t="32934" x="3314700" y="5141913"/>
          <p14:tracePt t="32941" x="3178175" y="5168900"/>
          <p14:tracePt t="32948" x="3095625" y="5186363"/>
          <p14:tracePt t="32955" x="2995613" y="5222875"/>
          <p14:tracePt t="32963" x="2903538" y="5232400"/>
          <p14:tracePt t="32970" x="2849563" y="5241925"/>
          <p14:tracePt t="32978" x="2786063" y="5241925"/>
          <p14:tracePt t="32984" x="2730500" y="5268913"/>
          <p14:tracePt t="32991" x="2667000" y="5268913"/>
          <p14:tracePt t="32999" x="2640013" y="5278438"/>
          <p14:tracePt t="33005" x="2520950" y="5278438"/>
          <p14:tracePt t="33013" x="2447925" y="5287963"/>
          <p14:tracePt t="33020" x="2382838" y="5287963"/>
          <p14:tracePt t="33028" x="2346325" y="5287963"/>
          <p14:tracePt t="33045" x="2200275" y="5295900"/>
          <p14:tracePt t="33049" x="2136775" y="5295900"/>
          <p14:tracePt t="33056" x="2090738" y="5295900"/>
          <p14:tracePt t="33063" x="2017713" y="5314950"/>
          <p14:tracePt t="33070" x="1990725" y="5314950"/>
          <p14:tracePt t="33078" x="1917700" y="5314950"/>
          <p14:tracePt t="33085" x="1863725" y="5314950"/>
          <p14:tracePt t="33091" x="1827213" y="5314950"/>
          <p14:tracePt t="33099" x="1781175" y="5314950"/>
          <p14:tracePt t="33106" x="1708150" y="5305425"/>
          <p14:tracePt t="33113" x="1681163" y="5305425"/>
          <p14:tracePt t="33120" x="1616075" y="5295900"/>
          <p14:tracePt t="33128" x="1570038" y="5287963"/>
          <p14:tracePt t="33135" x="1543050" y="5287963"/>
          <p14:tracePt t="33142" x="1497013" y="5278438"/>
          <p14:tracePt t="33149" x="1452563" y="5268913"/>
          <p14:tracePt t="33156" x="1416050" y="5268913"/>
          <p14:tracePt t="33163" x="1387475" y="5259388"/>
          <p14:tracePt t="33170" x="1360488" y="5259388"/>
          <p14:tracePt t="33178" x="1333500" y="5251450"/>
          <p14:tracePt t="33185" x="1306513" y="5241925"/>
          <p14:tracePt t="33192" x="1277938" y="5222875"/>
          <p14:tracePt t="33199" x="1250950" y="5214938"/>
          <p14:tracePt t="33206" x="1233488" y="5205413"/>
          <p14:tracePt t="33214" x="1214438" y="5195888"/>
          <p14:tracePt t="33220" x="1196975" y="5186363"/>
          <p14:tracePt t="33235" x="1177925" y="5178425"/>
          <p14:tracePt t="33242" x="1168400" y="5178425"/>
          <p14:tracePt t="33249" x="1160463" y="5178425"/>
          <p14:tracePt t="33264" x="1150938" y="5178425"/>
          <p14:tracePt t="33271" x="1141413" y="5178425"/>
          <p14:tracePt t="33278" x="1131888" y="5178425"/>
          <p14:tracePt t="33321" x="1123950" y="5178425"/>
          <p14:tracePt t="33393" x="1131888" y="5178425"/>
          <p14:tracePt t="33400" x="1141413" y="5186363"/>
          <p14:tracePt t="33408" x="1150938" y="5195888"/>
          <p14:tracePt t="33421" x="1187450" y="5222875"/>
          <p14:tracePt t="33429" x="1204913" y="5232400"/>
          <p14:tracePt t="33436" x="1223963" y="5251450"/>
          <p14:tracePt t="33443" x="1250950" y="5259388"/>
          <p14:tracePt t="33450" x="1306513" y="5278438"/>
          <p14:tracePt t="33457" x="1333500" y="5287963"/>
          <p14:tracePt t="33464" x="1397000" y="5305425"/>
          <p14:tracePt t="33471" x="1479550" y="5305425"/>
          <p14:tracePt t="33479" x="1543050" y="5305425"/>
          <p14:tracePt t="33486" x="1606550" y="5305425"/>
          <p14:tracePt t="33493" x="1662113" y="5314950"/>
          <p14:tracePt t="33500" x="1698625" y="5314950"/>
          <p14:tracePt t="33507" x="1717675" y="5314950"/>
          <p14:tracePt t="33515" x="1735138" y="5332413"/>
          <p14:tracePt t="33522" x="1744663" y="5332413"/>
          <p14:tracePt t="33953" x="1790700" y="5332413"/>
          <p14:tracePt t="33959" x="1827213" y="5332413"/>
          <p14:tracePt t="33966" x="1863725" y="5332413"/>
          <p14:tracePt t="33974" x="1900238" y="5332413"/>
          <p14:tracePt t="33981" x="1927225" y="5324475"/>
          <p14:tracePt t="33988" x="1936750" y="5324475"/>
          <p14:tracePt t="33995" x="1973263" y="5324475"/>
          <p14:tracePt t="34002" x="1990725" y="5324475"/>
          <p14:tracePt t="34009" x="2009775" y="5324475"/>
          <p14:tracePt t="34016" x="2027238" y="5324475"/>
          <p14:tracePt t="34023" x="2054225" y="5324475"/>
          <p14:tracePt t="34044" x="2073275" y="5324475"/>
          <p14:tracePt t="34045" x="2082800" y="5324475"/>
          <p14:tracePt t="34059" x="2090738" y="5324475"/>
          <p14:tracePt t="34066" x="2100263" y="5324475"/>
          <p14:tracePt t="34073" x="2109788" y="5324475"/>
          <p14:tracePt t="34081" x="2119313" y="5324475"/>
          <p14:tracePt t="34174" x="2109788" y="5324475"/>
          <p14:tracePt t="34181" x="2100263" y="5324475"/>
          <p14:tracePt t="34188" x="2090738" y="5324475"/>
          <p14:tracePt t="34203" x="2082800" y="5324475"/>
          <p14:tracePt t="34210" x="2073275" y="5324475"/>
          <p14:tracePt t="34217" x="2054225" y="5324475"/>
          <p14:tracePt t="34224" x="2046288" y="5324475"/>
          <p14:tracePt t="34231" x="2027238" y="5324475"/>
          <p14:tracePt t="34238" x="2017713" y="5324475"/>
          <p14:tracePt t="34246" x="2009775" y="5324475"/>
          <p14:tracePt t="34253" x="2000250" y="5324475"/>
          <p14:tracePt t="34260" x="1990725" y="5324475"/>
          <p14:tracePt t="34267" x="1981200" y="5324475"/>
          <p14:tracePt t="34482" x="1990725" y="5324475"/>
          <p14:tracePt t="34489" x="2000250" y="5324475"/>
          <p14:tracePt t="34504" x="2017713" y="5324475"/>
          <p14:tracePt t="34511" x="2027238" y="5314950"/>
          <p14:tracePt t="34525" x="2046288" y="5314950"/>
          <p14:tracePt t="34597" x="2054225" y="5314950"/>
          <p14:tracePt t="34626" x="2073275" y="5305425"/>
          <p14:tracePt t="34633" x="2073275" y="5295900"/>
          <p14:tracePt t="34640" x="2090738" y="5295900"/>
          <p14:tracePt t="34676" x="2109788" y="5278438"/>
          <p14:tracePt t="34683" x="2127250" y="5278438"/>
          <p14:tracePt t="34697" x="2136775" y="5278438"/>
          <p14:tracePt t="34977" x="2155825" y="5278438"/>
          <p14:tracePt t="34984" x="2173288" y="5278438"/>
          <p14:tracePt t="34991" x="2182813" y="5287963"/>
          <p14:tracePt t="34998" x="2209800" y="5287963"/>
          <p14:tracePt t="35005" x="2236788" y="5287963"/>
          <p14:tracePt t="35028" x="2319338" y="5295900"/>
          <p14:tracePt t="35034" x="2355850" y="5305425"/>
          <p14:tracePt t="35041" x="2392363" y="5305425"/>
          <p14:tracePt t="35048" x="2419350" y="5305425"/>
          <p14:tracePt t="35055" x="2447925" y="5305425"/>
          <p14:tracePt t="35063" x="2484438" y="5305425"/>
          <p14:tracePt t="35070" x="2511425" y="5314950"/>
          <p14:tracePt t="35078" x="2530475" y="5314950"/>
          <p14:tracePt t="35084" x="2557463" y="5314950"/>
          <p14:tracePt t="35091" x="2574925" y="5314950"/>
          <p14:tracePt t="35099" x="2593975" y="5314950"/>
          <p14:tracePt t="35106" x="2620963" y="5314950"/>
          <p14:tracePt t="35113" x="2640013" y="5314950"/>
          <p14:tracePt t="35120" x="2667000" y="5324475"/>
          <p14:tracePt t="35128" x="2693988" y="5324475"/>
          <p14:tracePt t="35135" x="2703513" y="5324475"/>
          <p14:tracePt t="35142" x="2740025" y="5324475"/>
          <p14:tracePt t="35149" x="2757488" y="5324475"/>
          <p14:tracePt t="35156" x="2786063" y="5324475"/>
          <p14:tracePt t="35163" x="2830513" y="5324475"/>
          <p14:tracePt t="35170" x="2859088" y="5324475"/>
          <p14:tracePt t="35178" x="2895600" y="5324475"/>
          <p14:tracePt t="35185" x="2932113" y="5324475"/>
          <p14:tracePt t="35191" x="2959100" y="5324475"/>
          <p14:tracePt t="35199" x="2986088" y="5324475"/>
          <p14:tracePt t="35206" x="3041650" y="5324475"/>
          <p14:tracePt t="35213" x="3059113" y="5324475"/>
          <p14:tracePt t="35220" x="3078163" y="5324475"/>
          <p14:tracePt t="35228" x="3114675" y="5324475"/>
          <p14:tracePt t="35235" x="3132138" y="5324475"/>
          <p14:tracePt t="35242" x="3168650" y="5324475"/>
          <p14:tracePt t="35249" x="3195638" y="5324475"/>
          <p14:tracePt t="35256" x="3224213" y="5324475"/>
          <p14:tracePt t="35263" x="3251200" y="5324475"/>
          <p14:tracePt t="35271" x="3297238" y="5324475"/>
          <p14:tracePt t="35278" x="3324225" y="5324475"/>
          <p14:tracePt t="35285" x="3360738" y="5324475"/>
          <p14:tracePt t="35292" x="3416300" y="5324475"/>
          <p14:tracePt t="35299" x="3452813" y="5324475"/>
          <p14:tracePt t="35306" x="3489325" y="5324475"/>
          <p14:tracePt t="35314" x="3525838" y="5324475"/>
          <p14:tracePt t="35321" x="3552825" y="5324475"/>
          <p14:tracePt t="35328" x="3579813" y="5324475"/>
          <p14:tracePt t="35335" x="3598863" y="5324475"/>
          <p14:tracePt t="35343" x="3616325" y="5324475"/>
          <p14:tracePt t="35349" x="3652838" y="5324475"/>
          <p14:tracePt t="35371" x="3725863" y="5332413"/>
          <p14:tracePt t="41057" x="3698875" y="5287963"/>
          <p14:tracePt t="41064" x="3662363" y="5003800"/>
          <p14:tracePt t="41070" x="3635375" y="4930775"/>
          <p14:tracePt t="41078" x="3579813" y="4694238"/>
          <p14:tracePt t="41085" x="3570288" y="4665663"/>
          <p14:tracePt t="41092" x="3552825" y="4592638"/>
          <p14:tracePt t="41099" x="3552825" y="4475163"/>
          <p14:tracePt t="41106" x="3552825" y="4410075"/>
          <p14:tracePt t="41113" x="3606800" y="4191000"/>
          <p14:tracePt t="41121" x="3652838" y="4117975"/>
          <p14:tracePt t="41128" x="3725863" y="3963988"/>
          <p14:tracePt t="41135" x="3771900" y="3871913"/>
          <p14:tracePt t="41142" x="3935413" y="3662363"/>
          <p14:tracePt t="41149" x="4008438" y="3543300"/>
          <p14:tracePt t="41156" x="4146550" y="3370263"/>
          <p14:tracePt t="41164" x="4237038" y="3278188"/>
          <p14:tracePt t="41171" x="4329113" y="3205163"/>
          <p14:tracePt t="41178" x="4411663" y="3114675"/>
          <p14:tracePt t="41185" x="4502150" y="3013075"/>
          <p14:tracePt t="41192" x="4575175" y="2949575"/>
          <p14:tracePt t="41199" x="4657725" y="2857500"/>
          <p14:tracePt t="41206" x="4730750" y="2813050"/>
          <p14:tracePt t="41214" x="4849813" y="2730500"/>
          <p14:tracePt t="41221" x="4922838" y="2693988"/>
          <p14:tracePt t="41228" x="5041900" y="2611438"/>
          <p14:tracePt t="41235" x="5168900" y="2547938"/>
          <p14:tracePt t="41242" x="5287963" y="2474913"/>
          <p14:tracePt t="41250" x="5507038" y="2419350"/>
          <p14:tracePt t="41257" x="5662613" y="2346325"/>
          <p14:tracePt t="41264" x="5881688" y="2255838"/>
          <p14:tracePt t="41271" x="6000750" y="2182813"/>
          <p14:tracePt t="41278" x="6210300" y="2090738"/>
          <p14:tracePt t="41285" x="6329363" y="2036763"/>
          <p14:tracePt t="41292" x="6521450" y="1981200"/>
          <p14:tracePt t="41300" x="6594475" y="1954213"/>
          <p14:tracePt t="41307" x="6711950" y="1898650"/>
          <p14:tracePt t="41314" x="6784975" y="1871663"/>
          <p14:tracePt t="41321" x="6904038" y="1854200"/>
          <p14:tracePt t="41329" x="6986588" y="1825625"/>
          <p14:tracePt t="41336" x="7105650" y="1808163"/>
          <p14:tracePt t="41343" x="7178675" y="1781175"/>
          <p14:tracePt t="41350" x="7288213" y="1781175"/>
          <p14:tracePt t="41357" x="7378700" y="1752600"/>
          <p14:tracePt t="41364" x="7524750" y="1752600"/>
          <p14:tracePt t="41371" x="7607300" y="1735138"/>
          <p14:tracePt t="41379" x="7726363" y="1725613"/>
          <p14:tracePt t="41386" x="7826375" y="1716088"/>
          <p14:tracePt t="41393" x="7899400" y="1698625"/>
          <p14:tracePt t="41400" x="7981950" y="1689100"/>
          <p14:tracePt t="41407" x="8054975" y="1652588"/>
          <p14:tracePt t="41414" x="8174038" y="1643063"/>
          <p14:tracePt t="41421" x="8237538" y="1625600"/>
          <p14:tracePt t="41429" x="8293100" y="1616075"/>
          <p14:tracePt t="41436" x="8374063" y="1616075"/>
          <p14:tracePt t="41443" x="8439150" y="1616075"/>
          <p14:tracePt t="41450" x="8512175" y="1606550"/>
          <p14:tracePt t="41457" x="8566150" y="1606550"/>
          <p14:tracePt t="41465" x="8629650" y="1606550"/>
          <p14:tracePt t="41472" x="8675688" y="1606550"/>
          <p14:tracePt t="41479" x="8748713" y="1606550"/>
          <p14:tracePt t="41486" x="8812213" y="1606550"/>
          <p14:tracePt t="41493" x="8848725" y="1606550"/>
          <p14:tracePt t="41500" x="8921750" y="1606550"/>
          <p14:tracePt t="41508" x="8986838" y="1606550"/>
          <p14:tracePt t="41515" x="9023350" y="1606550"/>
          <p14:tracePt t="41522" x="9059863" y="1616075"/>
          <p14:tracePt t="41529" x="9113838" y="1616075"/>
          <p14:tracePt t="41536" x="9150350" y="1616075"/>
          <p14:tracePt t="41543" x="9215438" y="1625600"/>
          <p14:tracePt t="41551" x="9251950" y="1635125"/>
          <p14:tracePt t="41558" x="9315450" y="1652588"/>
          <p14:tracePt t="41565" x="9351963" y="1652588"/>
          <p14:tracePt t="41572" x="9405938" y="1671638"/>
          <p14:tracePt t="41579" x="9434513" y="1679575"/>
          <p14:tracePt t="41586" x="9471025" y="1698625"/>
          <p14:tracePt t="41594" x="9515475" y="1708150"/>
          <p14:tracePt t="41601" x="9544050" y="1716088"/>
          <p14:tracePt t="41608" x="9588500" y="1735138"/>
          <p14:tracePt t="41615" x="9617075" y="1744663"/>
          <p14:tracePt t="41622" x="9644063" y="1771650"/>
          <p14:tracePt t="41630" x="9661525" y="1781175"/>
          <p14:tracePt t="41636" x="9690100" y="1798638"/>
          <p14:tracePt t="41644" x="9717088" y="1817688"/>
          <p14:tracePt t="41651" x="9763125" y="1835150"/>
          <p14:tracePt t="41659" x="9799638" y="1871663"/>
          <p14:tracePt t="41666" x="9826625" y="1890713"/>
          <p14:tracePt t="41672" x="9845675" y="1908175"/>
          <p14:tracePt t="41680" x="9890125" y="1927225"/>
          <p14:tracePt t="41687" x="9918700" y="1954213"/>
          <p14:tracePt t="41694" x="9936163" y="1973263"/>
          <p14:tracePt t="41701" x="9945688" y="1990725"/>
          <p14:tracePt t="41708" x="9982200" y="2009775"/>
          <p14:tracePt t="41715" x="9982200" y="2017713"/>
          <p14:tracePt t="41722" x="9991725" y="2027238"/>
          <p14:tracePt t="41730" x="9991725" y="2036763"/>
          <p14:tracePt t="41737" x="9991725" y="2046288"/>
          <p14:tracePt t="41744" x="9999663" y="2054225"/>
          <p14:tracePt t="41766" x="9999663" y="2063750"/>
          <p14:tracePt t="41780" x="9999663" y="2073275"/>
          <p14:tracePt t="41787" x="9999663" y="2082800"/>
          <p14:tracePt t="41794" x="9999663" y="2090738"/>
          <p14:tracePt t="41809" x="9999663" y="2109788"/>
          <p14:tracePt t="41816" x="9999663" y="2119313"/>
          <p14:tracePt t="41823" x="9999663" y="2127250"/>
          <p14:tracePt t="41830" x="9991725" y="2127250"/>
          <p14:tracePt t="41837" x="9991725" y="2136775"/>
          <p14:tracePt t="41845" x="9972675" y="2146300"/>
          <p14:tracePt t="41852" x="9963150" y="2155825"/>
          <p14:tracePt t="41859" x="9955213" y="2155825"/>
          <p14:tracePt t="41873" x="9945688" y="2155825"/>
          <p14:tracePt t="41880" x="9926638" y="2155825"/>
          <p14:tracePt t="41887" x="9909175" y="2155825"/>
          <p14:tracePt t="41895" x="9890125" y="2155825"/>
          <p14:tracePt t="41902" x="9882188" y="2155825"/>
          <p14:tracePt t="41909" x="9863138" y="2155825"/>
          <p14:tracePt t="41916" x="9845675" y="2155825"/>
          <p14:tracePt t="41923" x="9826625" y="2155825"/>
          <p14:tracePt t="41930" x="9799638" y="2155825"/>
          <p14:tracePt t="41938" x="9780588" y="2155825"/>
          <p14:tracePt t="41945" x="9763125" y="2155825"/>
          <p14:tracePt t="41952" x="9744075" y="2155825"/>
          <p14:tracePt t="41959" x="9726613" y="2155825"/>
          <p14:tracePt t="41966" x="9707563" y="2155825"/>
          <p14:tracePt t="41973" x="9698038" y="2155825"/>
          <p14:tracePt t="41981" x="9680575" y="2155825"/>
          <p14:tracePt t="41995" x="9671050" y="2155825"/>
          <p14:tracePt t="42002" x="9644063" y="2155825"/>
          <p14:tracePt t="42009" x="9634538" y="2155825"/>
          <p14:tracePt t="42016" x="9625013" y="2155825"/>
          <p14:tracePt t="42029" x="9617075" y="2155825"/>
          <p14:tracePt t="42031" x="9598025" y="2155825"/>
          <p14:tracePt t="42038" x="9588500" y="2155825"/>
          <p14:tracePt t="42045" x="9561513" y="2155825"/>
          <p14:tracePt t="42052" x="9544050" y="2155825"/>
          <p14:tracePt t="42060" x="9525000" y="2155825"/>
          <p14:tracePt t="42067" x="9498013" y="2155825"/>
          <p14:tracePt t="42074" x="9478963" y="2163763"/>
          <p14:tracePt t="42081" x="9471025" y="2163763"/>
          <p14:tracePt t="42088" x="9442450" y="2163763"/>
          <p14:tracePt t="42095" x="9415463" y="2173288"/>
          <p14:tracePt t="42103" x="9388475" y="2192338"/>
          <p14:tracePt t="42110" x="9361488" y="2192338"/>
          <p14:tracePt t="42117" x="9342438" y="2200275"/>
          <p14:tracePt t="42124" x="9305925" y="2209800"/>
          <p14:tracePt t="42131" x="9288463" y="2219325"/>
          <p14:tracePt t="42138" x="9259888" y="2228850"/>
          <p14:tracePt t="42146" x="9242425" y="2236788"/>
          <p14:tracePt t="42153" x="9205913" y="2255838"/>
          <p14:tracePt t="42160" x="9196388" y="2265363"/>
          <p14:tracePt t="42167" x="9169400" y="2282825"/>
          <p14:tracePt t="42174" x="9142413" y="2292350"/>
          <p14:tracePt t="42181" x="9105900" y="2301875"/>
          <p14:tracePt t="42189" x="9077325" y="2309813"/>
          <p14:tracePt t="42196" x="9004300" y="2338388"/>
          <p14:tracePt t="42203" x="8986838" y="2338388"/>
          <p14:tracePt t="42210" x="8959850" y="2338388"/>
          <p14:tracePt t="42217" x="8894763" y="2346325"/>
          <p14:tracePt t="42224" x="8877300" y="2346325"/>
          <p14:tracePt t="42232" x="8848725" y="2355850"/>
          <p14:tracePt t="42239" x="8812213" y="2355850"/>
          <p14:tracePt t="42246" x="8794750" y="2365375"/>
          <p14:tracePt t="42253" x="8767763" y="2365375"/>
          <p14:tracePt t="42260" x="8739188" y="2374900"/>
          <p14:tracePt t="42267" x="8712200" y="2392363"/>
          <p14:tracePt t="42274" x="8685213" y="2401888"/>
          <p14:tracePt t="42282" x="8648700" y="2411413"/>
          <p14:tracePt t="42289" x="8621713" y="2419350"/>
          <p14:tracePt t="42296" x="8593138" y="2428875"/>
          <p14:tracePt t="42303" x="8556625" y="2438400"/>
          <p14:tracePt t="42311" x="8529638" y="2438400"/>
          <p14:tracePt t="42318" x="8502650" y="2438400"/>
          <p14:tracePt t="42324" x="8466138" y="2438400"/>
          <p14:tracePt t="42332" x="8439150" y="2438400"/>
          <p14:tracePt t="42339" x="8410575" y="2438400"/>
          <p14:tracePt t="42346" x="8374063" y="2438400"/>
          <p14:tracePt t="42353" x="8366125" y="2438400"/>
          <p14:tracePt t="42361" x="8347075" y="2438400"/>
          <p14:tracePt t="42368" x="8329613" y="2438400"/>
          <p14:tracePt t="42375" x="8310563" y="2438400"/>
          <p14:tracePt t="42382" x="8293100" y="2438400"/>
          <p14:tracePt t="42389" x="8274050" y="2438400"/>
          <p14:tracePt t="42396" x="8256588" y="2438400"/>
          <p14:tracePt t="42404" x="8237538" y="2428875"/>
          <p14:tracePt t="42411" x="8228013" y="2428875"/>
          <p14:tracePt t="42418" x="8220075" y="2428875"/>
          <p14:tracePt t="42425" x="8210550" y="2428875"/>
          <p14:tracePt t="42432" x="8201025" y="2428875"/>
          <p14:tracePt t="42439" x="8191500" y="2419350"/>
          <p14:tracePt t="42447" x="8183563" y="2419350"/>
          <p14:tracePt t="42454" x="8183563" y="2411413"/>
          <p14:tracePt t="42461" x="8183563" y="2401888"/>
          <p14:tracePt t="42475" x="8183563" y="2392363"/>
          <p14:tracePt t="42482" x="8183563" y="2382838"/>
          <p14:tracePt t="42489" x="8183563" y="2374900"/>
          <p14:tracePt t="42497" x="8183563" y="2365375"/>
          <p14:tracePt t="42525" x="8183563" y="2355850"/>
          <p14:tracePt t="42540" x="8183563" y="2346325"/>
          <p14:tracePt t="42547" x="8191500" y="2346325"/>
          <p14:tracePt t="42561" x="8210550" y="2328863"/>
          <p14:tracePt t="42568" x="8228013" y="2319338"/>
          <p14:tracePt t="42575" x="8247063" y="2309813"/>
          <p14:tracePt t="42583" x="8256588" y="2301875"/>
          <p14:tracePt t="42590" x="8274050" y="2292350"/>
          <p14:tracePt t="42597" x="8293100" y="2282825"/>
          <p14:tracePt t="42605" x="8329613" y="2273300"/>
          <p14:tracePt t="42612" x="8347075" y="2273300"/>
          <p14:tracePt t="42619" x="8366125" y="2265363"/>
          <p14:tracePt t="42626" x="8383588" y="2255838"/>
          <p14:tracePt t="42633" x="8420100" y="2246313"/>
          <p14:tracePt t="42640" x="8439150" y="2246313"/>
          <p14:tracePt t="42654" x="8456613" y="2246313"/>
          <p14:tracePt t="42662" x="8483600" y="2246313"/>
          <p14:tracePt t="42669" x="8502650" y="2246313"/>
          <p14:tracePt t="42683" x="8512175" y="2246313"/>
          <p14:tracePt t="42690" x="8520113" y="2246313"/>
          <p14:tracePt t="42697" x="8539163" y="2246313"/>
          <p14:tracePt t="42712" x="8556625" y="2246313"/>
          <p14:tracePt t="42726" x="8575675" y="2246313"/>
          <p14:tracePt t="42733" x="8585200" y="2246313"/>
          <p14:tracePt t="42740" x="8593138" y="2246313"/>
          <p14:tracePt t="42755" x="8602663" y="2246313"/>
          <p14:tracePt t="42762" x="8612188" y="2246313"/>
          <p14:tracePt t="42769" x="8621713" y="2246313"/>
          <p14:tracePt t="42776" x="8629650" y="2246313"/>
          <p14:tracePt t="42783" x="8639175" y="2246313"/>
          <p14:tracePt t="42790" x="8648700" y="2246313"/>
          <p14:tracePt t="42798" x="8658225" y="2246313"/>
          <p14:tracePt t="42812" x="8666163" y="2246313"/>
          <p14:tracePt t="42826" x="8675688" y="2246313"/>
          <p14:tracePt t="42834" x="8685213" y="2246313"/>
          <p14:tracePt t="42841" x="8694738" y="2246313"/>
          <p14:tracePt t="42848" x="8712200" y="2246313"/>
          <p14:tracePt t="42855" x="8721725" y="2246313"/>
          <p14:tracePt t="42862" x="8731250" y="2246313"/>
          <p14:tracePt t="42869" x="8739188" y="2236788"/>
          <p14:tracePt t="42876" x="8758238" y="2236788"/>
          <p14:tracePt t="42891" x="8785225" y="2236788"/>
          <p14:tracePt t="42898" x="8794750" y="2219325"/>
          <p14:tracePt t="42905" x="8804275" y="2219325"/>
          <p14:tracePt t="42920" x="8812213" y="2209800"/>
          <p14:tracePt t="42927" x="8821738" y="2209800"/>
          <p14:tracePt t="42934" x="8831263" y="2209800"/>
          <p14:tracePt t="42941" x="8840788" y="2209800"/>
          <p14:tracePt t="42955" x="8858250" y="2209800"/>
          <p14:tracePt t="42963" x="8867775" y="2209800"/>
          <p14:tracePt t="42970" x="8877300" y="2200275"/>
          <p14:tracePt t="42977" x="8894763" y="2200275"/>
          <p14:tracePt t="42984" x="8913813" y="2200275"/>
          <p14:tracePt t="42991" x="8950325" y="2192338"/>
          <p14:tracePt t="42999" x="8977313" y="2192338"/>
          <p14:tracePt t="43006" x="8996363" y="2192338"/>
          <p14:tracePt t="43013" x="9032875" y="2192338"/>
          <p14:tracePt t="43020" x="9050338" y="2192338"/>
          <p14:tracePt t="43029" x="9077325" y="2192338"/>
          <p14:tracePt t="43034" x="9096375" y="2192338"/>
          <p14:tracePt t="43041" x="9123363" y="2192338"/>
          <p14:tracePt t="43049" x="9132888" y="2192338"/>
          <p14:tracePt t="43056" x="9142413" y="2192338"/>
          <p14:tracePt t="43063" x="9159875" y="2192338"/>
          <p14:tracePt t="43070" x="9178925" y="2192338"/>
          <p14:tracePt t="43078" x="9186863" y="2192338"/>
          <p14:tracePt t="43085" x="9205913" y="2192338"/>
          <p14:tracePt t="43092" x="9223375" y="2192338"/>
          <p14:tracePt t="43099" x="9232900" y="2192338"/>
          <p14:tracePt t="43106" x="9242425" y="2192338"/>
          <p14:tracePt t="43113" x="9259888" y="2192338"/>
          <p14:tracePt t="43120" x="9288463" y="2192338"/>
          <p14:tracePt t="43128" x="9296400" y="2192338"/>
          <p14:tracePt t="43135" x="9305925" y="2192338"/>
          <p14:tracePt t="43142" x="9315450" y="2192338"/>
          <p14:tracePt t="43149" x="9324975" y="2192338"/>
          <p14:tracePt t="43156" x="9332913" y="2192338"/>
          <p14:tracePt t="43170" x="9351963" y="2192338"/>
          <p14:tracePt t="43178" x="9361488" y="2182813"/>
          <p14:tracePt t="43185" x="9369425" y="2182813"/>
          <p14:tracePt t="43192" x="9369425" y="2173288"/>
          <p14:tracePt t="43199" x="9378950" y="2173288"/>
          <p14:tracePt t="43213" x="9388475" y="2173288"/>
          <p14:tracePt t="43220" x="9398000" y="2173288"/>
          <p14:tracePt t="43242" x="9424988" y="2173288"/>
          <p14:tracePt t="43256" x="9442450" y="2163763"/>
          <p14:tracePt t="43278" x="9451975" y="2155825"/>
          <p14:tracePt t="43292" x="9461500" y="2136775"/>
          <p14:tracePt t="43300" x="9471025" y="2136775"/>
          <p14:tracePt t="43307" x="9478963" y="2136775"/>
          <p14:tracePt t="43321" x="9488488" y="2127250"/>
          <p14:tracePt t="43328" x="9498013" y="2127250"/>
          <p14:tracePt t="43350" x="9507538" y="2127250"/>
          <p14:tracePt t="43357" x="9515475" y="2127250"/>
          <p14:tracePt t="43371" x="9525000" y="2119313"/>
          <p14:tracePt t="43379" x="9534525" y="2119313"/>
          <p14:tracePt t="43393" x="9544050" y="2109788"/>
          <p14:tracePt t="43400" x="9551988" y="2100263"/>
          <p14:tracePt t="43450" x="9571038" y="2090738"/>
          <p14:tracePt t="43465" x="9580563" y="2090738"/>
          <p14:tracePt t="43479" x="9588500" y="2090738"/>
          <p14:tracePt t="43493" x="9588500" y="2082800"/>
          <p14:tracePt t="43558" x="9598025" y="2082800"/>
          <p14:tracePt t="43565" x="9607550" y="2082800"/>
          <p14:tracePt t="43672" x="9617075" y="2082800"/>
          <p14:tracePt t="44992" x="9580563" y="2082800"/>
          <p14:tracePt t="44999" x="9551988" y="2082800"/>
          <p14:tracePt t="45006" x="9488488" y="2090738"/>
          <p14:tracePt t="45013" x="9424988" y="2090738"/>
          <p14:tracePt t="45020" x="9398000" y="2100263"/>
          <p14:tracePt t="45029" x="9342438" y="2109788"/>
          <p14:tracePt t="45035" x="9305925" y="2109788"/>
          <p14:tracePt t="45041" x="9278938" y="2119313"/>
          <p14:tracePt t="45049" x="9251950" y="2119313"/>
          <p14:tracePt t="45056" x="9186863" y="2119313"/>
          <p14:tracePt t="45063" x="9169400" y="2127250"/>
          <p14:tracePt t="45070" x="9123363" y="2127250"/>
          <p14:tracePt t="45078" x="9105900" y="2127250"/>
          <p14:tracePt t="45085" x="9040813" y="2127250"/>
          <p14:tracePt t="45092" x="9013825" y="2136775"/>
          <p14:tracePt t="45099" x="8986838" y="2136775"/>
          <p14:tracePt t="45106" x="8950325" y="2136775"/>
          <p14:tracePt t="45113" x="8921750" y="2136775"/>
          <p14:tracePt t="45120" x="8894763" y="2136775"/>
          <p14:tracePt t="45128" x="8858250" y="2136775"/>
          <p14:tracePt t="45135" x="8831263" y="2136775"/>
          <p14:tracePt t="45142" x="8804275" y="2136775"/>
          <p14:tracePt t="45149" x="8794750" y="2136775"/>
          <p14:tracePt t="45156" x="8767763" y="2136775"/>
          <p14:tracePt t="45163" x="8758238" y="2136775"/>
          <p14:tracePt t="45170" x="8739188" y="2136775"/>
          <p14:tracePt t="45178" x="8721725" y="2127250"/>
          <p14:tracePt t="45192" x="8685213" y="2127250"/>
          <p14:tracePt t="45199" x="8666163" y="2127250"/>
          <p14:tracePt t="45206" x="8658225" y="2127250"/>
          <p14:tracePt t="45214" x="8639175" y="2127250"/>
          <p14:tracePt t="45221" x="8621713" y="2127250"/>
          <p14:tracePt t="45228" x="8602663" y="2127250"/>
          <p14:tracePt t="45235" x="8593138" y="2127250"/>
          <p14:tracePt t="45242" x="8575675" y="2127250"/>
          <p14:tracePt t="45249" x="8556625" y="2127250"/>
          <p14:tracePt t="45256" x="8548688" y="2127250"/>
          <p14:tracePt t="45271" x="8529638" y="2127250"/>
          <p14:tracePt t="45278" x="8520113" y="2127250"/>
          <p14:tracePt t="45350" x="8539163" y="2136775"/>
          <p14:tracePt t="45357" x="8556625" y="2136775"/>
          <p14:tracePt t="45365" x="8566150" y="2146300"/>
          <p14:tracePt t="45371" x="8593138" y="2146300"/>
          <p14:tracePt t="45379" x="8648700" y="2146300"/>
          <p14:tracePt t="45386" x="8694738" y="2146300"/>
          <p14:tracePt t="45393" x="8785225" y="2136775"/>
          <p14:tracePt t="45400" x="8867775" y="2127250"/>
          <p14:tracePt t="45407" x="8967788" y="2119313"/>
          <p14:tracePt t="45414" x="9050338" y="2119313"/>
          <p14:tracePt t="45421" x="9132888" y="2119313"/>
          <p14:tracePt t="45429" x="9186863" y="2109788"/>
          <p14:tracePt t="45436" x="9259888" y="2090738"/>
          <p14:tracePt t="45443" x="9305925" y="2090738"/>
          <p14:tracePt t="45450" x="9361488" y="2090738"/>
          <p14:tracePt t="45457" x="9388475" y="2090738"/>
          <p14:tracePt t="45464" x="9424988" y="2090738"/>
          <p14:tracePt t="45471" x="9442450" y="2090738"/>
          <p14:tracePt t="45479" x="9451975" y="2090738"/>
          <p14:tracePt t="45486" x="9461500" y="2090738"/>
          <p14:tracePt t="45493" x="9478963" y="2090738"/>
          <p14:tracePt t="45507" x="9498013" y="2100263"/>
          <p14:tracePt t="45515" x="9507538" y="2109788"/>
          <p14:tracePt t="45521" x="9515475" y="2109788"/>
          <p14:tracePt t="45543" x="9525000" y="2119313"/>
          <p14:tracePt t="45550" x="9534525" y="2119313"/>
          <p14:tracePt t="45565" x="9544050" y="2119313"/>
          <p14:tracePt t="45579" x="9551988" y="2119313"/>
          <p14:tracePt t="45586" x="9571038" y="2127250"/>
          <p14:tracePt t="45593" x="9588500" y="2146300"/>
          <p14:tracePt t="45601" x="9598025" y="2155825"/>
          <p14:tracePt t="45608" x="9617075" y="2163763"/>
          <p14:tracePt t="45615" x="9634538" y="2163763"/>
          <p14:tracePt t="45622" x="9661525" y="2163763"/>
          <p14:tracePt t="45629" x="9671050" y="2163763"/>
          <p14:tracePt t="45636" x="9690100" y="2173288"/>
          <p14:tracePt t="45643" x="9707563" y="2173288"/>
          <p14:tracePt t="45651" x="9734550" y="2173288"/>
          <p14:tracePt t="45658" x="9744075" y="2173288"/>
          <p14:tracePt t="45665" x="9753600" y="2173288"/>
          <p14:tracePt t="45672" x="9772650" y="2173288"/>
          <p14:tracePt t="45679" x="9780588" y="2173288"/>
          <p14:tracePt t="45686" x="9790113" y="2173288"/>
          <p14:tracePt t="46059" x="9780588" y="2173288"/>
          <p14:tracePt t="46067" x="9772650" y="2173288"/>
          <p14:tracePt t="46081" x="9763125" y="2173288"/>
          <p14:tracePt t="46088" x="9753600" y="2173288"/>
          <p14:tracePt t="46095" x="9734550" y="2173288"/>
          <p14:tracePt t="46102" x="9726613" y="2173288"/>
          <p14:tracePt t="46110" x="9707563" y="2173288"/>
          <p14:tracePt t="46117" x="9680575" y="2173288"/>
          <p14:tracePt t="46124" x="9661525" y="2173288"/>
          <p14:tracePt t="46131" x="9653588" y="2173288"/>
          <p14:tracePt t="46138" x="9644063" y="2163763"/>
          <p14:tracePt t="46145" x="9634538" y="2163763"/>
          <p14:tracePt t="46152" x="9625013" y="2163763"/>
          <p14:tracePt t="46159" x="9607550" y="2155825"/>
          <p14:tracePt t="46167" x="9598025" y="2155825"/>
          <p14:tracePt t="46174" x="9580563" y="2146300"/>
          <p14:tracePt t="46181" x="9561513" y="2136775"/>
          <p14:tracePt t="46188" x="9534525" y="2119313"/>
          <p14:tracePt t="46196" x="9498013" y="2100263"/>
          <p14:tracePt t="46203" x="9471025" y="2090738"/>
          <p14:tracePt t="46210" x="9451975" y="2082800"/>
          <p14:tracePt t="46217" x="9415463" y="2073275"/>
          <p14:tracePt t="46224" x="9388475" y="2063750"/>
          <p14:tracePt t="46231" x="9369425" y="2063750"/>
          <p14:tracePt t="46238" x="9332913" y="2054225"/>
          <p14:tracePt t="46246" x="9315450" y="2054225"/>
          <p14:tracePt t="46253" x="9305925" y="2054225"/>
          <p14:tracePt t="46260" x="9288463" y="2054225"/>
          <p14:tracePt t="46267" x="9269413" y="2046288"/>
          <p14:tracePt t="46274" x="9251950" y="2046288"/>
          <p14:tracePt t="46289" x="9242425" y="2046288"/>
          <p14:tracePt t="46296" x="9232900" y="2046288"/>
          <p14:tracePt t="46303" x="9223375" y="2046288"/>
          <p14:tracePt t="46346" x="9223375" y="2036763"/>
          <p14:tracePt t="46375" x="9242425" y="2027238"/>
          <p14:tracePt t="46382" x="9278938" y="2017713"/>
          <p14:tracePt t="46389" x="9315450" y="2009775"/>
          <p14:tracePt t="46396" x="9369425" y="1990725"/>
          <p14:tracePt t="46403" x="9424988" y="1990725"/>
          <p14:tracePt t="46411" x="9471025" y="1990725"/>
          <p14:tracePt t="46418" x="9534525" y="1990725"/>
          <p14:tracePt t="46425" x="9588500" y="1990725"/>
          <p14:tracePt t="46432" x="9644063" y="2000250"/>
          <p14:tracePt t="46439" x="9690100" y="2000250"/>
          <p14:tracePt t="46446" x="9734550" y="2009775"/>
          <p14:tracePt t="46453" x="9763125" y="2017713"/>
          <p14:tracePt t="46462" x="9809163" y="2036763"/>
          <p14:tracePt t="46468" x="9836150" y="2036763"/>
          <p14:tracePt t="46475" x="9863138" y="2046288"/>
          <p14:tracePt t="46482" x="9882188" y="2054225"/>
          <p14:tracePt t="46489" x="9909175" y="2054225"/>
          <p14:tracePt t="46497" x="9926638" y="2063750"/>
          <p14:tracePt t="46504" x="9963150" y="2073275"/>
          <p14:tracePt t="46511" x="9982200" y="2082800"/>
          <p14:tracePt t="46525" x="9999663" y="2090738"/>
          <p14:tracePt t="46532" x="10009188" y="2100263"/>
          <p14:tracePt t="46539" x="10036175" y="2109788"/>
          <p14:tracePt t="46554" x="10045700" y="2109788"/>
          <p14:tracePt t="46561" x="10045700" y="2127250"/>
          <p14:tracePt t="46575" x="10055225" y="2127250"/>
          <p14:tracePt t="46626" x="10055225" y="2136775"/>
          <p14:tracePt t="46640" x="10055225" y="2146300"/>
          <p14:tracePt t="46647" x="10055225" y="2155825"/>
          <p14:tracePt t="46654" x="10045700" y="2163763"/>
          <p14:tracePt t="46669" x="10036175" y="2173288"/>
          <p14:tracePt t="46676" x="10009188" y="2182813"/>
          <p14:tracePt t="46683" x="9991725" y="2192338"/>
          <p14:tracePt t="46690" x="9972675" y="2219325"/>
          <p14:tracePt t="46697" x="9945688" y="2228850"/>
          <p14:tracePt t="46704" x="9926638" y="2236788"/>
          <p14:tracePt t="46712" x="9899650" y="2246313"/>
          <p14:tracePt t="46719" x="9882188" y="2255838"/>
          <p14:tracePt t="46726" x="9853613" y="2265363"/>
          <p14:tracePt t="46733" x="9826625" y="2265363"/>
          <p14:tracePt t="46740" x="9809163" y="2273300"/>
          <p14:tracePt t="46748" x="9772650" y="2273300"/>
          <p14:tracePt t="46754" x="9744075" y="2273300"/>
          <p14:tracePt t="46762" x="9717088" y="2282825"/>
          <p14:tracePt t="46769" x="9680575" y="2282825"/>
          <p14:tracePt t="46776" x="9653588" y="2282825"/>
          <p14:tracePt t="46783" x="9607550" y="2282825"/>
          <p14:tracePt t="46790" x="9571038" y="2282825"/>
          <p14:tracePt t="46798" x="9515475" y="2282825"/>
          <p14:tracePt t="46805" x="9434513" y="2282825"/>
          <p14:tracePt t="46812" x="9369425" y="2282825"/>
          <p14:tracePt t="46819" x="9305925" y="2282825"/>
          <p14:tracePt t="46826" x="9232900" y="2282825"/>
          <p14:tracePt t="46833" x="9186863" y="2282825"/>
          <p14:tracePt t="46840" x="9113838" y="2282825"/>
          <p14:tracePt t="46848" x="9069388" y="2282825"/>
          <p14:tracePt t="46855" x="9004300" y="2282825"/>
          <p14:tracePt t="46862" x="8977313" y="2282825"/>
          <p14:tracePt t="46869" x="8894763" y="2282825"/>
          <p14:tracePt t="46876" x="8867775" y="2282825"/>
          <p14:tracePt t="46884" x="8831263" y="2282825"/>
          <p14:tracePt t="46891" x="8812213" y="2282825"/>
          <p14:tracePt t="46898" x="8785225" y="2282825"/>
          <p14:tracePt t="46905" x="8748713" y="2282825"/>
          <p14:tracePt t="46912" x="8731250" y="2282825"/>
          <p14:tracePt t="46919" x="8702675" y="2273300"/>
          <p14:tracePt t="46926" x="8675688" y="2273300"/>
          <p14:tracePt t="46934" x="8612188" y="2273300"/>
          <p14:tracePt t="46941" x="8585200" y="2265363"/>
          <p14:tracePt t="46948" x="8520113" y="2265363"/>
          <p14:tracePt t="46955" x="8493125" y="2265363"/>
          <p14:tracePt t="46962" x="8420100" y="2265363"/>
          <p14:tracePt t="46970" x="8393113" y="2265363"/>
          <p14:tracePt t="46977" x="8329613" y="2255838"/>
          <p14:tracePt t="46984" x="8301038" y="2255838"/>
          <p14:tracePt t="46991" x="8283575" y="2255838"/>
          <p14:tracePt t="46998" x="8237538" y="2255838"/>
          <p14:tracePt t="47005" x="8228013" y="2255838"/>
          <p14:tracePt t="47013" x="8210550" y="2255838"/>
          <p14:tracePt t="47020" x="8191500" y="2255838"/>
          <p14:tracePt t="47027" x="8164513" y="2255838"/>
          <p14:tracePt t="47045" x="8137525" y="2255838"/>
          <p14:tracePt t="47048" x="8118475" y="2255838"/>
          <p14:tracePt t="47055" x="8108950" y="2255838"/>
          <p14:tracePt t="47063" x="8081963" y="2255838"/>
          <p14:tracePt t="47070" x="8064500" y="2255838"/>
          <p14:tracePt t="47078" x="8054975" y="2255838"/>
          <p14:tracePt t="47084" x="8045450" y="2255838"/>
          <p14:tracePt t="47091" x="8035925" y="2255838"/>
          <p14:tracePt t="47099" x="8027988" y="2255838"/>
          <p14:tracePt t="47106" x="8008938" y="2255838"/>
          <p14:tracePt t="47192" x="8018463" y="2255838"/>
          <p14:tracePt t="47199" x="8035925" y="2255838"/>
          <p14:tracePt t="47213" x="8054975" y="2255838"/>
          <p14:tracePt t="47221" x="8072438" y="2255838"/>
          <p14:tracePt t="47228" x="8101013" y="2255838"/>
          <p14:tracePt t="47235" x="8118475" y="2255838"/>
          <p14:tracePt t="47242" x="8128000" y="2255838"/>
          <p14:tracePt t="47249" x="8137525" y="2255838"/>
          <p14:tracePt t="47256" x="8147050" y="2255838"/>
          <p14:tracePt t="47264" x="8154988" y="2255838"/>
          <p14:tracePt t="47271" x="8183563" y="2255838"/>
          <p14:tracePt t="47278" x="8191500" y="2255838"/>
          <p14:tracePt t="47285" x="8201025" y="2255838"/>
          <p14:tracePt t="47292" x="8220075" y="2255838"/>
          <p14:tracePt t="47299" x="8228013" y="2255838"/>
          <p14:tracePt t="47306" x="8256588" y="2255838"/>
          <p14:tracePt t="47314" x="8274050" y="2255838"/>
          <p14:tracePt t="47321" x="8293100" y="2255838"/>
          <p14:tracePt t="47328" x="8329613" y="2255838"/>
          <p14:tracePt t="47335" x="8366125" y="2255838"/>
          <p14:tracePt t="47342" x="8402638" y="2255838"/>
          <p14:tracePt t="47349" x="8447088" y="2255838"/>
          <p14:tracePt t="47357" x="8483600" y="2255838"/>
          <p14:tracePt t="47364" x="8520113" y="2255838"/>
          <p14:tracePt t="47371" x="8548688" y="2255838"/>
          <p14:tracePt t="47378" x="8556625" y="2255838"/>
          <p14:tracePt t="47385" x="8566150" y="2246313"/>
          <p14:tracePt t="47586" x="8575675" y="2246313"/>
          <p14:tracePt t="47594" x="8612188" y="2246313"/>
          <p14:tracePt t="47601" x="8639175" y="2246313"/>
          <p14:tracePt t="47608" x="8666163" y="2246313"/>
          <p14:tracePt t="47615" x="8694738" y="2246313"/>
          <p14:tracePt t="47622" x="8731250" y="2246313"/>
          <p14:tracePt t="47629" x="8758238" y="2246313"/>
          <p14:tracePt t="47636" x="8794750" y="2246313"/>
          <p14:tracePt t="47643" x="8812213" y="2255838"/>
          <p14:tracePt t="47651" x="8840788" y="2255838"/>
          <p14:tracePt t="47658" x="8858250" y="2255838"/>
          <p14:tracePt t="47665" x="8885238" y="2265363"/>
          <p14:tracePt t="47672" x="8894763" y="2265363"/>
          <p14:tracePt t="47679" x="8913813" y="2265363"/>
          <p14:tracePt t="47686" x="8921750" y="2282825"/>
          <p14:tracePt t="47693" x="8940800" y="2282825"/>
          <p14:tracePt t="47701" x="8950325" y="2292350"/>
          <p14:tracePt t="47708" x="8967788" y="2292350"/>
          <p14:tracePt t="47715" x="8986838" y="2301875"/>
          <p14:tracePt t="47722" x="8996363" y="2301875"/>
          <p14:tracePt t="47729" x="9004300" y="2309813"/>
          <p14:tracePt t="47736" x="9032875" y="2309813"/>
          <p14:tracePt t="47744" x="9050338" y="2319338"/>
          <p14:tracePt t="47751" x="9069388" y="2319338"/>
          <p14:tracePt t="47758" x="9086850" y="2319338"/>
          <p14:tracePt t="47765" x="9096375" y="2319338"/>
          <p14:tracePt t="47772" x="9123363" y="2319338"/>
          <p14:tracePt t="47780" x="9142413" y="2319338"/>
          <p14:tracePt t="47786" x="9150350" y="2319338"/>
          <p14:tracePt t="47795" x="9159875" y="2319338"/>
          <p14:tracePt t="47801" x="9178925" y="2319338"/>
          <p14:tracePt t="47808" x="9196388" y="2319338"/>
          <p14:tracePt t="47815" x="9205913" y="2328863"/>
          <p14:tracePt t="47830" x="9215438" y="2328863"/>
          <p14:tracePt t="47837" x="9223375" y="2328863"/>
          <p14:tracePt t="47844" x="9232900" y="2328863"/>
          <p14:tracePt t="47859" x="9242425" y="2338388"/>
          <p14:tracePt t="47866" x="9251950" y="2338388"/>
          <p14:tracePt t="47873" x="9269413" y="2338388"/>
          <p14:tracePt t="47880" x="9278938" y="2338388"/>
          <p14:tracePt t="47887" x="9288463" y="2338388"/>
          <p14:tracePt t="47894" x="9296400" y="2338388"/>
          <p14:tracePt t="47901" x="9315450" y="2338388"/>
          <p14:tracePt t="47916" x="9342438" y="2338388"/>
          <p14:tracePt t="47923" x="9351963" y="2338388"/>
          <p14:tracePt t="47937" x="9369425" y="2338388"/>
          <p14:tracePt t="47945" x="9378950" y="2328863"/>
          <p14:tracePt t="47952" x="9388475" y="2328863"/>
          <p14:tracePt t="47966" x="9398000" y="2328863"/>
          <p14:tracePt t="47973" x="9405938" y="2328863"/>
          <p14:tracePt t="47987" x="9415463" y="2328863"/>
          <p14:tracePt t="47995" x="9415463" y="2319338"/>
          <p14:tracePt t="48009" x="9424988" y="2319338"/>
          <p14:tracePt t="48028" x="9434513" y="2319338"/>
          <p14:tracePt t="48038" x="9442450" y="2309813"/>
          <p14:tracePt t="48059" x="9451975" y="2309813"/>
          <p14:tracePt t="48109" x="9451975" y="2292350"/>
          <p14:tracePt t="48117" x="9471025" y="2273300"/>
          <p14:tracePt t="48124" x="9478963" y="2273300"/>
          <p14:tracePt t="48131" x="9478963" y="2265363"/>
          <p14:tracePt t="48145" x="9488488" y="2255838"/>
          <p14:tracePt t="48152" x="9498013" y="2246313"/>
          <p14:tracePt t="48167" x="9507538" y="2236788"/>
          <p14:tracePt t="48174" x="9525000" y="2228850"/>
          <p14:tracePt t="48181" x="9534525" y="2219325"/>
          <p14:tracePt t="48188" x="9551988" y="2200275"/>
          <p14:tracePt t="48195" x="9571038" y="2200275"/>
          <p14:tracePt t="48202" x="9588500" y="2200275"/>
          <p14:tracePt t="48209" x="9598025" y="2192338"/>
          <p14:tracePt t="48217" x="9607550" y="2192338"/>
          <p14:tracePt t="48224" x="9634538" y="2182813"/>
          <p14:tracePt t="48231" x="9644063" y="2182813"/>
          <p14:tracePt t="48238" x="9661525" y="2182813"/>
          <p14:tracePt t="48245" x="9671050" y="2173288"/>
          <p14:tracePt t="48252" x="9690100" y="2173288"/>
          <p14:tracePt t="48260" x="9717088" y="2173288"/>
          <p14:tracePt t="48267" x="9726613" y="2173288"/>
          <p14:tracePt t="48274" x="9734550" y="2173288"/>
          <p14:tracePt t="48281" x="9744075" y="2173288"/>
          <p14:tracePt t="48288" x="9763125" y="2173288"/>
          <p14:tracePt t="48296" x="9772650" y="2173288"/>
          <p14:tracePt t="48303" x="9790113" y="2173288"/>
          <p14:tracePt t="48310" x="9799638" y="2173288"/>
          <p14:tracePt t="48317" x="9809163" y="2173288"/>
          <p14:tracePt t="48339" x="9817100" y="2173288"/>
          <p14:tracePt t="49357" x="9809163" y="2182813"/>
          <p14:tracePt t="49364" x="9799638" y="2182813"/>
          <p14:tracePt t="49372" x="9799638" y="2192338"/>
          <p14:tracePt t="49378" x="9790113" y="2200275"/>
          <p14:tracePt t="49385" x="9790113" y="2209800"/>
          <p14:tracePt t="49400" x="9790113" y="2219325"/>
          <p14:tracePt t="49407" x="9780588" y="2228850"/>
          <p14:tracePt t="49414" x="9772650" y="2236788"/>
          <p14:tracePt t="49421" x="9763125" y="2246313"/>
          <p14:tracePt t="49428" x="9753600" y="2255838"/>
          <p14:tracePt t="49442" x="9753600" y="2265363"/>
          <p14:tracePt t="49450" x="9734550" y="2273300"/>
          <p14:tracePt t="49457" x="9726613" y="2282825"/>
          <p14:tracePt t="49471" x="9717088" y="2282825"/>
          <p14:tracePt t="49485" x="9707563" y="2282825"/>
          <p14:tracePt t="49500" x="9698038" y="2282825"/>
          <p14:tracePt t="49507" x="9690100" y="2282825"/>
          <p14:tracePt t="49514" x="9690100" y="2292350"/>
          <p14:tracePt t="49521" x="9653588" y="2301875"/>
          <p14:tracePt t="49529" x="9634538" y="2301875"/>
          <p14:tracePt t="49536" x="9607550" y="2309813"/>
          <p14:tracePt t="49543" x="9571038" y="2328863"/>
          <p14:tracePt t="49550" x="9515475" y="2328863"/>
          <p14:tracePt t="49557" x="9451975" y="2338388"/>
          <p14:tracePt t="49565" x="9398000" y="2338388"/>
          <p14:tracePt t="49571" x="9369425" y="2338388"/>
          <p14:tracePt t="49579" x="9324975" y="2338388"/>
          <p14:tracePt t="49586" x="9288463" y="2338388"/>
          <p14:tracePt t="49593" x="9259888" y="2338388"/>
          <p14:tracePt t="49600" x="9242425" y="2338388"/>
          <p14:tracePt t="49607" x="9223375" y="2338388"/>
          <p14:tracePt t="49615" x="9186863" y="2338388"/>
          <p14:tracePt t="49622" x="9178925" y="2338388"/>
          <p14:tracePt t="49629" x="9150350" y="2338388"/>
          <p14:tracePt t="49636" x="9132888" y="2338388"/>
          <p14:tracePt t="49643" x="9096375" y="2338388"/>
          <p14:tracePt t="49650" x="9077325" y="2338388"/>
          <p14:tracePt t="49657" x="9050338" y="2346325"/>
          <p14:tracePt t="49665" x="9013825" y="2355850"/>
          <p14:tracePt t="49672" x="8986838" y="2365375"/>
          <p14:tracePt t="49679" x="8959850" y="2374900"/>
          <p14:tracePt t="49686" x="8931275" y="2392363"/>
          <p14:tracePt t="49693" x="8913813" y="2419350"/>
          <p14:tracePt t="49701" x="8885238" y="2438400"/>
          <p14:tracePt t="49708" x="8867775" y="2455863"/>
          <p14:tracePt t="49715" x="8858250" y="2465388"/>
          <p14:tracePt t="49722" x="8840788" y="2484438"/>
          <p14:tracePt t="49729" x="8821738" y="2511425"/>
          <p14:tracePt t="49736" x="8812213" y="2520950"/>
          <p14:tracePt t="49743" x="8804275" y="2520950"/>
          <p14:tracePt t="49751" x="8785225" y="2538413"/>
          <p14:tracePt t="49758" x="8758238" y="2557463"/>
          <p14:tracePt t="49765" x="8748713" y="2574925"/>
          <p14:tracePt t="49772" x="8731250" y="2611438"/>
          <p14:tracePt t="49779" x="8712200" y="2638425"/>
          <p14:tracePt t="49786" x="8702675" y="2657475"/>
          <p14:tracePt t="49794" x="8694738" y="2693988"/>
          <p14:tracePt t="49801" x="8666163" y="2711450"/>
          <p14:tracePt t="49808" x="8658225" y="2740025"/>
          <p14:tracePt t="49815" x="8658225" y="2747963"/>
          <p14:tracePt t="49822" x="8658225" y="2784475"/>
          <p14:tracePt t="49829" x="8658225" y="2803525"/>
          <p14:tracePt t="49836" x="8658225" y="2820988"/>
          <p14:tracePt t="49844" x="8658225" y="2849563"/>
          <p14:tracePt t="49851" x="8694738" y="2894013"/>
          <p14:tracePt t="49858" x="8712200" y="2922588"/>
          <p14:tracePt t="49865" x="8739188" y="2940050"/>
          <p14:tracePt t="49872" x="8775700" y="2959100"/>
          <p14:tracePt t="49880" x="8794750" y="2995613"/>
          <p14:tracePt t="49887" x="8821738" y="3013075"/>
          <p14:tracePt t="49894" x="8831263" y="3032125"/>
          <p14:tracePt t="49901" x="8867775" y="3049588"/>
          <p14:tracePt t="49908" x="8904288" y="3078163"/>
          <p14:tracePt t="49915" x="8931275" y="3086100"/>
          <p14:tracePt t="49922" x="8967788" y="3095625"/>
          <p14:tracePt t="49930" x="9023350" y="3132138"/>
          <p14:tracePt t="49937" x="9096375" y="3159125"/>
          <p14:tracePt t="49944" x="9123363" y="3187700"/>
          <p14:tracePt t="49951" x="9159875" y="3205163"/>
          <p14:tracePt t="49958" x="9232900" y="3241675"/>
          <p14:tracePt t="49966" x="9269413" y="3251200"/>
          <p14:tracePt t="49973" x="9332913" y="3287713"/>
          <p14:tracePt t="49980" x="9388475" y="3297238"/>
          <p14:tracePt t="49987" x="9442450" y="3305175"/>
          <p14:tracePt t="49995" x="9507538" y="3305175"/>
          <p14:tracePt t="50002" x="9580563" y="3333750"/>
          <p14:tracePt t="50009" x="9644063" y="3333750"/>
          <p14:tracePt t="50016" x="9726613" y="3341688"/>
          <p14:tracePt t="50023" x="9826625" y="3360738"/>
          <p14:tracePt t="50030" x="9899650" y="3360738"/>
          <p14:tracePt t="50037" x="9963150" y="3360738"/>
          <p14:tracePt t="50045" x="10018713" y="3370263"/>
          <p14:tracePt t="50052" x="10101263" y="3370263"/>
          <p14:tracePt t="50059" x="10164763" y="3378200"/>
          <p14:tracePt t="50066" x="10218738" y="3378200"/>
          <p14:tracePt t="50073" x="10255250" y="3378200"/>
          <p14:tracePt t="50080" x="10301288" y="3378200"/>
          <p14:tracePt t="50087" x="10356850" y="3378200"/>
          <p14:tracePt t="50095" x="10420350" y="3378200"/>
          <p14:tracePt t="50102" x="10456863" y="3378200"/>
          <p14:tracePt t="50109" x="10547350" y="3370263"/>
          <p14:tracePt t="50116" x="10612438" y="3351213"/>
          <p14:tracePt t="50123" x="10712450" y="3341688"/>
          <p14:tracePt t="50131" x="10804525" y="3333750"/>
          <p14:tracePt t="50138" x="10922000" y="3305175"/>
          <p14:tracePt t="50145" x="11004550" y="3268663"/>
          <p14:tracePt t="50152" x="11104563" y="3241675"/>
          <p14:tracePt t="50159" x="11196638" y="3214688"/>
          <p14:tracePt t="50166" x="11315700" y="3178175"/>
          <p14:tracePt t="50173" x="11434763" y="3122613"/>
          <p14:tracePt t="50181" x="11507788" y="3086100"/>
          <p14:tracePt t="50188" x="11625263" y="3078163"/>
          <p14:tracePt t="50195" x="11698288" y="3049588"/>
          <p14:tracePt t="50202" x="11780838" y="3013075"/>
          <p14:tracePt t="50209" x="11853863" y="3005138"/>
          <p14:tracePt t="50217" x="11899900" y="3005138"/>
          <p14:tracePt t="50224" x="11945938" y="2995613"/>
          <p14:tracePt t="50231" x="11990388" y="2976563"/>
          <p14:tracePt t="50238" x="12018963" y="2968625"/>
          <p14:tracePt t="50245" x="12055475" y="2968625"/>
          <p14:tracePt t="50252" x="12099925" y="2959100"/>
          <p14:tracePt t="50259" x="12136438" y="2949575"/>
          <p14:tracePt t="50274" x="12172950" y="2940050"/>
          <p14:tracePt t="50877" x="12165013" y="2886075"/>
          <p14:tracePt t="50890" x="12155488" y="2886075"/>
          <p14:tracePt t="50897" x="12145963" y="2894013"/>
          <p14:tracePt t="50912" x="12136438" y="2913063"/>
          <p14:tracePt t="50919" x="12128500" y="2913063"/>
          <p14:tracePt t="50926" x="12118975" y="2913063"/>
          <p14:tracePt t="50933" x="12109450" y="2913063"/>
          <p14:tracePt t="50940" x="12099925" y="2913063"/>
          <p14:tracePt t="50948" x="12091988" y="2913063"/>
          <p14:tracePt t="50955" x="12082463" y="2922588"/>
          <p14:tracePt t="50998" x="12072938" y="2930525"/>
          <p14:tracePt t="51005" x="12063413" y="2930525"/>
          <p14:tracePt t="51012" x="12045950" y="2940050"/>
          <p14:tracePt t="51019" x="12026900" y="2949575"/>
          <p14:tracePt t="51030" x="12009438" y="2959100"/>
          <p14:tracePt t="51034" x="11990388" y="2968625"/>
          <p14:tracePt t="51041" x="11972925" y="2968625"/>
          <p14:tracePt t="51048" x="11945938" y="2986088"/>
          <p14:tracePt t="51055" x="11926888" y="2995613"/>
          <p14:tracePt t="51062" x="11917363" y="2995613"/>
          <p14:tracePt t="51069" x="11909425" y="3005138"/>
          <p14:tracePt t="51084" x="11909425" y="3013075"/>
          <p14:tracePt t="51091" x="11899900" y="3013075"/>
          <p14:tracePt t="51098" x="11890375" y="3022600"/>
          <p14:tracePt t="51112" x="11880850" y="3022600"/>
          <p14:tracePt t="51119" x="11872913" y="3032125"/>
          <p14:tracePt t="51127" x="11863388" y="3032125"/>
          <p14:tracePt t="51134" x="11844338" y="3049588"/>
          <p14:tracePt t="51141" x="11836400" y="3068638"/>
          <p14:tracePt t="51148" x="11807825" y="3078163"/>
          <p14:tracePt t="51155" x="11799888" y="3086100"/>
          <p14:tracePt t="51163" x="11780838" y="3086100"/>
          <p14:tracePt t="51170" x="11771313" y="3095625"/>
          <p14:tracePt t="51177" x="11763375" y="3095625"/>
          <p14:tracePt t="51184" x="11763375" y="3105150"/>
          <p14:tracePt t="51228" x="11753850" y="3114675"/>
          <p14:tracePt t="51235" x="11744325" y="3114675"/>
          <p14:tracePt t="51242" x="11734800" y="3114675"/>
          <p14:tracePt t="51249" x="11726863" y="3122613"/>
          <p14:tracePt t="51256" x="11717338" y="3122613"/>
          <p14:tracePt t="51263" x="11707813" y="3122613"/>
          <p14:tracePt t="51270" x="11698288" y="3141663"/>
          <p14:tracePt t="51278" x="11690350" y="3141663"/>
          <p14:tracePt t="51342" x="11680825" y="3141663"/>
          <p14:tracePt t="51349" x="11671300" y="3151188"/>
          <p14:tracePt t="51356" x="11661775" y="3151188"/>
          <p14:tracePt t="51363" x="11661775" y="3159125"/>
          <p14:tracePt t="52797" x="11653838" y="3122613"/>
          <p14:tracePt t="52804" x="11653838" y="3105150"/>
          <p14:tracePt t="52819" x="11644313" y="3086100"/>
          <p14:tracePt t="52826" x="11644313" y="3078163"/>
          <p14:tracePt t="52833" x="11634788" y="3059113"/>
          <p14:tracePt t="53041" x="11634788" y="3049588"/>
          <p14:tracePt t="53113" x="11644313" y="3049588"/>
          <p14:tracePt t="53120" x="11653838" y="3032125"/>
          <p14:tracePt t="53127" x="11671300" y="3032125"/>
          <p14:tracePt t="53134" x="11690350" y="3032125"/>
          <p14:tracePt t="53141" x="11717338" y="3022600"/>
          <p14:tracePt t="53148" x="11763375" y="3022600"/>
          <p14:tracePt t="53155" x="11799888" y="3022600"/>
          <p14:tracePt t="53163" x="11817350" y="3022600"/>
          <p14:tracePt t="53170" x="11872913" y="3041650"/>
          <p14:tracePt t="53177" x="11890375" y="3041650"/>
          <p14:tracePt t="53184" x="11899900" y="3049588"/>
          <p14:tracePt t="53191" x="11917363" y="3059113"/>
          <p14:tracePt t="53198" x="11945938" y="3059113"/>
          <p14:tracePt t="53205" x="11953875" y="3068638"/>
          <p14:tracePt t="53213" x="11963400" y="3068638"/>
          <p14:tracePt t="53220" x="11963400" y="3078163"/>
          <p14:tracePt t="53227" x="11972925" y="3086100"/>
          <p14:tracePt t="53234" x="11982450" y="3095625"/>
          <p14:tracePt t="53241" x="11982450" y="3105150"/>
          <p14:tracePt t="53249" x="11990388" y="3105150"/>
          <p14:tracePt t="53263" x="11990388" y="3114675"/>
          <p14:tracePt t="53284" x="11990388" y="3122613"/>
          <p14:tracePt t="53292" x="11982450" y="3132138"/>
          <p14:tracePt t="53299" x="11963400" y="3141663"/>
          <p14:tracePt t="53306" x="11926888" y="3168650"/>
          <p14:tracePt t="53313" x="11899900" y="3187700"/>
          <p14:tracePt t="53320" x="11844338" y="3214688"/>
          <p14:tracePt t="53328" x="11763375" y="3251200"/>
          <p14:tracePt t="53335" x="11671300" y="3268663"/>
          <p14:tracePt t="53342" x="11588750" y="3314700"/>
          <p14:tracePt t="53349" x="11515725" y="3341688"/>
          <p14:tracePt t="53356" x="11415713" y="3341688"/>
          <p14:tracePt t="53363" x="11333163" y="3351213"/>
          <p14:tracePt t="53370" x="11233150" y="3360738"/>
          <p14:tracePt t="53378" x="11177588" y="3360738"/>
          <p14:tracePt t="53385" x="11077575" y="3360738"/>
          <p14:tracePt t="53392" x="10995025" y="3351213"/>
          <p14:tracePt t="53399" x="10914063" y="3333750"/>
          <p14:tracePt t="53406" x="10821988" y="3297238"/>
          <p14:tracePt t="53413" x="10748963" y="3287713"/>
          <p14:tracePt t="53421" x="10685463" y="3260725"/>
          <p14:tracePt t="53428" x="10593388" y="3241675"/>
          <p14:tracePt t="53435" x="10510838" y="3214688"/>
          <p14:tracePt t="53442" x="10437813" y="3187700"/>
          <p14:tracePt t="53449" x="10364788" y="3168650"/>
          <p14:tracePt t="53456" x="10291763" y="3141663"/>
          <p14:tracePt t="53464" x="10255250" y="3132138"/>
          <p14:tracePt t="53471" x="10201275" y="3122613"/>
          <p14:tracePt t="53478" x="10164763" y="3122613"/>
          <p14:tracePt t="53485" x="10137775" y="3114675"/>
          <p14:tracePt t="53492" x="10109200" y="3105150"/>
          <p14:tracePt t="53500" x="10072688" y="3086100"/>
          <p14:tracePt t="53506" x="10018713" y="3078163"/>
          <p14:tracePt t="53514" x="9991725" y="3078163"/>
          <p14:tracePt t="53521" x="9955213" y="3068638"/>
          <p14:tracePt t="53528" x="9926638" y="3068638"/>
          <p14:tracePt t="53535" x="9899650" y="3068638"/>
          <p14:tracePt t="53542" x="9872663" y="3059113"/>
          <p14:tracePt t="53550" x="9845675" y="3059113"/>
          <p14:tracePt t="53564" x="9836150" y="3059113"/>
          <p14:tracePt t="53571" x="9817100" y="3059113"/>
          <p14:tracePt t="53578" x="9809163" y="3059113"/>
          <p14:tracePt t="53585" x="9799638" y="3059113"/>
          <p14:tracePt t="53643" x="9809163" y="3059113"/>
          <p14:tracePt t="53650" x="9817100" y="3059113"/>
          <p14:tracePt t="53657" x="9836150" y="3059113"/>
          <p14:tracePt t="53664" x="9863138" y="3059113"/>
          <p14:tracePt t="53671" x="9872663" y="3059113"/>
          <p14:tracePt t="53679" x="9909175" y="3059113"/>
          <p14:tracePt t="53686" x="9926638" y="3059113"/>
          <p14:tracePt t="53693" x="9955213" y="3059113"/>
          <p14:tracePt t="53700" x="9991725" y="3059113"/>
          <p14:tracePt t="53707" x="10009188" y="3059113"/>
          <p14:tracePt t="53715" x="10028238" y="3059113"/>
          <p14:tracePt t="53729" x="10036175" y="3059113"/>
          <p14:tracePt t="53736" x="10045700" y="3059113"/>
          <p14:tracePt t="53750" x="10064750" y="3059113"/>
          <p14:tracePt t="53765" x="10072688" y="3068638"/>
          <p14:tracePt t="53772" x="10072688" y="3086100"/>
          <p14:tracePt t="53779" x="10091738" y="3086100"/>
          <p14:tracePt t="53786" x="10101263" y="3086100"/>
          <p14:tracePt t="53793" x="10109200" y="3095625"/>
          <p14:tracePt t="53808" x="10118725" y="3095625"/>
          <p14:tracePt t="53815" x="10137775" y="3095625"/>
          <p14:tracePt t="53822" x="10145713" y="3095625"/>
          <p14:tracePt t="53836" x="10155238" y="3095625"/>
          <p14:tracePt t="53851" x="10164763" y="3095625"/>
          <p14:tracePt t="53858" x="10174288" y="3095625"/>
          <p14:tracePt t="53865" x="10182225" y="3095625"/>
          <p14:tracePt t="53879" x="10191750" y="3095625"/>
          <p14:tracePt t="53886" x="10210800" y="3095625"/>
          <p14:tracePt t="53894" x="10218738" y="3095625"/>
          <p14:tracePt t="53901" x="10237788" y="3095625"/>
          <p14:tracePt t="53908" x="10255250" y="3105150"/>
          <p14:tracePt t="53915" x="10291763" y="3105150"/>
          <p14:tracePt t="53922" x="10320338" y="3114675"/>
          <p14:tracePt t="53929" x="10347325" y="3122613"/>
          <p14:tracePt t="53937" x="10393363" y="3122613"/>
          <p14:tracePt t="53944" x="10429875" y="3132138"/>
          <p14:tracePt t="53951" x="10456863" y="3132138"/>
          <p14:tracePt t="53958" x="10510838" y="3141663"/>
          <p14:tracePt t="53965" x="10539413" y="3141663"/>
          <p14:tracePt t="53972" x="10585450" y="3141663"/>
          <p14:tracePt t="53980" x="10621963" y="3141663"/>
          <p14:tracePt t="53987" x="10658475" y="3141663"/>
          <p14:tracePt t="53995" x="10731500" y="3141663"/>
          <p14:tracePt t="54001" x="10768013" y="3141663"/>
          <p14:tracePt t="54008" x="10804525" y="3141663"/>
          <p14:tracePt t="54015" x="10841038" y="3141663"/>
          <p14:tracePt t="54022" x="10877550" y="3141663"/>
          <p14:tracePt t="54030" x="10914063" y="3141663"/>
          <p14:tracePt t="54046" x="10968038" y="3141663"/>
          <p14:tracePt t="54051" x="10995025" y="3141663"/>
          <p14:tracePt t="54058" x="11014075" y="3141663"/>
          <p14:tracePt t="54066" x="11031538" y="3141663"/>
          <p14:tracePt t="54073" x="11060113" y="3141663"/>
          <p14:tracePt t="54080" x="11087100" y="3141663"/>
          <p14:tracePt t="54087" x="11104563" y="3141663"/>
          <p14:tracePt t="54095" x="11114088" y="3141663"/>
          <p14:tracePt t="54102" x="11141075" y="3141663"/>
          <p14:tracePt t="54109" x="11160125" y="3141663"/>
          <p14:tracePt t="54116" x="11169650" y="3141663"/>
          <p14:tracePt t="54123" x="11177588" y="3141663"/>
          <p14:tracePt t="54130" x="11187113" y="3141663"/>
          <p14:tracePt t="54137" x="11206163" y="3141663"/>
          <p14:tracePt t="54145" x="11223625" y="3141663"/>
          <p14:tracePt t="54159" x="11242675" y="3141663"/>
          <p14:tracePt t="54166" x="11279188" y="3141663"/>
          <p14:tracePt t="54173" x="11287125" y="3141663"/>
          <p14:tracePt t="54180" x="11296650" y="3141663"/>
          <p14:tracePt t="54187" x="11323638" y="3141663"/>
          <p14:tracePt t="54195" x="11333163" y="3141663"/>
          <p14:tracePt t="54202" x="11369675" y="3141663"/>
          <p14:tracePt t="54209" x="11379200" y="3141663"/>
          <p14:tracePt t="54216" x="11398250" y="3141663"/>
          <p14:tracePt t="54223" x="11425238" y="3141663"/>
          <p14:tracePt t="54231" x="11461750" y="3141663"/>
          <p14:tracePt t="54237" x="11479213" y="3141663"/>
          <p14:tracePt t="54245" x="11498263" y="3141663"/>
          <p14:tracePt t="54252" x="11534775" y="3141663"/>
          <p14:tracePt t="54259" x="11544300" y="3141663"/>
          <p14:tracePt t="54266" x="11561763" y="3151188"/>
          <p14:tracePt t="54273" x="11571288" y="3151188"/>
          <p14:tracePt t="54281" x="11588750" y="3151188"/>
          <p14:tracePt t="54295" x="11607800" y="3151188"/>
          <p14:tracePt t="54309" x="11617325" y="3151188"/>
          <p14:tracePt t="54324" x="11617325" y="3159125"/>
          <p14:tracePt t="54331" x="11625263" y="3159125"/>
          <p14:tracePt t="54360" x="11634788" y="3159125"/>
          <p14:tracePt t="54374" x="11634788" y="3168650"/>
          <p14:tracePt t="54424" x="11634788" y="3178175"/>
          <p14:tracePt t="54432" x="11625263" y="3178175"/>
          <p14:tracePt t="54446" x="11617325" y="3178175"/>
          <p14:tracePt t="54453" x="11598275" y="3187700"/>
          <p14:tracePt t="54460" x="11571288" y="3195638"/>
          <p14:tracePt t="54467" x="11544300" y="3205163"/>
          <p14:tracePt t="54474" x="11507788" y="3214688"/>
          <p14:tracePt t="54481" x="11479213" y="3224213"/>
          <p14:tracePt t="54488" x="11452225" y="3241675"/>
          <p14:tracePt t="54496" x="11388725" y="3241675"/>
          <p14:tracePt t="54503" x="11360150" y="3251200"/>
          <p14:tracePt t="54510" x="11333163" y="3260725"/>
          <p14:tracePt t="54517" x="11296650" y="3268663"/>
          <p14:tracePt t="54524" x="11269663" y="3278188"/>
          <p14:tracePt t="54531" x="11242675" y="3287713"/>
          <p14:tracePt t="54539" x="11206163" y="3287713"/>
          <p14:tracePt t="54546" x="11187113" y="3297238"/>
          <p14:tracePt t="54553" x="11177588" y="3297238"/>
          <p14:tracePt t="54560" x="11169650" y="3305175"/>
          <p14:tracePt t="54567" x="11150600" y="3305175"/>
          <p14:tracePt t="54574" x="11141075" y="3305175"/>
          <p14:tracePt t="54582" x="11123613" y="3305175"/>
          <p14:tracePt t="54589" x="11096625" y="3305175"/>
          <p14:tracePt t="54596" x="11060113" y="3305175"/>
          <p14:tracePt t="54603" x="11041063" y="3305175"/>
          <p14:tracePt t="54610" x="11023600" y="3305175"/>
          <p14:tracePt t="54618" x="10987088" y="3305175"/>
          <p14:tracePt t="54625" x="10968038" y="3305175"/>
          <p14:tracePt t="54632" x="10950575" y="3305175"/>
          <p14:tracePt t="54639" x="10922000" y="3314700"/>
          <p14:tracePt t="54646" x="10895013" y="3314700"/>
          <p14:tracePt t="54653" x="10868025" y="3314700"/>
          <p14:tracePt t="54661" x="10848975" y="3324225"/>
          <p14:tracePt t="54668" x="10841038" y="3324225"/>
          <p14:tracePt t="54675" x="10804525" y="3324225"/>
          <p14:tracePt t="54682" x="10775950" y="3324225"/>
          <p14:tracePt t="54689" x="10758488" y="3324225"/>
          <p14:tracePt t="54696" x="10721975" y="3324225"/>
          <p14:tracePt t="54703" x="10694988" y="3324225"/>
          <p14:tracePt t="54711" x="10666413" y="3324225"/>
          <p14:tracePt t="54718" x="10629900" y="3324225"/>
          <p14:tracePt t="54725" x="10612438" y="3324225"/>
          <p14:tracePt t="54732" x="10585450" y="3324225"/>
          <p14:tracePt t="54739" x="10575925" y="3324225"/>
          <p14:tracePt t="54747" x="10547350" y="3324225"/>
          <p14:tracePt t="54754" x="10520363" y="3324225"/>
          <p14:tracePt t="54761" x="10493375" y="3314700"/>
          <p14:tracePt t="54768" x="10456863" y="3305175"/>
          <p14:tracePt t="54775" x="10429875" y="3305175"/>
          <p14:tracePt t="54783" x="10410825" y="3297238"/>
          <p14:tracePt t="54790" x="10374313" y="3287713"/>
          <p14:tracePt t="54797" x="10347325" y="3278188"/>
          <p14:tracePt t="54804" x="10291763" y="3268663"/>
          <p14:tracePt t="54811" x="10255250" y="3260725"/>
          <p14:tracePt t="54818" x="10228263" y="3251200"/>
          <p14:tracePt t="54825" x="10201275" y="3232150"/>
          <p14:tracePt t="54833" x="10137775" y="3224213"/>
          <p14:tracePt t="54840" x="10109200" y="3224213"/>
          <p14:tracePt t="54847" x="10101263" y="3224213"/>
          <p14:tracePt t="54854" x="10072688" y="3214688"/>
          <p14:tracePt t="54861" x="10055225" y="3214688"/>
          <p14:tracePt t="54868" x="10028238" y="3214688"/>
          <p14:tracePt t="54875" x="9991725" y="3205163"/>
          <p14:tracePt t="54883" x="9963150" y="3195638"/>
          <p14:tracePt t="54890" x="9945688" y="3187700"/>
          <p14:tracePt t="54897" x="9918700" y="3178175"/>
          <p14:tracePt t="54904" x="9882188" y="3178175"/>
          <p14:tracePt t="54911" x="9853613" y="3178175"/>
          <p14:tracePt t="54918" x="9826625" y="3178175"/>
          <p14:tracePt t="54926" x="9799638" y="3178175"/>
          <p14:tracePt t="54933" x="9790113" y="3168650"/>
          <p14:tracePt t="54940" x="9780588" y="3168650"/>
          <p14:tracePt t="54947" x="9772650" y="3168650"/>
          <p14:tracePt t="54954" x="9763125" y="3168650"/>
          <p14:tracePt t="54969" x="9753600" y="3168650"/>
          <p14:tracePt t="55027" x="9763125" y="3168650"/>
          <p14:tracePt t="55034" x="9799638" y="3168650"/>
          <p14:tracePt t="55041" x="9863138" y="3159125"/>
          <p14:tracePt t="55048" x="9945688" y="3159125"/>
          <p14:tracePt t="55055" x="10045700" y="3141663"/>
          <p14:tracePt t="55062" x="10118725" y="3132138"/>
          <p14:tracePt t="55069" x="10228263" y="3132138"/>
          <p14:tracePt t="55076" x="10320338" y="3122613"/>
          <p14:tracePt t="55083" x="10502900" y="3095625"/>
          <p14:tracePt t="55090" x="10539413" y="3095625"/>
          <p14:tracePt t="55098" x="10666413" y="3095625"/>
          <p14:tracePt t="55105" x="10739438" y="3078163"/>
          <p14:tracePt t="55112" x="10821988" y="3078163"/>
          <p14:tracePt t="55119" x="10885488" y="3068638"/>
          <p14:tracePt t="55126" x="10977563" y="3059113"/>
          <p14:tracePt t="55134" x="11060113" y="3041650"/>
          <p14:tracePt t="55141" x="11114088" y="3041650"/>
          <p14:tracePt t="55148" x="11177588" y="3041650"/>
          <p14:tracePt t="55155" x="11214100" y="3041650"/>
          <p14:tracePt t="55162" x="11279188" y="3041650"/>
          <p14:tracePt t="55169" x="11315700" y="3022600"/>
          <p14:tracePt t="55176" x="11369675" y="3022600"/>
          <p14:tracePt t="55184" x="11398250" y="3022600"/>
          <p14:tracePt t="55191" x="11415713" y="3022600"/>
          <p14:tracePt t="55198" x="11461750" y="3022600"/>
          <p14:tracePt t="55205" x="11471275" y="3022600"/>
          <p14:tracePt t="55212" x="11498263" y="3032125"/>
          <p14:tracePt t="55219" x="11515725" y="3032125"/>
          <p14:tracePt t="55227" x="11534775" y="3032125"/>
          <p14:tracePt t="55234" x="11544300" y="3032125"/>
          <p14:tracePt t="55248" x="11544300" y="3041650"/>
          <p14:tracePt t="55255" x="11552238" y="3041650"/>
          <p14:tracePt t="55299" x="11561763" y="3041650"/>
          <p14:tracePt t="55320" x="11571288" y="3041650"/>
          <p14:tracePt t="55392" x="11571288" y="3049588"/>
          <p14:tracePt t="55399" x="11561763" y="3049588"/>
          <p14:tracePt t="55406" x="11552238" y="3049588"/>
          <p14:tracePt t="55413" x="11552238" y="3059113"/>
          <p14:tracePt t="55421" x="11534775" y="3068638"/>
          <p14:tracePt t="55428" x="11515725" y="3078163"/>
          <p14:tracePt t="55435" x="11488738" y="3086100"/>
          <p14:tracePt t="55442" x="11479213" y="3095625"/>
          <p14:tracePt t="55449" x="11442700" y="3114675"/>
          <p14:tracePt t="55456" x="11434763" y="3122613"/>
          <p14:tracePt t="55463" x="11406188" y="3141663"/>
          <p14:tracePt t="55470" x="11388725" y="3141663"/>
          <p14:tracePt t="55478" x="11342688" y="3168650"/>
          <p14:tracePt t="55485" x="11333163" y="3178175"/>
          <p14:tracePt t="55492" x="11306175" y="3195638"/>
          <p14:tracePt t="55499" x="11260138" y="3205163"/>
          <p14:tracePt t="55506" x="11233150" y="3214688"/>
          <p14:tracePt t="55513" x="11223625" y="3224213"/>
          <p14:tracePt t="55520" x="11196638" y="3232150"/>
          <p14:tracePt t="55528" x="11160125" y="3241675"/>
          <p14:tracePt t="55535" x="11133138" y="3260725"/>
          <p14:tracePt t="55542" x="11104563" y="3268663"/>
          <p14:tracePt t="55549" x="11031538" y="3297238"/>
          <p14:tracePt t="55556" x="11004550" y="3305175"/>
          <p14:tracePt t="55564" x="10941050" y="3314700"/>
          <p14:tracePt t="55571" x="10895013" y="3324225"/>
          <p14:tracePt t="55578" x="10848975" y="3341688"/>
          <p14:tracePt t="55585" x="10821988" y="3351213"/>
          <p14:tracePt t="55592" x="10748963" y="3360738"/>
          <p14:tracePt t="55600" x="10721975" y="3370263"/>
          <p14:tracePt t="55606" x="10658475" y="3370263"/>
          <p14:tracePt t="55614" x="10629900" y="3378200"/>
          <p14:tracePt t="55621" x="10602913" y="3378200"/>
          <p14:tracePt t="55629" x="10566400" y="3378200"/>
          <p14:tracePt t="55635" x="10520363" y="3378200"/>
          <p14:tracePt t="55642" x="10493375" y="3378200"/>
          <p14:tracePt t="55650" x="10456863" y="3378200"/>
          <p14:tracePt t="55657" x="10429875" y="3378200"/>
          <p14:tracePt t="55664" x="10364788" y="3378200"/>
          <p14:tracePt t="55671" x="10337800" y="3378200"/>
          <p14:tracePt t="55678" x="10310813" y="3378200"/>
          <p14:tracePt t="55685" x="10255250" y="3378200"/>
          <p14:tracePt t="55692" x="10228263" y="3370263"/>
          <p14:tracePt t="55700" x="10145713" y="3351213"/>
          <p14:tracePt t="55707" x="10118725" y="3351213"/>
          <p14:tracePt t="55714" x="10055225" y="3341688"/>
          <p14:tracePt t="55721" x="10028238" y="3341688"/>
          <p14:tracePt t="55729" x="9972675" y="3341688"/>
          <p14:tracePt t="55736" x="9955213" y="3341688"/>
          <p14:tracePt t="55743" x="9936163" y="3341688"/>
          <p14:tracePt t="55750" x="9918700" y="3333750"/>
          <p14:tracePt t="55757" x="9909175" y="3333750"/>
          <p14:tracePt t="55764" x="9890125" y="3333750"/>
          <p14:tracePt t="55771" x="9872663" y="3333750"/>
          <p14:tracePt t="55779" x="9853613" y="3324225"/>
          <p14:tracePt t="55786" x="9845675" y="3324225"/>
          <p14:tracePt t="55800" x="9836150" y="3324225"/>
          <p14:tracePt t="55807" x="9826625" y="3324225"/>
          <p14:tracePt t="55815" x="9817100" y="3324225"/>
          <p14:tracePt t="55894" x="9826625" y="3324225"/>
          <p14:tracePt t="55901" x="9853613" y="3314700"/>
          <p14:tracePt t="55908" x="9882188" y="3314700"/>
          <p14:tracePt t="55915" x="9899650" y="3314700"/>
          <p14:tracePt t="55922" x="9926638" y="3314700"/>
          <p14:tracePt t="55929" x="9955213" y="3314700"/>
          <p14:tracePt t="55936" x="9991725" y="3314700"/>
          <p14:tracePt t="55944" x="10018713" y="3314700"/>
          <p14:tracePt t="55951" x="10036175" y="3314700"/>
          <p14:tracePt t="55958" x="10055225" y="3314700"/>
          <p14:tracePt t="55965" x="10091738" y="3324225"/>
          <p14:tracePt t="55972" x="10101263" y="3324225"/>
          <p14:tracePt t="55979" x="10128250" y="3324225"/>
          <p14:tracePt t="55986" x="10145713" y="3324225"/>
          <p14:tracePt t="55994" x="10191750" y="3324225"/>
          <p14:tracePt t="56001" x="10218738" y="3324225"/>
          <p14:tracePt t="56008" x="10247313" y="3324225"/>
          <p14:tracePt t="56015" x="10301288" y="3324225"/>
          <p14:tracePt t="56022" x="10337800" y="3324225"/>
          <p14:tracePt t="56030" x="10374313" y="3324225"/>
          <p14:tracePt t="56037" x="10410825" y="3324225"/>
          <p14:tracePt t="56045" x="10474325" y="3324225"/>
          <p14:tracePt t="56051" x="10510838" y="3324225"/>
          <p14:tracePt t="56058" x="10556875" y="3324225"/>
          <p14:tracePt t="56065" x="10585450" y="3324225"/>
          <p14:tracePt t="56072" x="10621963" y="3324225"/>
          <p14:tracePt t="56080" x="10658475" y="3324225"/>
          <p14:tracePt t="56087" x="10694988" y="3324225"/>
          <p14:tracePt t="56095" x="10712450" y="3324225"/>
          <p14:tracePt t="56101" x="10748963" y="3324225"/>
          <p14:tracePt t="56108" x="10775950" y="3324225"/>
          <p14:tracePt t="56116" x="10804525" y="3324225"/>
          <p14:tracePt t="56123" x="10812463" y="3324225"/>
          <p14:tracePt t="56130" x="10848975" y="3324225"/>
          <p14:tracePt t="56137" x="10868025" y="3324225"/>
          <p14:tracePt t="56145" x="10895013" y="3324225"/>
          <p14:tracePt t="56151" x="10931525" y="3333750"/>
          <p14:tracePt t="56158" x="10958513" y="3341688"/>
          <p14:tracePt t="56166" x="10987088" y="3341688"/>
          <p14:tracePt t="56173" x="11014075" y="3341688"/>
          <p14:tracePt t="56180" x="11041063" y="3351213"/>
          <p14:tracePt t="56187" x="11060113" y="3351213"/>
          <p14:tracePt t="56195" x="11077575" y="3360738"/>
          <p14:tracePt t="56202" x="11096625" y="3360738"/>
          <p14:tracePt t="56208" x="11104563" y="3360738"/>
          <p14:tracePt t="56216" x="11114088" y="3360738"/>
          <p14:tracePt t="56223" x="11133138" y="3360738"/>
          <p14:tracePt t="56245" x="11141075" y="3360738"/>
          <p14:tracePt t="56252" x="11150600" y="3360738"/>
          <p14:tracePt t="56266" x="11160125" y="3370263"/>
          <p14:tracePt t="56273" x="11169650" y="3370263"/>
          <p14:tracePt t="56287" x="11177588" y="3370263"/>
          <p14:tracePt t="56302" x="11187113" y="3370263"/>
          <p14:tracePt t="56403" x="11177588" y="3370263"/>
          <p14:tracePt t="56410" x="11169650" y="3370263"/>
          <p14:tracePt t="56431" x="11160125" y="3370263"/>
          <p14:tracePt t="56438" x="11150600" y="3370263"/>
          <p14:tracePt t="56445" x="11141075" y="3370263"/>
          <p14:tracePt t="56460" x="11133138" y="3370263"/>
          <p14:tracePt t="56467" x="11123613" y="3370263"/>
          <p14:tracePt t="56474" x="11114088" y="3370263"/>
          <p14:tracePt t="56481" x="11096625" y="3360738"/>
          <p14:tracePt t="56488" x="11087100" y="3360738"/>
          <p14:tracePt t="56495" x="11068050" y="3360738"/>
          <p14:tracePt t="56503" x="11060113" y="3360738"/>
          <p14:tracePt t="56517" x="11050588" y="3360738"/>
          <p14:tracePt t="56524" x="11041063" y="3360738"/>
          <p14:tracePt t="56531" x="11031538" y="3360738"/>
          <p14:tracePt t="56538" x="11023600" y="3360738"/>
          <p14:tracePt t="56546" x="11014075" y="3360738"/>
          <p14:tracePt t="56553" x="11004550" y="3360738"/>
          <p14:tracePt t="56560" x="10995025" y="3360738"/>
          <p14:tracePt t="56567" x="10987088" y="3360738"/>
          <p14:tracePt t="56574" x="10977563" y="3360738"/>
          <p14:tracePt t="56581" x="10968038" y="3360738"/>
          <p14:tracePt t="56596" x="10950575" y="3360738"/>
          <p14:tracePt t="56603" x="10941050" y="3360738"/>
          <p14:tracePt t="56610" x="10931525" y="3360738"/>
          <p14:tracePt t="58245" x="10904538" y="3360738"/>
          <p14:tracePt t="58252" x="10831513" y="3360738"/>
          <p14:tracePt t="58259" x="10804525" y="3360738"/>
          <p14:tracePt t="58266" x="10721975" y="3387725"/>
          <p14:tracePt t="58273" x="10694988" y="3397250"/>
          <p14:tracePt t="58280" x="10621963" y="3406775"/>
          <p14:tracePt t="58287" x="10547350" y="3433763"/>
          <p14:tracePt t="58295" x="10456863" y="3470275"/>
          <p14:tracePt t="58302" x="10356850" y="3497263"/>
          <p14:tracePt t="58309" x="10274300" y="3506788"/>
          <p14:tracePt t="58316" x="10182225" y="3533775"/>
          <p14:tracePt t="58323" x="10118725" y="3560763"/>
          <p14:tracePt t="58331" x="10036175" y="3606800"/>
          <p14:tracePt t="58338" x="9999663" y="3625850"/>
          <p14:tracePt t="58345" x="9945688" y="3652838"/>
          <p14:tracePt t="58352" x="9872663" y="3689350"/>
          <p14:tracePt t="58359" x="9809163" y="3735388"/>
          <p14:tracePt t="58366" x="9726613" y="3771900"/>
          <p14:tracePt t="58373" x="9653588" y="3808413"/>
          <p14:tracePt t="58381" x="9561513" y="3862388"/>
          <p14:tracePt t="58388" x="9461500" y="3881438"/>
          <p14:tracePt t="58395" x="9369425" y="3908425"/>
          <p14:tracePt t="58402" x="9315450" y="3917950"/>
          <p14:tracePt t="58409" x="9251950" y="3935413"/>
          <p14:tracePt t="58417" x="9196388" y="3944938"/>
          <p14:tracePt t="58424" x="9123363" y="3963988"/>
          <p14:tracePt t="58431" x="9096375" y="3963988"/>
          <p14:tracePt t="58438" x="9059863" y="3971925"/>
          <p14:tracePt t="58445" x="9050338" y="3971925"/>
          <p14:tracePt t="58452" x="9040813" y="3981450"/>
          <p14:tracePt t="58459" x="9023350" y="3981450"/>
          <p14:tracePt t="58467" x="9013825" y="3990975"/>
          <p14:tracePt t="58474" x="9013825" y="4000500"/>
          <p14:tracePt t="58481" x="8996363" y="4000500"/>
          <p14:tracePt t="58488" x="8986838" y="4000500"/>
          <p14:tracePt t="58496" x="8977313" y="4008438"/>
          <p14:tracePt t="58503" x="8977313" y="4017963"/>
          <p14:tracePt t="58510" x="8967788" y="4017963"/>
          <p14:tracePt t="58517" x="8950325" y="4027488"/>
          <p14:tracePt t="58524" x="8931275" y="4044950"/>
          <p14:tracePt t="58531" x="8913813" y="4044950"/>
          <p14:tracePt t="58538" x="8904288" y="4044950"/>
          <p14:tracePt t="58546" x="8894763" y="4054475"/>
          <p14:tracePt t="58553" x="8877300" y="4054475"/>
          <p14:tracePt t="58567" x="8848725" y="4064000"/>
          <p14:tracePt t="58574" x="8812213" y="4073525"/>
          <p14:tracePt t="58581" x="8785225" y="4081463"/>
          <p14:tracePt t="58589" x="8758238" y="4090988"/>
          <p14:tracePt t="58596" x="8721725" y="4090988"/>
          <p14:tracePt t="58603" x="8694738" y="4090988"/>
          <p14:tracePt t="58610" x="8666163" y="4100513"/>
          <p14:tracePt t="58618" x="8629650" y="4100513"/>
          <p14:tracePt t="58624" x="8602663" y="4100513"/>
          <p14:tracePt t="58632" x="8585200" y="4100513"/>
          <p14:tracePt t="58639" x="8548688" y="4100513"/>
          <p14:tracePt t="58646" x="8539163" y="4100513"/>
          <p14:tracePt t="58653" x="8520113" y="4100513"/>
          <p14:tracePt t="58660" x="8493125" y="4100513"/>
          <p14:tracePt t="58668" x="8466138" y="4090988"/>
          <p14:tracePt t="58674" x="8439150" y="4090988"/>
          <p14:tracePt t="58682" x="8410575" y="4081463"/>
          <p14:tracePt t="58689" x="8374063" y="4073525"/>
          <p14:tracePt t="58696" x="8347075" y="4073525"/>
          <p14:tracePt t="58703" x="8329613" y="4073525"/>
          <p14:tracePt t="58711" x="8320088" y="4073525"/>
          <p14:tracePt t="58718" x="8293100" y="4064000"/>
          <p14:tracePt t="58725" x="8283575" y="4064000"/>
          <p14:tracePt t="58732" x="8274050" y="4064000"/>
          <p14:tracePt t="58739" x="8264525" y="4064000"/>
          <p14:tracePt t="58754" x="8247063" y="4064000"/>
          <p14:tracePt t="58761" x="8237538" y="4064000"/>
          <p14:tracePt t="58768" x="8228013" y="4064000"/>
          <p14:tracePt t="58775" x="8220075" y="4054475"/>
          <p14:tracePt t="58782" x="8210550" y="4054475"/>
          <p14:tracePt t="58789" x="8201025" y="4054475"/>
          <p14:tracePt t="58804" x="8191500" y="4054475"/>
          <p14:tracePt t="58832" x="8191500" y="4037013"/>
          <p14:tracePt t="58861" x="8191500" y="4027488"/>
          <p14:tracePt t="58875" x="8191500" y="4017963"/>
          <p14:tracePt t="58883" x="8210550" y="4017963"/>
          <p14:tracePt t="58890" x="8237538" y="4008438"/>
          <p14:tracePt t="58897" x="8256588" y="4000500"/>
          <p14:tracePt t="58904" x="8264525" y="3990975"/>
          <p14:tracePt t="58911" x="8274050" y="3981450"/>
          <p14:tracePt t="58918" x="8293100" y="3981450"/>
          <p14:tracePt t="58925" x="8310563" y="3971925"/>
          <p14:tracePt t="58940" x="8320088" y="3971925"/>
          <p14:tracePt t="58947" x="8329613" y="3971925"/>
          <p14:tracePt t="58954" x="8337550" y="3971925"/>
          <p14:tracePt t="58961" x="8347075" y="3971925"/>
          <p14:tracePt t="58990" x="8356600" y="3971925"/>
          <p14:tracePt t="59012" x="8366125" y="3971925"/>
          <p14:tracePt t="59026" x="8374063" y="3971925"/>
          <p14:tracePt t="59033" x="8383588" y="3971925"/>
          <p14:tracePt t="59046" x="8393113" y="3971925"/>
          <p14:tracePt t="59047" x="8402638" y="3971925"/>
          <p14:tracePt t="59055" x="8410575" y="3971925"/>
          <p14:tracePt t="59062" x="8420100" y="3971925"/>
          <p14:tracePt t="59069" x="8429625" y="3971925"/>
          <p14:tracePt t="59076" x="8439150" y="3971925"/>
          <p14:tracePt t="59090" x="8456613" y="3981450"/>
          <p14:tracePt t="59126" x="8466138" y="3981450"/>
          <p14:tracePt t="59241" x="8475663" y="3981450"/>
          <p14:tracePt t="59270" x="8483600" y="3981450"/>
          <p14:tracePt t="59284" x="8493125" y="3981450"/>
          <p14:tracePt t="62467" x="8493125" y="3990975"/>
          <p14:tracePt t="62918" x="8502650" y="3990975"/>
          <p14:tracePt t="63011" x="8502650" y="4008438"/>
          <p14:tracePt t="63262" x="8502650" y="4017963"/>
          <p14:tracePt t="63291" x="8512175" y="4017963"/>
          <p14:tracePt t="63363" x="8529638" y="4027488"/>
          <p14:tracePt t="63377" x="8529638" y="4037013"/>
          <p14:tracePt t="63384" x="8539163" y="4037013"/>
          <p14:tracePt t="63398" x="8539163" y="4044950"/>
          <p14:tracePt t="63405" x="8548688" y="4044950"/>
          <p14:tracePt t="63943" x="8548688" y="4054475"/>
          <p14:tracePt t="64065" x="8548688" y="4064000"/>
          <p14:tracePt t="65362" x="8548688" y="4073525"/>
          <p14:tracePt t="65398" x="8548688" y="4081463"/>
          <p14:tracePt t="65434" x="8548688" y="4090988"/>
          <p14:tracePt t="65599" x="8548688" y="4100513"/>
          <p14:tracePt t="65635" x="8548688" y="4110038"/>
          <p14:tracePt t="65670" x="8556625" y="4110038"/>
          <p14:tracePt t="65692" x="8556625" y="4117975"/>
          <p14:tracePt t="65699" x="8556625" y="4127500"/>
          <p14:tracePt t="65713" x="8556625" y="4137025"/>
          <p14:tracePt t="65721" x="8556625" y="4146550"/>
          <p14:tracePt t="65742" x="8556625" y="4154488"/>
          <p14:tracePt t="65821" x="8556625" y="4164013"/>
          <p14:tracePt t="65828" x="8566150" y="4164013"/>
          <p14:tracePt t="65842" x="8566150" y="4173538"/>
          <p14:tracePt t="66237" x="8566150" y="4183063"/>
          <p14:tracePt t="66402" x="8566150" y="4191000"/>
          <p14:tracePt t="66416" x="8566150" y="4200525"/>
          <p14:tracePt t="66445" x="8566150" y="4210050"/>
          <p14:tracePt t="69555" x="8566150" y="4219575"/>
          <p14:tracePt t="69569" x="8566150" y="4227513"/>
          <p14:tracePt t="69598" x="8566150" y="4237038"/>
          <p14:tracePt t="69619" x="8566150" y="4246563"/>
          <p14:tracePt t="69641" x="8566150" y="4256088"/>
          <p14:tracePt t="69684" x="8566150" y="4264025"/>
          <p14:tracePt t="69698" x="8566150" y="4273550"/>
          <p14:tracePt t="69720" x="8566150" y="4283075"/>
          <p14:tracePt t="69727" x="8566150" y="4292600"/>
          <p14:tracePt t="69734" x="8566150" y="4300538"/>
          <p14:tracePt t="69741" x="8566150" y="4310063"/>
          <p14:tracePt t="69762" x="8566150" y="4319588"/>
          <p14:tracePt t="69770" x="8566150" y="4337050"/>
          <p14:tracePt t="69798" x="8575675" y="4337050"/>
          <p14:tracePt t="69813" x="8575675" y="4346575"/>
          <p14:tracePt t="69827" x="8575675" y="4356100"/>
          <p14:tracePt t="69834" x="8575675" y="4365625"/>
          <p14:tracePt t="69841" x="8575675" y="4373563"/>
          <p14:tracePt t="69856" x="8593138" y="4373563"/>
          <p14:tracePt t="69863" x="8593138" y="4383088"/>
          <p14:tracePt t="69870" x="8593138" y="4392613"/>
          <p14:tracePt t="69878" x="8602663" y="4392613"/>
          <p14:tracePt t="69884" x="8602663" y="4410075"/>
          <p14:tracePt t="69891" x="8612188" y="4410075"/>
          <p14:tracePt t="69913" x="8612188" y="4419600"/>
          <p14:tracePt t="69942" x="8621713" y="4429125"/>
          <p14:tracePt t="69963" x="8621713" y="4438650"/>
          <p14:tracePt t="69970" x="8629650" y="4438650"/>
          <p14:tracePt t="69992" x="8629650" y="4446588"/>
          <p14:tracePt t="70006" x="8629650" y="4456113"/>
          <p14:tracePt t="70422" x="8629650" y="4446588"/>
          <p14:tracePt t="74845" x="8639175" y="4446588"/>
          <p14:tracePt t="74866" x="8639175" y="4438650"/>
          <p14:tracePt t="74873" x="8648700" y="4438650"/>
          <p14:tracePt t="75088" x="8658225" y="4438650"/>
          <p14:tracePt t="75110" x="8666163" y="4438650"/>
          <p14:tracePt t="75181" x="8675688" y="4429125"/>
          <p14:tracePt t="75203" x="8685213" y="4419600"/>
          <p14:tracePt t="77453" x="8694738" y="4419600"/>
          <p14:tracePt t="77482" x="8702675" y="4419600"/>
          <p14:tracePt t="77496" x="8712200" y="4419600"/>
          <p14:tracePt t="77518" x="8721725" y="4419600"/>
          <p14:tracePt t="77532" x="8731250" y="4419600"/>
          <p14:tracePt t="77546" x="8739188" y="4419600"/>
          <p14:tracePt t="77568" x="8748713" y="4419600"/>
          <p14:tracePt t="77589" x="8758238" y="4419600"/>
          <p14:tracePt t="77596" x="8767763" y="4419600"/>
          <p14:tracePt t="77603" x="8775700" y="4419600"/>
          <p14:tracePt t="77618" x="8794750" y="4419600"/>
          <p14:tracePt t="77625" x="8804275" y="4419600"/>
          <p14:tracePt t="77646" x="8812213" y="4419600"/>
          <p14:tracePt t="77661" x="8821738" y="4419600"/>
          <p14:tracePt t="77682" x="8831263" y="4429125"/>
          <p14:tracePt t="77754" x="8840788" y="4429125"/>
          <p14:tracePt t="77926" x="8840788" y="4438650"/>
          <p14:tracePt t="78070" x="8840788" y="4446588"/>
          <p14:tracePt t="78098" x="8840788" y="4456113"/>
          <p14:tracePt t="78141" x="8840788" y="4465638"/>
          <p14:tracePt t="78177" x="8840788" y="4475163"/>
          <p14:tracePt t="78227" x="8831263" y="4483100"/>
          <p14:tracePt t="78235" x="8821738" y="4483100"/>
          <p14:tracePt t="78242" x="8812213" y="4492625"/>
          <p14:tracePt t="78256" x="8785225" y="4492625"/>
          <p14:tracePt t="78263" x="8767763" y="4492625"/>
          <p14:tracePt t="78277" x="8748713" y="4502150"/>
          <p14:tracePt t="78284" x="8739188" y="4502150"/>
          <p14:tracePt t="78291" x="8731250" y="4502150"/>
          <p14:tracePt t="78299" x="8702675" y="4502150"/>
          <p14:tracePt t="78306" x="8694738" y="4502150"/>
          <p14:tracePt t="78313" x="8685213" y="4502150"/>
          <p14:tracePt t="78320" x="8675688" y="4502150"/>
          <p14:tracePt t="78334" x="8666163" y="4502150"/>
          <p14:tracePt t="80184" x="8666163" y="4511675"/>
          <p14:tracePt t="80191" x="8666163" y="4519613"/>
          <p14:tracePt t="80198" x="8666163" y="4529138"/>
          <p14:tracePt t="80213" x="8666163" y="4538663"/>
          <p14:tracePt t="80220" x="8666163" y="4548188"/>
          <p14:tracePt t="80229" x="8666163" y="4556125"/>
          <p14:tracePt t="80234" x="8666163" y="4565650"/>
          <p14:tracePt t="80241" x="8666163" y="4575175"/>
          <p14:tracePt t="80248" x="8666163" y="4584700"/>
          <p14:tracePt t="80255" x="8666163" y="4592638"/>
          <p14:tracePt t="80263" x="8658225" y="4592638"/>
          <p14:tracePt t="80270" x="8648700" y="4602163"/>
          <p14:tracePt t="80277" x="8648700" y="4611688"/>
          <p14:tracePt t="80284" x="8648700" y="4621213"/>
          <p14:tracePt t="80291" x="8639175" y="4629150"/>
          <p14:tracePt t="80298" x="8639175" y="4638675"/>
          <p14:tracePt t="80305" x="8639175" y="4648200"/>
          <p14:tracePt t="80313" x="8639175" y="4657725"/>
          <p14:tracePt t="80327" x="8629650" y="4665663"/>
          <p14:tracePt t="80334" x="8629650" y="4675188"/>
          <p14:tracePt t="80341" x="8629650" y="4684713"/>
          <p14:tracePt t="80349" x="8629650" y="4694238"/>
          <p14:tracePt t="80363" x="8621713" y="4694238"/>
          <p14:tracePt t="80385" x="8621713" y="4702175"/>
          <p14:tracePt t="80399" x="8621713" y="4721225"/>
          <p14:tracePt t="80420" x="8621713" y="4730750"/>
          <p14:tracePt t="80428" x="8612188" y="4730750"/>
          <p14:tracePt t="80435" x="8612188" y="4738688"/>
          <p14:tracePt t="80456" x="8612188" y="4748213"/>
          <p14:tracePt t="80485" x="8612188" y="4757738"/>
          <p14:tracePt t="80514" x="8593138" y="4767263"/>
          <p14:tracePt t="80528" x="8585200" y="4775200"/>
          <p14:tracePt t="80535" x="8575675" y="4794250"/>
          <p14:tracePt t="80556" x="8575675" y="4803775"/>
          <p14:tracePt t="80564" x="8566150" y="4803775"/>
          <p14:tracePt t="80585" x="8566150" y="4811713"/>
          <p14:tracePt t="80664" x="8556625" y="4811713"/>
          <p14:tracePt t="80707" x="8548688" y="4811713"/>
          <p14:tracePt t="80757" x="8539163" y="4811713"/>
          <p14:tracePt t="80772" x="8520113" y="4811713"/>
          <p14:tracePt t="80786" x="8512175" y="4811713"/>
          <p14:tracePt t="80815" x="8512175" y="4803775"/>
          <p14:tracePt t="80858" x="8502650" y="4803775"/>
          <p14:tracePt t="80908" x="8493125" y="4784725"/>
          <p14:tracePt t="81224" x="8502650" y="4784725"/>
          <p14:tracePt t="81231" x="8512175" y="4784725"/>
          <p14:tracePt t="81245" x="8529638" y="4784725"/>
          <p14:tracePt t="81252" x="8529638" y="4794250"/>
          <p14:tracePt t="81295" x="8539163" y="4803775"/>
          <p14:tracePt t="81309" x="8548688" y="4811713"/>
          <p14:tracePt t="81338" x="8556625" y="4811713"/>
          <p14:tracePt t="81424" x="8556625" y="4821238"/>
          <p14:tracePt t="81453" x="8566150" y="4821238"/>
          <p14:tracePt t="81460" x="8566150" y="4830763"/>
          <p14:tracePt t="81467" x="8575675" y="4830763"/>
          <p14:tracePt t="81495" x="8585200" y="4830763"/>
          <p14:tracePt t="81582" x="8593138" y="4830763"/>
          <p14:tracePt t="81639" x="8602663" y="4830763"/>
          <p14:tracePt t="81653" x="8602663" y="4840288"/>
          <p14:tracePt t="82012" x="8593138" y="4840288"/>
          <p14:tracePt t="82033" x="8585200" y="4840288"/>
          <p14:tracePt t="82047" x="8575675" y="4840288"/>
          <p14:tracePt t="82062" x="8566150" y="4840288"/>
          <p14:tracePt t="82083" x="8556625" y="4840288"/>
          <p14:tracePt t="82091" x="8556625" y="4830763"/>
          <p14:tracePt t="82098" x="8548688" y="4821238"/>
          <p14:tracePt t="82807" x="8548688" y="4803775"/>
          <p14:tracePt t="87853" x="8556625" y="4803775"/>
          <p14:tracePt t="87946" x="8556625" y="4821238"/>
          <p14:tracePt t="87975" x="8575675" y="4821238"/>
          <p14:tracePt t="88011" x="8575675" y="4830763"/>
          <p14:tracePt t="88039" x="8585200" y="4830763"/>
          <p14:tracePt t="88090" x="8593138" y="4830763"/>
          <p14:tracePt t="88097" x="8593138" y="4840288"/>
          <p14:tracePt t="88154" x="8602663" y="4840288"/>
          <p14:tracePt t="88189" x="8602663" y="4848225"/>
          <p14:tracePt t="88219" x="8602663" y="4857750"/>
          <p14:tracePt t="88592" x="8602663" y="4867275"/>
          <p14:tracePt t="88599" x="8593138" y="4867275"/>
          <p14:tracePt t="88620" x="8585200" y="4867275"/>
          <p14:tracePt t="88634" x="8575675" y="4867275"/>
          <p14:tracePt t="88648" x="8566150" y="4876800"/>
          <p14:tracePt t="88677" x="8556625" y="4876800"/>
          <p14:tracePt t="88705" x="8548688" y="4876800"/>
          <p14:tracePt t="88727" x="8539163" y="4867275"/>
          <p14:tracePt t="88749" x="8539163" y="4848225"/>
          <p14:tracePt t="88756" x="8529638" y="4848225"/>
          <p14:tracePt t="88763" x="8529638" y="4830763"/>
          <p14:tracePt t="88777" x="8520113" y="4830763"/>
          <p14:tracePt t="88799" x="8520113" y="4821238"/>
          <p14:tracePt t="88806" x="8520113" y="4811713"/>
          <p14:tracePt t="88913" x="8529638" y="4811713"/>
          <p14:tracePt t="88928" x="8548688" y="4811713"/>
          <p14:tracePt t="88935" x="8556625" y="4811713"/>
          <p14:tracePt t="88942" x="8566150" y="4811713"/>
          <p14:tracePt t="88949" x="8575675" y="4821238"/>
          <p14:tracePt t="88956" x="8585200" y="4821238"/>
          <p14:tracePt t="88964" x="8593138" y="4821238"/>
          <p14:tracePt t="88971" x="8593138" y="4830763"/>
          <p14:tracePt t="88978" x="8602663" y="4830763"/>
          <p14:tracePt t="88985" x="8602663" y="4840288"/>
          <p14:tracePt t="89014" x="8612188" y="4857750"/>
          <p14:tracePt t="89028" x="8621713" y="4857750"/>
          <p14:tracePt t="89042" x="8629650" y="4867275"/>
          <p14:tracePt t="89064" x="8629650" y="4876800"/>
          <p14:tracePt t="89085" x="8629650" y="4884738"/>
          <p14:tracePt t="89107" x="8639175" y="4884738"/>
          <p14:tracePt t="89136" x="8639175" y="4894263"/>
          <p14:tracePt t="89150" x="8639175" y="4903788"/>
          <p14:tracePt t="89157" x="8648700" y="4903788"/>
          <p14:tracePt t="89164" x="8648700" y="4913313"/>
          <p14:tracePt t="89179" x="8648700" y="4922838"/>
          <p14:tracePt t="89193" x="8648700" y="4930775"/>
          <p14:tracePt t="89222" x="8648700" y="4940300"/>
          <p14:tracePt t="89236" x="8648700" y="4949825"/>
          <p14:tracePt t="89257" x="8648700" y="4959350"/>
          <p14:tracePt t="89351" x="8648700" y="4967288"/>
          <p14:tracePt t="89444" x="8639175" y="4967288"/>
          <p14:tracePt t="89473" x="8629650" y="4967288"/>
          <p14:tracePt t="89480" x="8621713" y="4967288"/>
          <p14:tracePt t="89501" x="8612188" y="4959350"/>
          <p14:tracePt t="89523" x="8612188" y="4949825"/>
          <p14:tracePt t="89530" x="8612188" y="4940300"/>
          <p14:tracePt t="89537" x="8602663" y="4940300"/>
          <p14:tracePt t="89544" x="8602663" y="4930775"/>
          <p14:tracePt t="89558" x="8602663" y="4922838"/>
          <p14:tracePt t="89580" x="8602663" y="4913313"/>
          <p14:tracePt t="89594" x="8602663" y="4903788"/>
          <p14:tracePt t="89616" x="8602663" y="4894263"/>
          <p14:tracePt t="89637" x="8593138" y="4894263"/>
          <p14:tracePt t="89867" x="8612188" y="4894263"/>
          <p14:tracePt t="89874" x="8612188" y="4913313"/>
          <p14:tracePt t="89895" x="8612188" y="4922838"/>
          <p14:tracePt t="89931" x="8612188" y="4930775"/>
          <p14:tracePt t="89945" x="8621713" y="4940300"/>
          <p14:tracePt t="89967" x="8621713" y="4949825"/>
          <p14:tracePt t="89981" x="8629650" y="4959350"/>
          <p14:tracePt t="90010" x="8629650" y="4967288"/>
          <p14:tracePt t="90018" x="8639175" y="4986338"/>
          <p14:tracePt t="90031" x="8639175" y="4995863"/>
          <p14:tracePt t="90060" x="8639175" y="5003800"/>
          <p14:tracePt t="90067" x="8648700" y="5003800"/>
          <p14:tracePt t="90074" x="8658225" y="5013325"/>
          <p14:tracePt t="90082" x="8666163" y="5013325"/>
          <p14:tracePt t="90096" x="8666163" y="5022850"/>
          <p14:tracePt t="90110" x="8675688" y="5022850"/>
          <p14:tracePt t="90132" x="8685213" y="5022850"/>
          <p14:tracePt t="90147" x="8694738" y="5022850"/>
          <p14:tracePt t="90153" x="8702675" y="5022850"/>
          <p14:tracePt t="90161" x="8712200" y="5032375"/>
          <p14:tracePt t="90168" x="8721725" y="5032375"/>
          <p14:tracePt t="90175" x="8739188" y="5032375"/>
          <p14:tracePt t="90182" x="8748713" y="5032375"/>
          <p14:tracePt t="90189" x="8767763" y="5032375"/>
          <p14:tracePt t="90196" x="8775700" y="5032375"/>
          <p14:tracePt t="90203" x="8794750" y="5032375"/>
          <p14:tracePt t="90218" x="8821738" y="5032375"/>
          <p14:tracePt t="90225" x="8831263" y="5032375"/>
          <p14:tracePt t="90239" x="8840788" y="5032375"/>
          <p14:tracePt t="90246" x="8848725" y="5032375"/>
          <p14:tracePt t="90253" x="8858250" y="5032375"/>
          <p14:tracePt t="90262" x="8867775" y="5032375"/>
          <p14:tracePt t="90275" x="8885238" y="5032375"/>
          <p14:tracePt t="90290" x="8894763" y="5032375"/>
          <p14:tracePt t="90304" x="8904288" y="5032375"/>
          <p14:tracePt t="90312" x="8913813" y="5032375"/>
          <p14:tracePt t="90325" x="8921750" y="5032375"/>
          <p14:tracePt t="90347" x="8931275" y="5032375"/>
          <p14:tracePt t="90390" x="8940800" y="5040313"/>
          <p14:tracePt t="90397" x="8940800" y="5059363"/>
          <p14:tracePt t="90404" x="8959850" y="5059363"/>
          <p14:tracePt t="90411" x="8959850" y="5068888"/>
          <p14:tracePt t="90418" x="8959850" y="5076825"/>
          <p14:tracePt t="90425" x="8959850" y="5086350"/>
          <p14:tracePt t="90433" x="8959850" y="5095875"/>
          <p14:tracePt t="90447" x="8959850" y="5105400"/>
          <p14:tracePt t="90454" x="8959850" y="5113338"/>
          <p14:tracePt t="90462" x="8959850" y="5122863"/>
          <p14:tracePt t="90469" x="8959850" y="5132388"/>
          <p14:tracePt t="90476" x="8959850" y="5141913"/>
          <p14:tracePt t="90483" x="8959850" y="5149850"/>
          <p14:tracePt t="90497" x="8959850" y="5159375"/>
          <p14:tracePt t="90504" x="8950325" y="5159375"/>
          <p14:tracePt t="90519" x="8940800" y="5159375"/>
          <p14:tracePt t="90526" x="8931275" y="5168900"/>
          <p14:tracePt t="90533" x="8921750" y="5168900"/>
          <p14:tracePt t="90540" x="8913813" y="5178425"/>
          <p14:tracePt t="90547" x="8913813" y="5186363"/>
          <p14:tracePt t="90554" x="8904288" y="5186363"/>
          <p14:tracePt t="90562" x="8894763" y="5186363"/>
          <p14:tracePt t="90569" x="8885238" y="5186363"/>
          <p14:tracePt t="90576" x="8867775" y="5186363"/>
          <p14:tracePt t="90583" x="8848725" y="5186363"/>
          <p14:tracePt t="90590" x="8831263" y="5186363"/>
          <p14:tracePt t="90598" x="8812213" y="5186363"/>
          <p14:tracePt t="90604" x="8785225" y="5168900"/>
          <p14:tracePt t="90612" x="8775700" y="5159375"/>
          <p14:tracePt t="90619" x="8758238" y="5132388"/>
          <p14:tracePt t="90626" x="8739188" y="5105400"/>
          <p14:tracePt t="90633" x="8712200" y="5086350"/>
          <p14:tracePt t="90641" x="8702675" y="5068888"/>
          <p14:tracePt t="90648" x="8694738" y="5049838"/>
          <p14:tracePt t="90655" x="8685213" y="5040313"/>
          <p14:tracePt t="90662" x="8675688" y="5032375"/>
          <p14:tracePt t="90669" x="8666163" y="5013325"/>
          <p14:tracePt t="90684" x="8666163" y="5003800"/>
          <p14:tracePt t="90691" x="8666163" y="4995863"/>
          <p14:tracePt t="90712" x="8658225" y="4995863"/>
          <p14:tracePt t="90755" x="8658225" y="4986338"/>
          <p14:tracePt t="90777" x="8658225" y="4976813"/>
          <p14:tracePt t="90820" x="8658225" y="4967288"/>
          <p14:tracePt t="90899" x="8658225" y="4959350"/>
          <p14:tracePt t="90906" x="8658225" y="4949825"/>
          <p14:tracePt t="90920" x="8658225" y="4930775"/>
          <p14:tracePt t="90928" x="8658225" y="4913313"/>
          <p14:tracePt t="90942" x="8658225" y="4884738"/>
          <p14:tracePt t="90949" x="8658225" y="4848225"/>
          <p14:tracePt t="90956" x="8658225" y="4840288"/>
          <p14:tracePt t="90963" x="8658225" y="4811713"/>
          <p14:tracePt t="90978" x="8658225" y="4803775"/>
          <p14:tracePt t="90985" x="8658225" y="4784725"/>
          <p14:tracePt t="91265" x="8666163" y="4803775"/>
          <p14:tracePt t="91272" x="8666163" y="4811713"/>
          <p14:tracePt t="91278" x="8675688" y="4830763"/>
          <p14:tracePt t="91286" x="8675688" y="4840288"/>
          <p14:tracePt t="91300" x="8675688" y="4848225"/>
          <p14:tracePt t="91308" x="8675688" y="4857750"/>
          <p14:tracePt t="91372" x="8675688" y="4867275"/>
          <p14:tracePt t="92440" x="8675688" y="4876800"/>
          <p14:tracePt t="92447" x="8675688" y="4884738"/>
          <p14:tracePt t="92454" x="8675688" y="4894263"/>
          <p14:tracePt t="92462" x="8675688" y="4903788"/>
          <p14:tracePt t="92476" x="8675688" y="4913313"/>
          <p14:tracePt t="92483" x="8675688" y="4930775"/>
          <p14:tracePt t="92497" x="8675688" y="4940300"/>
          <p14:tracePt t="92504" x="8675688" y="4949825"/>
          <p14:tracePt t="92512" x="8675688" y="4959350"/>
          <p14:tracePt t="92518" x="8675688" y="4976813"/>
          <p14:tracePt t="92525" x="8675688" y="4995863"/>
          <p14:tracePt t="92533" x="8675688" y="5032375"/>
          <p14:tracePt t="92540" x="8675688" y="5059363"/>
          <p14:tracePt t="92547" x="8675688" y="5086350"/>
          <p14:tracePt t="92554" x="8675688" y="5113338"/>
          <p14:tracePt t="92562" x="8675688" y="5122863"/>
          <p14:tracePt t="92569" x="8675688" y="5141913"/>
          <p14:tracePt t="92576" x="8675688" y="5149850"/>
          <p14:tracePt t="92583" x="8675688" y="5159375"/>
          <p14:tracePt t="92590" x="8675688" y="5168900"/>
          <p14:tracePt t="92605" x="8675688" y="5186363"/>
          <p14:tracePt t="92612" x="8675688" y="5195888"/>
          <p14:tracePt t="92626" x="8675688" y="5205413"/>
          <p14:tracePt t="92633" x="8666163" y="5214938"/>
          <p14:tracePt t="92640" x="8666163" y="5222875"/>
          <p14:tracePt t="92648" x="8666163" y="5232400"/>
          <p14:tracePt t="92662" x="8666163" y="5241925"/>
          <p14:tracePt t="92669" x="8666163" y="5259388"/>
          <p14:tracePt t="92683" x="8666163" y="5268913"/>
          <p14:tracePt t="92690" x="8666163" y="5287963"/>
          <p14:tracePt t="92698" x="8666163" y="5295900"/>
          <p14:tracePt t="92705" x="8666163" y="5305425"/>
          <p14:tracePt t="92713" x="8666163" y="5314950"/>
          <p14:tracePt t="92719" x="8666163" y="5332413"/>
          <p14:tracePt t="92733" x="8666163" y="5341938"/>
          <p14:tracePt t="92740" x="8666163" y="5351463"/>
          <p14:tracePt t="92748" x="8675688" y="5368925"/>
          <p14:tracePt t="92762" x="8675688" y="5378450"/>
          <p14:tracePt t="92769" x="8685213" y="5405438"/>
          <p14:tracePt t="92776" x="8685213" y="5414963"/>
          <p14:tracePt t="92791" x="8702675" y="5434013"/>
          <p14:tracePt t="92798" x="8702675" y="5441950"/>
          <p14:tracePt t="92805" x="8702675" y="5451475"/>
          <p14:tracePt t="92812" x="8712200" y="5451475"/>
          <p14:tracePt t="92819" x="8712200" y="5461000"/>
          <p14:tracePt t="92826" x="8721725" y="5478463"/>
          <p14:tracePt t="92834" x="8721725" y="5487988"/>
          <p14:tracePt t="92849" x="8721725" y="5497513"/>
          <p14:tracePt t="92855" x="8731250" y="5507038"/>
          <p14:tracePt t="92862" x="8739188" y="5514975"/>
          <p14:tracePt t="92877" x="8748713" y="5524500"/>
          <p14:tracePt t="92884" x="8758238" y="5534025"/>
          <p14:tracePt t="92891" x="8758238" y="5551488"/>
          <p14:tracePt t="92905" x="8775700" y="5561013"/>
          <p14:tracePt t="92913" x="8775700" y="5570538"/>
          <p14:tracePt t="92920" x="8785225" y="5588000"/>
          <p14:tracePt t="92927" x="8794750" y="5597525"/>
          <p14:tracePt t="92956" x="8804275" y="5607050"/>
          <p14:tracePt t="92970" x="8812213" y="5616575"/>
          <p14:tracePt t="92977" x="8812213" y="5624513"/>
          <p14:tracePt t="92984" x="8821738" y="5634038"/>
          <p14:tracePt t="92991" x="8831263" y="5643563"/>
          <p14:tracePt t="92999" x="8831263" y="5653088"/>
          <p14:tracePt t="93006" x="8831263" y="5661025"/>
          <p14:tracePt t="93020" x="8848725" y="5680075"/>
          <p14:tracePt t="93027" x="8858250" y="5707063"/>
          <p14:tracePt t="93046" x="8858250" y="5734050"/>
          <p14:tracePt t="93056" x="8858250" y="5743575"/>
          <p14:tracePt t="93063" x="8858250" y="5753100"/>
          <p14:tracePt t="93070" x="8858250" y="5762625"/>
          <p14:tracePt t="93085" x="8858250" y="5770563"/>
          <p14:tracePt t="93092" x="8858250" y="5789613"/>
          <p14:tracePt t="93099" x="8858250" y="5799138"/>
          <p14:tracePt t="93113" x="8858250" y="5807075"/>
          <p14:tracePt t="93120" x="8858250" y="5816600"/>
          <p14:tracePt t="93128" x="8858250" y="5826125"/>
          <p14:tracePt t="93142" x="8867775" y="5826125"/>
          <p14:tracePt t="95429" x="8885238" y="5826125"/>
          <p14:tracePt t="95436" x="8904288" y="5826125"/>
          <p14:tracePt t="95444" x="8921750" y="5826125"/>
          <p14:tracePt t="95451" x="8959850" y="5816600"/>
          <p14:tracePt t="95457" x="8977313" y="5816600"/>
          <p14:tracePt t="95464" x="8996363" y="5816600"/>
          <p14:tracePt t="95471" x="9004300" y="5816600"/>
          <p14:tracePt t="95479" x="9032875" y="5816600"/>
          <p14:tracePt t="95486" x="9059863" y="5807075"/>
          <p14:tracePt t="95493" x="9077325" y="5799138"/>
          <p14:tracePt t="95500" x="9096375" y="5799138"/>
          <p14:tracePt t="95507" x="9132888" y="5789613"/>
          <p14:tracePt t="95515" x="9150350" y="5789613"/>
          <p14:tracePt t="95521" x="9159875" y="5789613"/>
          <p14:tracePt t="95529" x="9178925" y="5780088"/>
          <p14:tracePt t="95536" x="9205913" y="5770563"/>
          <p14:tracePt t="95543" x="9223375" y="5753100"/>
          <p14:tracePt t="95550" x="9242425" y="5753100"/>
          <p14:tracePt t="95558" x="9259888" y="5743575"/>
          <p14:tracePt t="95565" x="9269413" y="5734050"/>
          <p14:tracePt t="95572" x="9296400" y="5734050"/>
          <p14:tracePt t="95579" x="9315450" y="5726113"/>
          <p14:tracePt t="95586" x="9324975" y="5726113"/>
          <p14:tracePt t="95593" x="9351963" y="5716588"/>
          <p14:tracePt t="95601" x="9378950" y="5707063"/>
          <p14:tracePt t="95608" x="9405938" y="5697538"/>
          <p14:tracePt t="95615" x="9415463" y="5697538"/>
          <p14:tracePt t="95622" x="9434513" y="5689600"/>
          <p14:tracePt t="95629" x="9461500" y="5680075"/>
          <p14:tracePt t="95636" x="9488488" y="5670550"/>
          <p14:tracePt t="95643" x="9507538" y="5653088"/>
          <p14:tracePt t="95651" x="9525000" y="5653088"/>
          <p14:tracePt t="95658" x="9551988" y="5643563"/>
          <p14:tracePt t="95665" x="9561513" y="5634038"/>
          <p14:tracePt t="95672" x="9580563" y="5624513"/>
          <p14:tracePt t="95679" x="9598025" y="5624513"/>
          <p14:tracePt t="95687" x="9607550" y="5624513"/>
          <p14:tracePt t="95694" x="9617075" y="5616575"/>
          <p14:tracePt t="95701" x="9634538" y="5607050"/>
          <p14:tracePt t="95708" x="9653588" y="5607050"/>
          <p14:tracePt t="95716" x="9661525" y="5607050"/>
          <p14:tracePt t="95723" x="9680575" y="5597525"/>
          <p14:tracePt t="95730" x="9707563" y="5588000"/>
          <p14:tracePt t="95737" x="9734550" y="5570538"/>
          <p14:tracePt t="95744" x="9753600" y="5570538"/>
          <p14:tracePt t="95751" x="9780588" y="5561013"/>
          <p14:tracePt t="95758" x="9817100" y="5551488"/>
          <p14:tracePt t="95765" x="9845675" y="5543550"/>
          <p14:tracePt t="95772" x="9872663" y="5534025"/>
          <p14:tracePt t="95780" x="9899650" y="5534025"/>
          <p14:tracePt t="95787" x="9926638" y="5524500"/>
          <p14:tracePt t="95794" x="9945688" y="5524500"/>
          <p14:tracePt t="95801" x="9972675" y="5514975"/>
          <p14:tracePt t="95808" x="9999663" y="5514975"/>
          <p14:tracePt t="95816" x="10009188" y="5514975"/>
          <p14:tracePt t="95823" x="10036175" y="5507038"/>
          <p14:tracePt t="95830" x="10072688" y="5507038"/>
          <p14:tracePt t="95837" x="10091738" y="5507038"/>
          <p14:tracePt t="95845" x="10109200" y="5507038"/>
          <p14:tracePt t="95852" x="10128250" y="5507038"/>
          <p14:tracePt t="95859" x="10164763" y="5507038"/>
          <p14:tracePt t="95866" x="10174288" y="5507038"/>
          <p14:tracePt t="95873" x="10201275" y="5507038"/>
          <p14:tracePt t="95880" x="10218738" y="5507038"/>
          <p14:tracePt t="95887" x="10255250" y="5507038"/>
          <p14:tracePt t="95895" x="10274300" y="5507038"/>
          <p14:tracePt t="95901" x="10301288" y="5507038"/>
          <p14:tracePt t="95909" x="10320338" y="5507038"/>
          <p14:tracePt t="95916" x="10364788" y="5507038"/>
          <p14:tracePt t="95923" x="10374313" y="5507038"/>
          <p14:tracePt t="95930" x="10401300" y="5507038"/>
          <p14:tracePt t="95937" x="10456863" y="5507038"/>
          <p14:tracePt t="95945" x="10493375" y="5507038"/>
          <p14:tracePt t="95952" x="10539413" y="5507038"/>
          <p14:tracePt t="95959" x="10575925" y="5507038"/>
          <p14:tracePt t="95966" x="10602913" y="5507038"/>
          <p14:tracePt t="95973" x="10666413" y="5507038"/>
          <p14:tracePt t="95980" x="10702925" y="5507038"/>
          <p14:tracePt t="95987" x="10748963" y="5507038"/>
          <p14:tracePt t="95995" x="10785475" y="5507038"/>
          <p14:tracePt t="96002" x="10831513" y="5507038"/>
          <p14:tracePt t="96009" x="10848975" y="5507038"/>
          <p14:tracePt t="96016" x="10877550" y="5507038"/>
          <p14:tracePt t="96023" x="10914063" y="5507038"/>
          <p14:tracePt t="96031" x="10931525" y="5507038"/>
          <p14:tracePt t="96038" x="10958513" y="5507038"/>
          <p14:tracePt t="96045" x="10995025" y="5507038"/>
          <p14:tracePt t="96052" x="11014075" y="5507038"/>
          <p14:tracePt t="96059" x="11031538" y="5507038"/>
          <p14:tracePt t="96066" x="11041063" y="5507038"/>
          <p14:tracePt t="96073" x="11096625" y="5514975"/>
          <p14:tracePt t="96081" x="11123613" y="5514975"/>
          <p14:tracePt t="96088" x="11141075" y="5524500"/>
          <p14:tracePt t="96095" x="11187113" y="5524500"/>
          <p14:tracePt t="96102" x="11206163" y="5534025"/>
          <p14:tracePt t="96109" x="11233150" y="5534025"/>
          <p14:tracePt t="96117" x="11269663" y="5534025"/>
          <p14:tracePt t="96124" x="11287125" y="5534025"/>
          <p14:tracePt t="96131" x="11296650" y="5534025"/>
          <p14:tracePt t="96138" x="11323638" y="5543550"/>
          <p14:tracePt t="96145" x="11352213" y="5551488"/>
          <p14:tracePt t="96152" x="11369675" y="5551488"/>
          <p14:tracePt t="96160" x="11379200" y="5561013"/>
          <p14:tracePt t="96167" x="11388725" y="5570538"/>
          <p14:tracePt t="96174" x="11398250" y="5580063"/>
          <p14:tracePt t="96181" x="11406188" y="5588000"/>
          <p14:tracePt t="96188" x="11415713" y="5597525"/>
          <p14:tracePt t="96196" x="11434763" y="5607050"/>
          <p14:tracePt t="96210" x="11442700" y="5616575"/>
          <p14:tracePt t="96217" x="11452225" y="5624513"/>
          <p14:tracePt t="96224" x="11461750" y="5634038"/>
          <p14:tracePt t="96231" x="11461750" y="5643563"/>
          <p14:tracePt t="96238" x="11471275" y="5653088"/>
          <p14:tracePt t="96246" x="11479213" y="5670550"/>
          <p14:tracePt t="96253" x="11479213" y="5680075"/>
          <p14:tracePt t="96260" x="11488738" y="5689600"/>
          <p14:tracePt t="96267" x="11507788" y="5707063"/>
          <p14:tracePt t="96274" x="11507788" y="5734050"/>
          <p14:tracePt t="96281" x="11507788" y="5753100"/>
          <p14:tracePt t="96288" x="11507788" y="5770563"/>
          <p14:tracePt t="96303" x="11507788" y="5780088"/>
          <p14:tracePt t="96310" x="11507788" y="5789613"/>
          <p14:tracePt t="96317" x="11507788" y="5799138"/>
          <p14:tracePt t="96346" x="11507788" y="5807075"/>
          <p14:tracePt t="96360" x="11507788" y="5816600"/>
          <p14:tracePt t="96367" x="11507788" y="5826125"/>
          <p14:tracePt t="96382" x="11507788" y="5835650"/>
          <p14:tracePt t="96389" x="11507788" y="5843588"/>
          <p14:tracePt t="96396" x="11507788" y="5853113"/>
          <p14:tracePt t="99336" x="11507788" y="5862638"/>
          <p14:tracePt t="99350" x="11507788" y="5881688"/>
          <p14:tracePt t="99357" x="11507788" y="5889625"/>
          <p14:tracePt t="99371" x="11507788" y="5899150"/>
          <p14:tracePt t="99378" x="11498263" y="5926138"/>
          <p14:tracePt t="99385" x="11498263" y="5935663"/>
          <p14:tracePt t="99400" x="11498263" y="5954713"/>
          <p14:tracePt t="99407" x="11498263" y="5962650"/>
          <p14:tracePt t="99414" x="11498263" y="5972175"/>
          <p14:tracePt t="99421" x="11498263" y="5981700"/>
          <p14:tracePt t="99428" x="11498263" y="5999163"/>
          <p14:tracePt t="99435" x="11498263" y="6018213"/>
          <p14:tracePt t="99450" x="11498263" y="6027738"/>
          <p14:tracePt t="99457" x="11498263" y="6035675"/>
          <p14:tracePt t="99464" x="11498263" y="6054725"/>
          <p14:tracePt t="99478" x="11507788" y="6064250"/>
          <p14:tracePt t="99486" x="11507788" y="6081713"/>
          <p14:tracePt t="99493" x="11515725" y="6081713"/>
          <p14:tracePt t="99500" x="11515725" y="6091238"/>
          <p14:tracePt t="99507" x="11515725" y="6100763"/>
          <p14:tracePt t="99514" x="11515725" y="6108700"/>
          <p14:tracePt t="99522" x="11515725" y="6118225"/>
          <p14:tracePt t="99529" x="11525250" y="6118225"/>
          <p14:tracePt t="99543" x="11534775" y="6118225"/>
          <p14:tracePt t="99550" x="11534775" y="6127750"/>
          <p14:tracePt t="99565" x="11534775" y="6137275"/>
          <p14:tracePt t="99579" x="11544300" y="6137275"/>
          <p14:tracePt t="99586" x="11544300" y="6145213"/>
          <p14:tracePt t="99600" x="11544300" y="6154738"/>
          <p14:tracePt t="99615" x="11544300" y="6164263"/>
          <p14:tracePt t="99629" x="11544300" y="6173788"/>
          <p14:tracePt t="99643" x="11544300" y="6181725"/>
          <p14:tracePt t="99679" x="11544300" y="6191250"/>
          <p14:tracePt t="99686" x="11544300" y="6200775"/>
          <p14:tracePt t="99693" x="11544300" y="6210300"/>
          <p14:tracePt t="99708" x="11544300" y="6227763"/>
          <p14:tracePt t="99715" x="11534775" y="6237288"/>
          <p14:tracePt t="99722" x="11525250" y="6246813"/>
          <p14:tracePt t="99737" x="11515725" y="6254750"/>
          <p14:tracePt t="99744" x="11507788" y="6264275"/>
          <p14:tracePt t="99751" x="11498263" y="6273800"/>
          <p14:tracePt t="99765" x="11488738" y="6273800"/>
          <p14:tracePt t="99779" x="11479213" y="6273800"/>
          <p14:tracePt t="99787" x="11461750" y="6273800"/>
          <p14:tracePt t="99801" x="11434763" y="6273800"/>
          <p14:tracePt t="99808" x="11425238" y="6273800"/>
          <p14:tracePt t="99815" x="11406188" y="6264275"/>
          <p14:tracePt t="99822" x="11406188" y="6254750"/>
          <p14:tracePt t="99830" x="11388725" y="6237288"/>
          <p14:tracePt t="99837" x="11379200" y="6237288"/>
          <p14:tracePt t="99844" x="11352213" y="6218238"/>
          <p14:tracePt t="99851" x="11352213" y="6210300"/>
          <p14:tracePt t="99858" x="11342688" y="6210300"/>
          <p14:tracePt t="99866" x="11323638" y="6200775"/>
          <p14:tracePt t="99873" x="11315700" y="6200775"/>
          <p14:tracePt t="99880" x="11315700" y="6191250"/>
          <p14:tracePt t="99887" x="11306175" y="6191250"/>
          <p14:tracePt t="99901" x="11287125" y="6191250"/>
          <p14:tracePt t="99908" x="11287125" y="6181725"/>
          <p14:tracePt t="99923" x="11287125" y="6173788"/>
          <p14:tracePt t="99937" x="11279188" y="6164263"/>
          <p14:tracePt t="99952" x="11269663" y="6164263"/>
          <p14:tracePt t="99973" x="11260138" y="6154738"/>
          <p14:tracePt t="99987" x="11260138" y="6137275"/>
          <p14:tracePt t="100002" x="11260138" y="6127750"/>
          <p14:tracePt t="100009" x="11250613" y="6127750"/>
          <p14:tracePt t="100016" x="11250613" y="6118225"/>
          <p14:tracePt t="100029" x="11250613" y="6108700"/>
          <p14:tracePt t="100030" x="11250613" y="6100763"/>
          <p14:tracePt t="100081" x="11250613" y="6091238"/>
          <p14:tracePt t="100102" x="11250613" y="6064250"/>
          <p14:tracePt t="100110" x="11250613" y="6054725"/>
          <p14:tracePt t="100203" x="11250613" y="6045200"/>
          <p14:tracePt t="100210" x="11250613" y="6035675"/>
          <p14:tracePt t="100217" x="11260138" y="6027738"/>
          <p14:tracePt t="100224" x="11269663" y="6027738"/>
          <p14:tracePt t="100231" x="11279188" y="6027738"/>
          <p14:tracePt t="100238" x="11306175" y="6027738"/>
          <p14:tracePt t="100246" x="11315700" y="6027738"/>
          <p14:tracePt t="100253" x="11323638" y="6027738"/>
          <p14:tracePt t="100260" x="11333163" y="6027738"/>
          <p14:tracePt t="100267" x="11352213" y="6027738"/>
          <p14:tracePt t="100274" x="11379200" y="6027738"/>
          <p14:tracePt t="100281" x="11388725" y="6027738"/>
          <p14:tracePt t="100288" x="11398250" y="6027738"/>
          <p14:tracePt t="100296" x="11415713" y="6027738"/>
          <p14:tracePt t="100303" x="11434763" y="6035675"/>
          <p14:tracePt t="100310" x="11442700" y="6045200"/>
          <p14:tracePt t="100317" x="11471275" y="6054725"/>
          <p14:tracePt t="100324" x="11471275" y="6064250"/>
          <p14:tracePt t="100331" x="11479213" y="6072188"/>
          <p14:tracePt t="100339" x="11498263" y="6081713"/>
          <p14:tracePt t="100347" x="11507788" y="6091238"/>
          <p14:tracePt t="100353" x="11515725" y="6100763"/>
          <p14:tracePt t="100360" x="11525250" y="6108700"/>
          <p14:tracePt t="100367" x="11544300" y="6108700"/>
          <p14:tracePt t="100374" x="11561763" y="6108700"/>
          <p14:tracePt t="100382" x="11561763" y="6118225"/>
          <p14:tracePt t="100389" x="11571288" y="6127750"/>
          <p14:tracePt t="100396" x="11580813" y="6127750"/>
          <p14:tracePt t="100403" x="11607800" y="6137275"/>
          <p14:tracePt t="100410" x="11607800" y="6154738"/>
          <p14:tracePt t="100425" x="11617325" y="6164263"/>
          <p14:tracePt t="100432" x="11625263" y="6173788"/>
          <p14:tracePt t="100446" x="11625263" y="6181725"/>
          <p14:tracePt t="100453" x="11625263" y="6191250"/>
          <p14:tracePt t="100468" x="11625263" y="6200775"/>
          <p14:tracePt t="100475" x="11625263" y="6210300"/>
          <p14:tracePt t="100482" x="11625263" y="6218238"/>
          <p14:tracePt t="100489" x="11617325" y="6227763"/>
          <p14:tracePt t="100496" x="11617325" y="6237288"/>
          <p14:tracePt t="100503" x="11588750" y="6254750"/>
          <p14:tracePt t="100510" x="11561763" y="6264275"/>
          <p14:tracePt t="100518" x="11534775" y="6283325"/>
          <p14:tracePt t="100525" x="11507788" y="6291263"/>
          <p14:tracePt t="100532" x="11479213" y="6300788"/>
          <p14:tracePt t="100539" x="11452225" y="6319838"/>
          <p14:tracePt t="100546" x="11415713" y="6327775"/>
          <p14:tracePt t="100553" x="11360150" y="6346825"/>
          <p14:tracePt t="100561" x="11323638" y="6346825"/>
          <p14:tracePt t="100568" x="11269663" y="6356350"/>
          <p14:tracePt t="100575" x="11242675" y="6356350"/>
          <p14:tracePt t="100582" x="11206163" y="6356350"/>
          <p14:tracePt t="100589" x="11177588" y="6356350"/>
          <p14:tracePt t="100597" x="11150600" y="6346825"/>
          <p14:tracePt t="100604" x="11123613" y="6337300"/>
          <p14:tracePt t="100611" x="11114088" y="6337300"/>
          <p14:tracePt t="100618" x="11096625" y="6337300"/>
          <p14:tracePt t="100625" x="11087100" y="6337300"/>
          <p14:tracePt t="100632" x="11077575" y="6337300"/>
          <p14:tracePt t="100639" x="11068050" y="6337300"/>
          <p14:tracePt t="100647" x="11050588" y="6337300"/>
          <p14:tracePt t="100654" x="11041063" y="6337300"/>
          <p14:tracePt t="100662" x="11023600" y="6319838"/>
          <p14:tracePt t="100675" x="11004550" y="6310313"/>
          <p14:tracePt t="100683" x="10995025" y="6310313"/>
          <p14:tracePt t="100690" x="10977563" y="6300788"/>
          <p14:tracePt t="100697" x="10958513" y="6291263"/>
          <p14:tracePt t="100704" x="10950575" y="6291263"/>
          <p14:tracePt t="100712" x="10931525" y="6283325"/>
          <p14:tracePt t="100718" x="10914063" y="6273800"/>
          <p14:tracePt t="100733" x="10885488" y="6273800"/>
          <p14:tracePt t="100740" x="10877550" y="6273800"/>
          <p14:tracePt t="100754" x="10858500" y="6273800"/>
          <p14:tracePt t="100762" x="10848975" y="6273800"/>
          <p14:tracePt t="100769" x="10841038" y="6273800"/>
          <p14:tracePt t="100783" x="10821988" y="6273800"/>
          <p14:tracePt t="100790" x="10812463" y="6273800"/>
          <p14:tracePt t="100797" x="10795000" y="6264275"/>
          <p14:tracePt t="100812" x="10785475" y="6264275"/>
          <p14:tracePt t="100819" x="10775950" y="6264275"/>
          <p14:tracePt t="100826" x="10768013" y="6264275"/>
          <p14:tracePt t="100833" x="10748963" y="6264275"/>
          <p14:tracePt t="100840" x="10739438" y="6264275"/>
          <p14:tracePt t="100848" x="10731500" y="6264275"/>
          <p14:tracePt t="100862" x="10721975" y="6264275"/>
          <p14:tracePt t="100869" x="10712450" y="6264275"/>
          <p14:tracePt t="100883" x="10702925" y="6264275"/>
          <p14:tracePt t="101106" x="10712450" y="6264275"/>
          <p14:tracePt t="101113" x="10721975" y="6264275"/>
          <p14:tracePt t="101127" x="10731500" y="6264275"/>
          <p14:tracePt t="101141" x="10739438" y="6273800"/>
          <p14:tracePt t="101148" x="10748963" y="6273800"/>
          <p14:tracePt t="101156" x="10758488" y="6291263"/>
          <p14:tracePt t="101163" x="10768013" y="6300788"/>
          <p14:tracePt t="101170" x="10785475" y="6300788"/>
          <p14:tracePt t="101177" x="10804525" y="6310313"/>
          <p14:tracePt t="101184" x="10821988" y="6319838"/>
          <p14:tracePt t="101191" x="10831513" y="6327775"/>
          <p14:tracePt t="101199" x="10868025" y="6327775"/>
          <p14:tracePt t="101206" x="10885488" y="6337300"/>
          <p14:tracePt t="101213" x="10914063" y="6337300"/>
          <p14:tracePt t="101220" x="10931525" y="6337300"/>
          <p14:tracePt t="101228" x="10968038" y="6346825"/>
          <p14:tracePt t="101234" x="10977563" y="6356350"/>
          <p14:tracePt t="101242" x="10995025" y="6373813"/>
          <p14:tracePt t="101256" x="11004550" y="6373813"/>
          <p14:tracePt t="101263" x="11014075" y="6383338"/>
          <p14:tracePt t="101270" x="11014075" y="6392863"/>
          <p14:tracePt t="101278" x="11014075" y="6400800"/>
          <p14:tracePt t="101285" x="11023600" y="6410325"/>
          <p14:tracePt t="101292" x="11023600" y="6419850"/>
          <p14:tracePt t="101299" x="11031538" y="6446838"/>
          <p14:tracePt t="101306" x="11041063" y="6465888"/>
          <p14:tracePt t="101313" x="11041063" y="6473825"/>
          <p14:tracePt t="101320" x="11041063" y="6483350"/>
          <p14:tracePt t="101328" x="11041063" y="6502400"/>
          <p14:tracePt t="101335" x="11041063" y="6510338"/>
          <p14:tracePt t="101342" x="11041063" y="6529388"/>
          <p14:tracePt t="101349" x="11041063" y="6538913"/>
          <p14:tracePt t="101356" x="11041063" y="6546850"/>
          <p14:tracePt t="101371" x="11031538" y="6556375"/>
          <p14:tracePt t="101378" x="11023600" y="6565900"/>
          <p14:tracePt t="101385" x="11014075" y="6575425"/>
          <p14:tracePt t="101392" x="11014075" y="6583363"/>
          <p14:tracePt t="101399" x="11004550" y="6592888"/>
          <p14:tracePt t="101406" x="10987088" y="6611938"/>
          <p14:tracePt t="101414" x="10968038" y="6619875"/>
          <p14:tracePt t="101421" x="10931525" y="6629400"/>
          <p14:tracePt t="101428" x="10914063" y="6638925"/>
          <p14:tracePt t="101435" x="10885488" y="6648450"/>
          <p14:tracePt t="101442" x="10858500" y="6656388"/>
          <p14:tracePt t="101450" x="10831513" y="6665913"/>
          <p14:tracePt t="101457" x="10804525" y="6665913"/>
          <p14:tracePt t="101464" x="10768013" y="6665913"/>
          <p14:tracePt t="101471" x="10739438" y="6665913"/>
          <p14:tracePt t="101478" x="10712450" y="6665913"/>
          <p14:tracePt t="101485" x="10675938" y="6665913"/>
          <p14:tracePt t="101500" x="10658475" y="6665913"/>
          <p14:tracePt t="101507" x="10639425" y="6665913"/>
          <p14:tracePt t="101514" x="10629900" y="6665913"/>
          <p14:tracePt t="101521" x="10612438" y="6665913"/>
          <p14:tracePt t="101528" x="10585450" y="6665913"/>
          <p14:tracePt t="101535" x="10575925" y="6665913"/>
          <p14:tracePt t="101543" x="10556875" y="6665913"/>
          <p14:tracePt t="101550" x="10547350" y="6665913"/>
          <p14:tracePt t="101557" x="10529888" y="6656388"/>
          <p14:tracePt t="101564" x="10502900" y="6648450"/>
          <p14:tracePt t="101571" x="10483850" y="6638925"/>
          <p14:tracePt t="101578" x="10466388" y="6629400"/>
          <p14:tracePt t="101586" x="10456863" y="6629400"/>
          <p14:tracePt t="101593" x="10447338" y="6619875"/>
          <p14:tracePt t="101600" x="10429875" y="6619875"/>
          <p14:tracePt t="101607" x="10420350" y="6619875"/>
          <p14:tracePt t="101621" x="10410825" y="6619875"/>
          <p14:tracePt t="101643" x="10401300" y="6619875"/>
          <p14:tracePt t="101708" x="10410825" y="6619875"/>
          <p14:tracePt t="101715" x="10447338" y="6619875"/>
          <p14:tracePt t="101722" x="10493375" y="6629400"/>
          <p14:tracePt t="101729" x="10547350" y="6638925"/>
          <p14:tracePt t="101736" x="10585450" y="6638925"/>
          <p14:tracePt t="101743" x="10666413" y="6656388"/>
          <p14:tracePt t="101751" x="10702925" y="6656388"/>
          <p14:tracePt t="101758" x="10775950" y="6656388"/>
          <p14:tracePt t="101765" x="10812463" y="6665913"/>
          <p14:tracePt t="101772" x="10877550" y="6665913"/>
          <p14:tracePt t="101779" x="10904538" y="6665913"/>
          <p14:tracePt t="101786" x="10922000" y="6665913"/>
          <p14:tracePt t="101793" x="10941050" y="6665913"/>
          <p14:tracePt t="101801" x="10958513" y="6665913"/>
          <p14:tracePt t="101808" x="10958513" y="6675438"/>
          <p14:tracePt t="102016" x="10950575" y="6675438"/>
          <p14:tracePt t="102023" x="10941050" y="6675438"/>
          <p14:tracePt t="102030" x="10922000" y="6665913"/>
          <p14:tracePt t="102045" x="10904538" y="6656388"/>
          <p14:tracePt t="102052" x="10895013" y="6656388"/>
          <p14:tracePt t="102059" x="10885488" y="6648450"/>
          <p14:tracePt t="102073" x="10885488" y="6638925"/>
          <p14:tracePt t="102080" x="10877550" y="6638925"/>
          <p14:tracePt t="102088" x="10868025" y="6629400"/>
          <p14:tracePt t="102095" x="10858500" y="6629400"/>
          <p14:tracePt t="102109" x="10848975" y="6619875"/>
          <p14:tracePt t="102116" x="10821988" y="6611938"/>
          <p14:tracePt t="102123" x="10804525" y="6602413"/>
          <p14:tracePt t="102130" x="10795000" y="6602413"/>
          <p14:tracePt t="102137" x="10768013" y="6583363"/>
          <p14:tracePt t="102145" x="10758488" y="6575425"/>
          <p14:tracePt t="102152" x="10731500" y="6565900"/>
          <p14:tracePt t="102159" x="10702925" y="6556375"/>
          <p14:tracePt t="102166" x="10685463" y="6546850"/>
          <p14:tracePt t="102173" x="10648950" y="6529388"/>
          <p14:tracePt t="102181" x="10629900" y="6519863"/>
          <p14:tracePt t="102188" x="10602913" y="6510338"/>
          <p14:tracePt t="102195" x="10585450" y="6502400"/>
          <p14:tracePt t="102202" x="10547350" y="6502400"/>
          <p14:tracePt t="102209" x="10520363" y="6492875"/>
          <p14:tracePt t="102216" x="10493375" y="6483350"/>
          <p14:tracePt t="102223" x="10456863" y="6473825"/>
          <p14:tracePt t="102231" x="10437813" y="6465888"/>
          <p14:tracePt t="102238" x="10410825" y="6456363"/>
          <p14:tracePt t="102245" x="10374313" y="6437313"/>
          <p14:tracePt t="102252" x="10347325" y="6429375"/>
          <p14:tracePt t="102259" x="10320338" y="6410325"/>
          <p14:tracePt t="102267" x="10283825" y="6400800"/>
          <p14:tracePt t="102274" x="10210800" y="6373813"/>
          <p14:tracePt t="102281" x="10174288" y="6373813"/>
          <p14:tracePt t="102288" x="10109200" y="6364288"/>
          <p14:tracePt t="102295" x="10018713" y="6356350"/>
          <p14:tracePt t="102302" x="9936163" y="6327775"/>
          <p14:tracePt t="102309" x="9863138" y="6310313"/>
          <p14:tracePt t="102317" x="9780588" y="6283325"/>
          <p14:tracePt t="102324" x="9671050" y="6254750"/>
          <p14:tracePt t="102331" x="9588500" y="6210300"/>
          <p14:tracePt t="102339" x="9451975" y="6164263"/>
          <p14:tracePt t="102345" x="9361488" y="6137275"/>
          <p14:tracePt t="102353" x="9278938" y="6137275"/>
          <p14:tracePt t="102360" x="9215438" y="6118225"/>
          <p14:tracePt t="102367" x="9142413" y="6118225"/>
          <p14:tracePt t="102374" x="9040813" y="6118225"/>
          <p14:tracePt t="102381" x="8913813" y="6118225"/>
          <p14:tracePt t="102388" x="8812213" y="6118225"/>
          <p14:tracePt t="102396" x="8731250" y="6118225"/>
          <p14:tracePt t="102403" x="8648700" y="6137275"/>
          <p14:tracePt t="102410" x="8575675" y="6137275"/>
          <p14:tracePt t="102417" x="8493125" y="6154738"/>
          <p14:tracePt t="102424" x="8410575" y="6173788"/>
          <p14:tracePt t="102432" x="8310563" y="6181725"/>
          <p14:tracePt t="102439" x="8256588" y="6191250"/>
          <p14:tracePt t="102446" x="8174038" y="6191250"/>
          <p14:tracePt t="102453" x="8147050" y="6210300"/>
          <p14:tracePt t="102460" x="8081963" y="6210300"/>
          <p14:tracePt t="102467" x="8054975" y="6218238"/>
          <p14:tracePt t="102474" x="8027988" y="6218238"/>
          <p14:tracePt t="102482" x="7991475" y="6227763"/>
          <p14:tracePt t="102489" x="7962900" y="6227763"/>
          <p14:tracePt t="102496" x="7945438" y="6237288"/>
          <p14:tracePt t="102503" x="7918450" y="6246813"/>
          <p14:tracePt t="102510" x="7908925" y="6254750"/>
          <p14:tracePt t="102919" x="7862888" y="6264275"/>
          <p14:tracePt t="102927" x="7789863" y="6273800"/>
          <p14:tracePt t="102933" x="7716838" y="6300788"/>
          <p14:tracePt t="102941" x="7653338" y="6310313"/>
          <p14:tracePt t="102948" x="7597775" y="6310313"/>
          <p14:tracePt t="102955" x="7561263" y="6319838"/>
          <p14:tracePt t="102962" x="7488238" y="6327775"/>
          <p14:tracePt t="102969" x="7451725" y="6337300"/>
          <p14:tracePt t="102976" x="7397750" y="6364288"/>
          <p14:tracePt t="102983" x="7361238" y="6373813"/>
          <p14:tracePt t="102990" x="7334250" y="6373813"/>
          <p14:tracePt t="102998" x="7269163" y="6373813"/>
          <p14:tracePt t="103005" x="7242175" y="6383338"/>
          <p14:tracePt t="103012" x="7215188" y="6383338"/>
          <p14:tracePt t="103019" x="7178675" y="6383338"/>
          <p14:tracePt t="103026" x="7159625" y="6383338"/>
          <p14:tracePt t="103045" x="7113588" y="6383338"/>
          <p14:tracePt t="103048" x="7086600" y="6383338"/>
          <p14:tracePt t="103055" x="7069138" y="6383338"/>
          <p14:tracePt t="103062" x="7040563" y="6383338"/>
          <p14:tracePt t="103069" x="7004050" y="6383338"/>
          <p14:tracePt t="103076" x="6996113" y="6383338"/>
          <p14:tracePt t="103084" x="6967538" y="6383338"/>
          <p14:tracePt t="103091" x="6940550" y="6383338"/>
          <p14:tracePt t="103098" x="6913563" y="6383338"/>
          <p14:tracePt t="103105" x="6886575" y="6383338"/>
          <p14:tracePt t="103112" x="6867525" y="6383338"/>
          <p14:tracePt t="103119" x="6831013" y="6383338"/>
          <p14:tracePt t="103126" x="6804025" y="6383338"/>
          <p14:tracePt t="103134" x="6784975" y="6383338"/>
          <p14:tracePt t="103142" x="6748463" y="6383338"/>
          <p14:tracePt t="103148" x="6731000" y="6383338"/>
          <p14:tracePt t="103155" x="6704013" y="6383338"/>
          <p14:tracePt t="103163" x="6675438" y="6383338"/>
          <p14:tracePt t="103170" x="6648450" y="6383338"/>
          <p14:tracePt t="103177" x="6621463" y="6383338"/>
          <p14:tracePt t="103184" x="6611938" y="6383338"/>
          <p14:tracePt t="103191" x="6594475" y="6383338"/>
          <p14:tracePt t="103198" x="6565900" y="6383338"/>
          <p14:tracePt t="103205" x="6548438" y="6383338"/>
          <p14:tracePt t="103213" x="6538913" y="6383338"/>
          <p14:tracePt t="103220" x="6529388" y="6383338"/>
          <p14:tracePt t="103227" x="6511925" y="6383338"/>
          <p14:tracePt t="103234" x="6483350" y="6383338"/>
          <p14:tracePt t="103241" x="6475413" y="6383338"/>
          <p14:tracePt t="103249" x="6456363" y="6383338"/>
          <p14:tracePt t="103255" x="6446838" y="6383338"/>
          <p14:tracePt t="103263" x="6438900" y="6383338"/>
          <p14:tracePt t="103270" x="6429375" y="6383338"/>
          <p14:tracePt t="103277" x="6410325" y="6383338"/>
          <p14:tracePt t="103284" x="6402388" y="6383338"/>
          <p14:tracePt t="103291" x="6392863" y="6383338"/>
          <p14:tracePt t="103306" x="6383338" y="6383338"/>
          <p14:tracePt t="103313" x="6365875" y="6373813"/>
          <p14:tracePt t="103320" x="6356350" y="6373813"/>
          <p14:tracePt t="103327" x="6337300" y="6356350"/>
          <p14:tracePt t="103335" x="6329363" y="6356350"/>
          <p14:tracePt t="103342" x="6319838" y="6356350"/>
          <p14:tracePt t="103349" x="6310313" y="6356350"/>
          <p14:tracePt t="103363" x="6300788" y="6356350"/>
          <p14:tracePt t="103370" x="6292850" y="6356350"/>
          <p14:tracePt t="103406" x="6283325" y="6356350"/>
          <p14:tracePt t="103529" x="6283325" y="6364288"/>
          <p14:tracePt t="103550" x="6283325" y="6373813"/>
          <p14:tracePt t="103650" x="6283325" y="6383338"/>
          <p14:tracePt t="103930" x="6300788" y="6383338"/>
          <p14:tracePt t="103937" x="6310313" y="6383338"/>
          <p14:tracePt t="103944" x="6319838" y="6383338"/>
          <p14:tracePt t="103951" x="6329363" y="6383338"/>
          <p14:tracePt t="103958" x="6337300" y="6383338"/>
          <p14:tracePt t="103965" x="6346825" y="6383338"/>
          <p14:tracePt t="103980" x="6365875" y="6383338"/>
          <p14:tracePt t="103987" x="6373813" y="6383338"/>
          <p14:tracePt t="104001" x="6392863" y="6383338"/>
          <p14:tracePt t="104008" x="6402388" y="6383338"/>
          <p14:tracePt t="104015" x="6410325" y="6383338"/>
          <p14:tracePt t="104022" x="6419850" y="6383338"/>
          <p14:tracePt t="104030" x="6438900" y="6383338"/>
          <p14:tracePt t="104046" x="6465888" y="6383338"/>
          <p14:tracePt t="104051" x="6475413" y="6383338"/>
          <p14:tracePt t="104058" x="6492875" y="6383338"/>
          <p14:tracePt t="104066" x="6521450" y="6373813"/>
          <p14:tracePt t="104073" x="6548438" y="6356350"/>
          <p14:tracePt t="104080" x="6557963" y="6356350"/>
          <p14:tracePt t="104087" x="6565900" y="6356350"/>
          <p14:tracePt t="104095" x="6584950" y="6346825"/>
          <p14:tracePt t="104101" x="6611938" y="6346825"/>
          <p14:tracePt t="104108" x="6630988" y="6346825"/>
          <p14:tracePt t="104116" x="6638925" y="6346825"/>
          <p14:tracePt t="104123" x="6648450" y="6346825"/>
          <p14:tracePt t="104130" x="6667500" y="6337300"/>
          <p14:tracePt t="104137" x="6704013" y="6327775"/>
          <p14:tracePt t="104145" x="6721475" y="6327775"/>
          <p14:tracePt t="104152" x="6731000" y="6327775"/>
          <p14:tracePt t="104158" x="6740525" y="6327775"/>
          <p14:tracePt t="104166" x="6748463" y="6327775"/>
          <p14:tracePt t="104180" x="6757988" y="6327775"/>
          <p14:tracePt t="104187" x="6767513" y="6327775"/>
          <p14:tracePt t="104195" x="6784975" y="6327775"/>
          <p14:tracePt t="104202" x="6794500" y="6327775"/>
          <p14:tracePt t="104209" x="6804025" y="6327775"/>
          <p14:tracePt t="104216" x="6813550" y="6327775"/>
          <p14:tracePt t="104223" x="6831013" y="6327775"/>
          <p14:tracePt t="104230" x="6850063" y="6327775"/>
          <p14:tracePt t="104238" x="6858000" y="6327775"/>
          <p14:tracePt t="104245" x="6867525" y="6327775"/>
          <p14:tracePt t="104252" x="6886575" y="6327775"/>
          <p14:tracePt t="104259" x="6894513" y="6327775"/>
          <p14:tracePt t="104266" x="6904038" y="6327775"/>
          <p14:tracePt t="104274" x="6931025" y="6327775"/>
          <p14:tracePt t="104281" x="6940550" y="6327775"/>
          <p14:tracePt t="104288" x="6950075" y="6327775"/>
          <p14:tracePt t="104295" x="6959600" y="6327775"/>
          <p14:tracePt t="104302" x="6967538" y="6327775"/>
          <p14:tracePt t="104309" x="6986588" y="6327775"/>
          <p14:tracePt t="104316" x="6996113" y="6327775"/>
          <p14:tracePt t="104324" x="7004050" y="6327775"/>
          <p14:tracePt t="104331" x="7023100" y="6327775"/>
          <p14:tracePt t="104338" x="7032625" y="6327775"/>
          <p14:tracePt t="104345" x="7040563" y="6327775"/>
          <p14:tracePt t="104352" x="7050088" y="6327775"/>
          <p14:tracePt t="104359" x="7077075" y="6327775"/>
          <p14:tracePt t="104374" x="7105650" y="6327775"/>
          <p14:tracePt t="104381" x="7123113" y="6327775"/>
          <p14:tracePt t="104388" x="7159625" y="6327775"/>
          <p14:tracePt t="104396" x="7169150" y="6327775"/>
          <p14:tracePt t="104402" x="7215188" y="6327775"/>
          <p14:tracePt t="104410" x="7223125" y="6327775"/>
          <p14:tracePt t="104417" x="7278688" y="6327775"/>
          <p14:tracePt t="104424" x="7288213" y="6327775"/>
          <p14:tracePt t="104431" x="7315200" y="6327775"/>
          <p14:tracePt t="104438" x="7342188" y="6327775"/>
          <p14:tracePt t="104446" x="7370763" y="6327775"/>
          <p14:tracePt t="104453" x="7388225" y="6327775"/>
          <p14:tracePt t="104460" x="7397750" y="6327775"/>
          <p14:tracePt t="104467" x="7424738" y="6327775"/>
          <p14:tracePt t="104474" x="7451725" y="6327775"/>
          <p14:tracePt t="104481" x="7470775" y="6327775"/>
          <p14:tracePt t="104488" x="7488238" y="6327775"/>
          <p14:tracePt t="104496" x="7516813" y="6337300"/>
          <p14:tracePt t="104503" x="7524750" y="6337300"/>
          <p14:tracePt t="104510" x="7543800" y="6346825"/>
          <p14:tracePt t="104517" x="7561263" y="6364288"/>
          <p14:tracePt t="104524" x="7570788" y="6364288"/>
          <p14:tracePt t="104531" x="7589838" y="6364288"/>
          <p14:tracePt t="104539" x="7589838" y="6373813"/>
          <p14:tracePt t="104546" x="7597775" y="6383338"/>
          <p14:tracePt t="104553" x="7597775" y="6392863"/>
          <p14:tracePt t="104574" x="7597775" y="6400800"/>
          <p14:tracePt t="104589" x="7597775" y="6410325"/>
          <p14:tracePt t="104603" x="7597775" y="6419850"/>
          <p14:tracePt t="104632" x="7597775" y="6437313"/>
          <p14:tracePt t="104639" x="7597775" y="6446838"/>
          <p14:tracePt t="104646" x="7580313" y="6456363"/>
          <p14:tracePt t="104653" x="7570788" y="6456363"/>
          <p14:tracePt t="104660" x="7561263" y="6456363"/>
          <p14:tracePt t="104668" x="7561263" y="6465888"/>
          <p14:tracePt t="104675" x="7553325" y="6473825"/>
          <p14:tracePt t="104683" x="7534275" y="6473825"/>
          <p14:tracePt t="104689" x="7534275" y="6483350"/>
          <p14:tracePt t="104696" x="7507288" y="6492875"/>
          <p14:tracePt t="104703" x="7480300" y="6492875"/>
          <p14:tracePt t="104711" x="7451725" y="6492875"/>
          <p14:tracePt t="104718" x="7415213" y="6492875"/>
          <p14:tracePt t="104725" x="7388225" y="6492875"/>
          <p14:tracePt t="104732" x="7370763" y="6492875"/>
          <p14:tracePt t="104739" x="7351713" y="6492875"/>
          <p14:tracePt t="104746" x="7305675" y="6502400"/>
          <p14:tracePt t="104753" x="7288213" y="6502400"/>
          <p14:tracePt t="104761" x="7269163" y="6502400"/>
          <p14:tracePt t="104768" x="7242175" y="6502400"/>
          <p14:tracePt t="104775" x="7223125" y="6502400"/>
          <p14:tracePt t="104782" x="7205663" y="6510338"/>
          <p14:tracePt t="104789" x="7196138" y="6510338"/>
          <p14:tracePt t="104797" x="7178675" y="6510338"/>
          <p14:tracePt t="104804" x="7142163" y="6510338"/>
          <p14:tracePt t="104812" x="7123113" y="6510338"/>
          <p14:tracePt t="104818" x="7105650" y="6529388"/>
          <p14:tracePt t="104825" x="7069138" y="6529388"/>
          <p14:tracePt t="104833" x="7050088" y="6529388"/>
          <p14:tracePt t="104840" x="7032625" y="6529388"/>
          <p14:tracePt t="104847" x="7013575" y="6529388"/>
          <p14:tracePt t="104854" x="6986588" y="6529388"/>
          <p14:tracePt t="104862" x="6967538" y="6519863"/>
          <p14:tracePt t="104868" x="6950075" y="6519863"/>
          <p14:tracePt t="104875" x="6940550" y="6519863"/>
          <p14:tracePt t="104883" x="6923088" y="6519863"/>
          <p14:tracePt t="104890" x="6894513" y="6519863"/>
          <p14:tracePt t="104897" x="6877050" y="6519863"/>
          <p14:tracePt t="104904" x="6867525" y="6519863"/>
          <p14:tracePt t="104912" x="6858000" y="6510338"/>
          <p14:tracePt t="104918" x="6840538" y="6502400"/>
          <p14:tracePt t="104925" x="6821488" y="6502400"/>
          <p14:tracePt t="104933" x="6804025" y="6492875"/>
          <p14:tracePt t="104947" x="6784975" y="6492875"/>
          <p14:tracePt t="104954" x="6767513" y="6483350"/>
          <p14:tracePt t="104962" x="6740525" y="6483350"/>
          <p14:tracePt t="104969" x="6721475" y="6473825"/>
          <p14:tracePt t="104976" x="6711950" y="6473825"/>
          <p14:tracePt t="104983" x="6704013" y="6473825"/>
          <p14:tracePt t="104990" x="6684963" y="6465888"/>
          <p14:tracePt t="104997" x="6657975" y="6456363"/>
          <p14:tracePt t="105004" x="6648450" y="6456363"/>
          <p14:tracePt t="105012" x="6638925" y="6446838"/>
          <p14:tracePt t="105019" x="6630988" y="6446838"/>
          <p14:tracePt t="105026" x="6611938" y="6446838"/>
          <p14:tracePt t="105033" x="6594475" y="6429375"/>
          <p14:tracePt t="105048" x="6575425" y="6429375"/>
          <p14:tracePt t="105055" x="6565900" y="6429375"/>
          <p14:tracePt t="105062" x="6557963" y="6419850"/>
          <p14:tracePt t="105076" x="6548438" y="6410325"/>
          <p14:tracePt t="105083" x="6538913" y="6410325"/>
          <p14:tracePt t="105091" x="6529388" y="6410325"/>
          <p14:tracePt t="105098" x="6529388" y="6400800"/>
          <p14:tracePt t="105105" x="6521450" y="6400800"/>
          <p14:tracePt t="105112" x="6502400" y="6400800"/>
          <p14:tracePt t="105126" x="6492875" y="6400800"/>
          <p14:tracePt t="105385" x="6502400" y="6400800"/>
          <p14:tracePt t="105399" x="6521450" y="6400800"/>
          <p14:tracePt t="105413" x="6538913" y="6400800"/>
          <p14:tracePt t="105420" x="6557963" y="6400800"/>
          <p14:tracePt t="105428" x="6584950" y="6400800"/>
          <p14:tracePt t="105435" x="6594475" y="6400800"/>
          <p14:tracePt t="105442" x="6621463" y="6400800"/>
          <p14:tracePt t="105449" x="6657975" y="6400800"/>
          <p14:tracePt t="105456" x="6675438" y="6400800"/>
          <p14:tracePt t="105463" x="6704013" y="6400800"/>
          <p14:tracePt t="105470" x="6731000" y="6392863"/>
          <p14:tracePt t="105478" x="6748463" y="6392863"/>
          <p14:tracePt t="105485" x="6757988" y="6392863"/>
          <p14:tracePt t="105492" x="6767513" y="6392863"/>
          <p14:tracePt t="105499" x="6784975" y="6392863"/>
          <p14:tracePt t="105506" x="6794500" y="6392863"/>
          <p14:tracePt t="105514" x="6804025" y="6392863"/>
          <p14:tracePt t="105520" x="6821488" y="6392863"/>
          <p14:tracePt t="105528" x="6831013" y="6392863"/>
          <p14:tracePt t="105542" x="6840538" y="6392863"/>
          <p14:tracePt t="105549" x="6858000" y="6392863"/>
          <p14:tracePt t="105556" x="6867525" y="6392863"/>
          <p14:tracePt t="105571" x="6867525" y="6383338"/>
          <p14:tracePt t="105585" x="6877050" y="6383338"/>
          <p14:tracePt t="105592" x="6894513" y="6383338"/>
          <p14:tracePt t="105600" x="6904038" y="6383338"/>
          <p14:tracePt t="105614" x="6913563" y="6383338"/>
          <p14:tracePt t="105621" x="6923088" y="6383338"/>
          <p14:tracePt t="105628" x="6940550" y="6383338"/>
          <p14:tracePt t="105635" x="6950075" y="6383338"/>
          <p14:tracePt t="105642" x="6967538" y="6383338"/>
          <p14:tracePt t="105649" x="6996113" y="6373813"/>
          <p14:tracePt t="105656" x="7013575" y="6373813"/>
          <p14:tracePt t="105664" x="7023100" y="6373813"/>
          <p14:tracePt t="105671" x="7050088" y="6373813"/>
          <p14:tracePt t="105678" x="7069138" y="6373813"/>
          <p14:tracePt t="105685" x="7086600" y="6373813"/>
          <p14:tracePt t="105692" x="7105650" y="6364288"/>
          <p14:tracePt t="105700" x="7142163" y="6346825"/>
          <p14:tracePt t="105707" x="7159625" y="6346825"/>
          <p14:tracePt t="105714" x="7178675" y="6346825"/>
          <p14:tracePt t="105721" x="7196138" y="6346825"/>
          <p14:tracePt t="105728" x="7223125" y="6346825"/>
          <p14:tracePt t="105736" x="7242175" y="6346825"/>
          <p14:tracePt t="105743" x="7259638" y="6346825"/>
          <p14:tracePt t="105757" x="7278688" y="6346825"/>
          <p14:tracePt t="105764" x="7288213" y="6346825"/>
          <p14:tracePt t="105771" x="7296150" y="6346825"/>
          <p14:tracePt t="105779" x="7305675" y="6346825"/>
          <p14:tracePt t="105786" x="7324725" y="6346825"/>
          <p14:tracePt t="105800" x="7334250" y="6346825"/>
          <p14:tracePt t="105814" x="7342188" y="6346825"/>
          <p14:tracePt t="105829" x="7351713" y="6346825"/>
          <p14:tracePt t="105857" x="7351713" y="6356350"/>
          <p14:tracePt t="105872" x="7351713" y="6364288"/>
          <p14:tracePt t="105879" x="7342188" y="6373813"/>
          <p14:tracePt t="105893" x="7334250" y="6373813"/>
          <p14:tracePt t="105900" x="7324725" y="6373813"/>
          <p14:tracePt t="105907" x="7315200" y="6383338"/>
          <p14:tracePt t="105915" x="7296150" y="6383338"/>
          <p14:tracePt t="105922" x="7278688" y="6392863"/>
          <p14:tracePt t="105929" x="7259638" y="6400800"/>
          <p14:tracePt t="105936" x="7242175" y="6410325"/>
          <p14:tracePt t="105943" x="7205663" y="6410325"/>
          <p14:tracePt t="105951" x="7178675" y="6410325"/>
          <p14:tracePt t="105958" x="7169150" y="6410325"/>
          <p14:tracePt t="105965" x="7142163" y="6410325"/>
          <p14:tracePt t="105972" x="7105650" y="6410325"/>
          <p14:tracePt t="105979" x="7077075" y="6410325"/>
          <p14:tracePt t="105986" x="7050088" y="6410325"/>
          <p14:tracePt t="105993" x="6986588" y="6410325"/>
          <p14:tracePt t="106001" x="6959600" y="6410325"/>
          <p14:tracePt t="106008" x="6923088" y="6410325"/>
          <p14:tracePt t="106015" x="6894513" y="6410325"/>
          <p14:tracePt t="106022" x="6867525" y="6410325"/>
          <p14:tracePt t="106030" x="6831013" y="6410325"/>
          <p14:tracePt t="106046" x="6794500" y="6410325"/>
          <p14:tracePt t="106051" x="6757988" y="6410325"/>
          <p14:tracePt t="106058" x="6731000" y="6410325"/>
          <p14:tracePt t="106065" x="6711950" y="6410325"/>
          <p14:tracePt t="106072" x="6684963" y="6410325"/>
          <p14:tracePt t="106080" x="6648450" y="6410325"/>
          <p14:tracePt t="106087" x="6630988" y="6410325"/>
          <p14:tracePt t="106094" x="6602413" y="6410325"/>
          <p14:tracePt t="106101" x="6565900" y="6410325"/>
          <p14:tracePt t="106108" x="6557963" y="6410325"/>
          <p14:tracePt t="106115" x="6538913" y="6410325"/>
          <p14:tracePt t="106123" x="6521450" y="6410325"/>
          <p14:tracePt t="106130" x="6492875" y="6410325"/>
          <p14:tracePt t="106145" x="6475413" y="6410325"/>
          <p14:tracePt t="106151" x="6465888" y="6410325"/>
          <p14:tracePt t="106158" x="6456363" y="6410325"/>
          <p14:tracePt t="106166" x="6446838" y="6410325"/>
          <p14:tracePt t="106173" x="6438900" y="6410325"/>
          <p14:tracePt t="106180" x="6429375" y="6410325"/>
          <p14:tracePt t="106187" x="6419850" y="6410325"/>
          <p14:tracePt t="106195" x="6410325" y="6410325"/>
          <p14:tracePt t="106338" x="6419850" y="6410325"/>
          <p14:tracePt t="106345" x="6429375" y="6410325"/>
          <p14:tracePt t="106360" x="6438900" y="6410325"/>
          <p14:tracePt t="106367" x="6446838" y="6410325"/>
          <p14:tracePt t="106381" x="6456363" y="6410325"/>
          <p14:tracePt t="106388" x="6465888" y="6410325"/>
          <p14:tracePt t="106395" x="6475413" y="6410325"/>
          <p14:tracePt t="106402" x="6483350" y="6410325"/>
          <p14:tracePt t="106409" x="6502400" y="6410325"/>
          <p14:tracePt t="106417" x="6511925" y="6410325"/>
          <p14:tracePt t="106423" x="6521450" y="6410325"/>
          <p14:tracePt t="106438" x="6529388" y="6410325"/>
          <p14:tracePt t="106445" x="6538913" y="6410325"/>
          <p14:tracePt t="106452" x="6548438" y="6410325"/>
          <p14:tracePt t="106459" x="6557963" y="6410325"/>
          <p14:tracePt t="106467" x="6575425" y="6410325"/>
          <p14:tracePt t="106474" x="6584950" y="6410325"/>
          <p14:tracePt t="106481" x="6594475" y="6410325"/>
          <p14:tracePt t="106488" x="6602413" y="6410325"/>
          <p14:tracePt t="106495" x="6621463" y="6419850"/>
          <p14:tracePt t="106503" x="6630988" y="6419850"/>
          <p14:tracePt t="106517" x="6648450" y="6419850"/>
          <p14:tracePt t="106524" x="6657975" y="6419850"/>
          <p14:tracePt t="106531" x="6667500" y="6419850"/>
          <p14:tracePt t="106546" x="6675438" y="6419850"/>
          <p14:tracePt t="106553" x="6684963" y="6419850"/>
          <p14:tracePt t="106560" x="6694488" y="6419850"/>
          <p14:tracePt t="106574" x="6704013" y="6429375"/>
          <p14:tracePt t="106588" x="6721475" y="6429375"/>
          <p14:tracePt t="106603" x="6731000" y="6429375"/>
          <p14:tracePt t="106617" x="6740525" y="6429375"/>
          <p14:tracePt t="106624" x="6748463" y="6437313"/>
          <p14:tracePt t="106639" x="6757988" y="6437313"/>
          <p14:tracePt t="106646" x="6767513" y="6437313"/>
          <p14:tracePt t="106667" x="6777038" y="6446838"/>
          <p14:tracePt t="106674" x="6794500" y="6446838"/>
          <p14:tracePt t="106703" x="6804025" y="6446838"/>
          <p14:tracePt t="106711" x="6813550" y="6456363"/>
          <p14:tracePt t="106718" x="6821488" y="6456363"/>
          <p14:tracePt t="106725" x="6831013" y="6456363"/>
          <p14:tracePt t="106732" x="6840538" y="6456363"/>
          <p14:tracePt t="106739" x="6850063" y="6456363"/>
          <p14:tracePt t="106746" x="6877050" y="6456363"/>
          <p14:tracePt t="106760" x="6886575" y="6456363"/>
          <p14:tracePt t="106768" x="6904038" y="6456363"/>
          <p14:tracePt t="106775" x="6913563" y="6456363"/>
          <p14:tracePt t="106782" x="6923088" y="6456363"/>
          <p14:tracePt t="106789" x="6940550" y="6456363"/>
          <p14:tracePt t="106796" x="6959600" y="6456363"/>
          <p14:tracePt t="106811" x="6967538" y="6456363"/>
          <p14:tracePt t="106818" x="6977063" y="6456363"/>
          <p14:tracePt t="106825" x="6986588" y="6456363"/>
          <p14:tracePt t="106839" x="6996113" y="6456363"/>
          <p14:tracePt t="106854" x="7013575" y="6456363"/>
          <p14:tracePt t="106862" x="7023100" y="6456363"/>
          <p14:tracePt t="106868" x="7032625" y="6456363"/>
          <p14:tracePt t="106882" x="7040563" y="6456363"/>
          <p14:tracePt t="106890" x="7050088" y="6456363"/>
          <p14:tracePt t="106897" x="7059613" y="6456363"/>
          <p14:tracePt t="106912" x="7069138" y="6456363"/>
          <p14:tracePt t="106918" x="7086600" y="6456363"/>
          <p14:tracePt t="109492" x="7077075" y="6456363"/>
          <p14:tracePt t="109499" x="7050088" y="6456363"/>
          <p14:tracePt t="109506" x="7040563" y="6456363"/>
          <p14:tracePt t="109513" x="7032625" y="6456363"/>
          <p14:tracePt t="109520" x="7013575" y="6456363"/>
          <p14:tracePt t="109527" x="7004050" y="6456363"/>
          <p14:tracePt t="109542" x="6977063" y="6456363"/>
          <p14:tracePt t="109549" x="6959600" y="6456363"/>
          <p14:tracePt t="109556" x="6950075" y="6456363"/>
          <p14:tracePt t="109563" x="6940550" y="6456363"/>
          <p14:tracePt t="109570" x="6923088" y="6456363"/>
          <p14:tracePt t="109577" x="6904038" y="6456363"/>
          <p14:tracePt t="109592" x="6894513" y="6456363"/>
          <p14:tracePt t="109599" x="6886575" y="6456363"/>
          <p14:tracePt t="109606" x="6877050" y="6456363"/>
          <p14:tracePt t="109621" x="6867525" y="6456363"/>
          <p14:tracePt t="109635" x="6858000" y="6456363"/>
          <p14:tracePt t="109642" x="6850063" y="6456363"/>
          <p14:tracePt t="109649" x="6840538" y="6456363"/>
          <p14:tracePt t="109656" x="6831013" y="6456363"/>
          <p14:tracePt t="109663" x="6821488" y="6456363"/>
          <p14:tracePt t="109670" x="6813550" y="6456363"/>
          <p14:tracePt t="109685" x="6804025" y="6456363"/>
          <p14:tracePt t="109699" x="6794500" y="6456363"/>
          <p14:tracePt t="109706" x="6784975" y="6456363"/>
          <p14:tracePt t="109714" x="6777038" y="6456363"/>
          <p14:tracePt t="109728" x="6767513" y="6456363"/>
          <p14:tracePt t="109735" x="6757988" y="6456363"/>
          <p14:tracePt t="109742" x="6748463" y="6456363"/>
          <p14:tracePt t="109764" x="6740525" y="6446838"/>
          <p14:tracePt t="109771" x="6731000" y="6446838"/>
          <p14:tracePt t="109778" x="6721475" y="6446838"/>
          <p14:tracePt t="109785" x="6711950" y="6446838"/>
          <p14:tracePt t="109792" x="6711950" y="6437313"/>
          <p14:tracePt t="109800" x="6694488" y="6437313"/>
          <p14:tracePt t="109807" x="6684963" y="6437313"/>
          <p14:tracePt t="109828" x="6675438" y="6437313"/>
          <p14:tracePt t="109835" x="6667500" y="6437313"/>
          <p14:tracePt t="109936" x="6667500" y="6429375"/>
          <p14:tracePt t="109943" x="6675438" y="6429375"/>
          <p14:tracePt t="109957" x="6684963" y="6419850"/>
          <p14:tracePt t="109972" x="6711950" y="6410325"/>
          <p14:tracePt t="109986" x="6731000" y="6410325"/>
          <p14:tracePt t="109993" x="6740525" y="6410325"/>
          <p14:tracePt t="110000" x="6757988" y="6392863"/>
          <p14:tracePt t="110015" x="6784975" y="6392863"/>
          <p14:tracePt t="110029" x="6821488" y="6383338"/>
          <p14:tracePt t="110043" x="6840538" y="6383338"/>
          <p14:tracePt t="110050" x="6858000" y="6383338"/>
          <p14:tracePt t="110065" x="6867525" y="6383338"/>
          <p14:tracePt t="110072" x="6877050" y="6383338"/>
          <p14:tracePt t="110079" x="6886575" y="6383338"/>
          <p14:tracePt t="110086" x="6894513" y="6383338"/>
          <p14:tracePt t="110093" x="6904038" y="6383338"/>
          <p14:tracePt t="110101" x="6913563" y="6383338"/>
          <p14:tracePt t="110108" x="6931025" y="6383338"/>
          <p14:tracePt t="110115" x="6940550" y="6383338"/>
          <p14:tracePt t="110122" x="6950075" y="6383338"/>
          <p14:tracePt t="110129" x="6967538" y="6383338"/>
          <p14:tracePt t="110143" x="6977063" y="6383338"/>
          <p14:tracePt t="110158" x="6986588" y="6383338"/>
          <p14:tracePt t="110165" x="7013575" y="6383338"/>
          <p14:tracePt t="110179" x="7023100" y="6383338"/>
          <p14:tracePt t="110186" x="7032625" y="6383338"/>
          <p14:tracePt t="110193" x="7040563" y="6383338"/>
          <p14:tracePt t="110201" x="7050088" y="6383338"/>
          <p14:tracePt t="110208" x="7059613" y="6383338"/>
          <p14:tracePt t="110215" x="7077075" y="6383338"/>
          <p14:tracePt t="110222" x="7096125" y="6383338"/>
          <p14:tracePt t="110230" x="7105650" y="6383338"/>
          <p14:tracePt t="110237" x="7113588" y="6383338"/>
          <p14:tracePt t="110244" x="7123113" y="6383338"/>
          <p14:tracePt t="110251" x="7142163" y="6383338"/>
          <p14:tracePt t="110258" x="7150100" y="6383338"/>
          <p14:tracePt t="110265" x="7169150" y="6383338"/>
          <p14:tracePt t="110280" x="7178675" y="6383338"/>
          <p14:tracePt t="110287" x="7186613" y="6383338"/>
          <p14:tracePt t="110308" x="7196138" y="6383338"/>
          <p14:tracePt t="110330" x="7205663" y="6383338"/>
          <p14:tracePt t="110337" x="7215188" y="6383338"/>
          <p14:tracePt t="110351" x="7223125" y="6383338"/>
          <p14:tracePt t="110366" x="7232650" y="6383338"/>
          <p14:tracePt t="110689" x="7223125" y="6383338"/>
          <p14:tracePt t="110710" x="7215188" y="6383338"/>
          <p14:tracePt t="110724" x="7205663" y="6392863"/>
          <p14:tracePt t="110731" x="7196138" y="6392863"/>
          <p14:tracePt t="110738" x="7186613" y="6392863"/>
          <p14:tracePt t="110753" x="7178675" y="6392863"/>
          <p14:tracePt t="110760" x="7178675" y="6400800"/>
          <p14:tracePt t="110767" x="7169150" y="6400800"/>
          <p14:tracePt t="110782" x="7159625" y="6400800"/>
          <p14:tracePt t="110803" x="7150100" y="6400800"/>
          <p14:tracePt t="110817" x="7142163" y="6400800"/>
          <p14:tracePt t="110824" x="7132638" y="6400800"/>
          <p14:tracePt t="110832" x="7123113" y="6400800"/>
          <p14:tracePt t="110868" x="7113588" y="6400800"/>
          <p14:tracePt t="110889" x="7105650" y="6400800"/>
          <p14:tracePt t="110896" x="7096125" y="6400800"/>
          <p14:tracePt t="110918" x="7086600" y="6400800"/>
          <p14:tracePt t="110925" x="7077075" y="6400800"/>
          <p14:tracePt t="110932" x="7069138" y="6400800"/>
          <p14:tracePt t="110953" x="7050088" y="6400800"/>
          <p14:tracePt t="110961" x="7040563" y="6400800"/>
          <p14:tracePt t="110975" x="7032625" y="6400800"/>
          <p14:tracePt t="110990" x="7023100" y="6400800"/>
          <p14:tracePt t="111018" x="7013575" y="6400800"/>
          <p14:tracePt t="111029" x="7004050" y="6400800"/>
          <p14:tracePt t="111047" x="6996113" y="6400800"/>
          <p14:tracePt t="111054" x="6977063" y="6400800"/>
          <p14:tracePt t="111075" x="6967538" y="6400800"/>
          <p14:tracePt t="111183" x="6959600" y="6400800"/>
          <p14:tracePt t="111197" x="6950075" y="6400800"/>
          <p14:tracePt t="111563" x="6940550" y="6400800"/>
          <p14:tracePt t="111577" x="6931025" y="6400800"/>
          <p14:tracePt t="111584" x="6904038" y="6400800"/>
          <p14:tracePt t="111591" x="6894513" y="6400800"/>
          <p14:tracePt t="111599" x="6877050" y="6400800"/>
          <p14:tracePt t="111606" x="6858000" y="6400800"/>
          <p14:tracePt t="111613" x="6831013" y="6400800"/>
          <p14:tracePt t="111620" x="6813550" y="6400800"/>
          <p14:tracePt t="111635" x="6804025" y="6400800"/>
          <p14:tracePt t="111642" x="6794500" y="6400800"/>
          <p14:tracePt t="111649" x="6784975" y="6400800"/>
          <p14:tracePt t="111663" x="6777038" y="6400800"/>
          <p14:tracePt t="111670" x="6757988" y="6400800"/>
          <p14:tracePt t="111677" x="6740525" y="6400800"/>
          <p14:tracePt t="111692" x="6721475" y="6400800"/>
          <p14:tracePt t="111699" x="6704013" y="6392863"/>
          <p14:tracePt t="111706" x="6684963" y="6383338"/>
          <p14:tracePt t="111713" x="6657975" y="6383338"/>
          <p14:tracePt t="111720" x="6648450" y="6383338"/>
          <p14:tracePt t="111727" x="6638925" y="6383338"/>
          <p14:tracePt t="111735" x="6621463" y="6373813"/>
          <p14:tracePt t="111742" x="6602413" y="6373813"/>
          <p14:tracePt t="111749" x="6594475" y="6373813"/>
          <p14:tracePt t="111756" x="6584950" y="6373813"/>
          <p14:tracePt t="111763" x="6575425" y="6373813"/>
          <p14:tracePt t="111770" x="6565900" y="6373813"/>
          <p14:tracePt t="111785" x="6557963" y="6373813"/>
          <p14:tracePt t="111792" x="6548438" y="6373813"/>
          <p14:tracePt t="111799" x="6538913" y="6373813"/>
          <p14:tracePt t="111806" x="6521450" y="6373813"/>
          <p14:tracePt t="111814" x="6502400" y="6373813"/>
          <p14:tracePt t="111820" x="6492875" y="6373813"/>
          <p14:tracePt t="111828" x="6483350" y="6373813"/>
          <p14:tracePt t="111835" x="6475413" y="6373813"/>
          <p14:tracePt t="111842" x="6465888" y="6373813"/>
          <p14:tracePt t="111850" x="6456363" y="6373813"/>
          <p14:tracePt t="111856" x="6446838" y="6373813"/>
          <p14:tracePt t="111864" x="6438900" y="6373813"/>
          <p14:tracePt t="111871" x="6419850" y="6373813"/>
          <p14:tracePt t="111885" x="6410325" y="6373813"/>
          <p14:tracePt t="111892" x="6402388" y="6373813"/>
          <p14:tracePt t="111900" x="6365875" y="6373813"/>
          <p14:tracePt t="111907" x="6356350" y="6373813"/>
          <p14:tracePt t="111914" x="6346825" y="6373813"/>
          <p14:tracePt t="111921" x="6329363" y="6373813"/>
          <p14:tracePt t="111936" x="6310313" y="6373813"/>
          <p14:tracePt t="111942" x="6292850" y="6373813"/>
          <p14:tracePt t="111950" x="6283325" y="6373813"/>
          <p14:tracePt t="111964" x="6273800" y="6373813"/>
          <p14:tracePt t="111971" x="6264275" y="6373813"/>
          <p14:tracePt t="111978" x="6256338" y="6373813"/>
          <p14:tracePt t="111993" x="6246813" y="6373813"/>
          <p14:tracePt t="112000" x="6227763" y="6373813"/>
          <p14:tracePt t="112007" x="6210300" y="6373813"/>
          <p14:tracePt t="112014" x="6200775" y="6373813"/>
          <p14:tracePt t="112022" x="6183313" y="6373813"/>
          <p14:tracePt t="112029" x="6154738" y="6373813"/>
          <p14:tracePt t="112036" x="6146800" y="6373813"/>
          <p14:tracePt t="112043" x="6127750" y="6373813"/>
          <p14:tracePt t="112050" x="6110288" y="6373813"/>
          <p14:tracePt t="112057" x="6100763" y="6373813"/>
          <p14:tracePt t="112064" x="6091238" y="6373813"/>
          <p14:tracePt t="112079" x="6081713" y="6373813"/>
          <p14:tracePt t="112086" x="6054725" y="6373813"/>
          <p14:tracePt t="112100" x="6045200" y="6373813"/>
          <p14:tracePt t="112115" x="6027738" y="6373813"/>
          <p14:tracePt t="112122" x="6018213" y="6383338"/>
          <p14:tracePt t="112136" x="6008688" y="6383338"/>
          <p14:tracePt t="112143" x="5981700" y="6383338"/>
          <p14:tracePt t="112151" x="5972175" y="6383338"/>
          <p14:tracePt t="112158" x="5964238" y="6383338"/>
          <p14:tracePt t="112165" x="5954713" y="6383338"/>
          <p14:tracePt t="112201" x="5945188" y="6383338"/>
          <p14:tracePt t="112215" x="5945188" y="6392863"/>
          <p14:tracePt t="112266" x="5945188" y="6400800"/>
          <p14:tracePt t="112287" x="5945188" y="6410325"/>
          <p14:tracePt t="112301" x="5954713" y="6419850"/>
          <p14:tracePt t="112308" x="5964238" y="6429375"/>
          <p14:tracePt t="112315" x="5972175" y="6437313"/>
          <p14:tracePt t="112323" x="6018213" y="6456363"/>
          <p14:tracePt t="112330" x="6045200" y="6465888"/>
          <p14:tracePt t="112337" x="6073775" y="6473825"/>
          <p14:tracePt t="112344" x="6110288" y="6483350"/>
          <p14:tracePt t="112351" x="6118225" y="6483350"/>
          <p14:tracePt t="112358" x="6146800" y="6483350"/>
          <p14:tracePt t="112366" x="6154738" y="6492875"/>
          <p14:tracePt t="112372" x="6173788" y="6492875"/>
          <p14:tracePt t="112624" x="6164263" y="6492875"/>
          <p14:tracePt t="112631" x="6154738" y="6492875"/>
          <p14:tracePt t="112638" x="6137275" y="6473825"/>
          <p14:tracePt t="112652" x="6127750" y="6473825"/>
          <p14:tracePt t="112659" x="6118225" y="6473825"/>
          <p14:tracePt t="112667" x="6110288" y="6473825"/>
          <p14:tracePt t="112674" x="6110288" y="6465888"/>
          <p14:tracePt t="112681" x="6100763" y="6465888"/>
          <p14:tracePt t="112688" x="6091238" y="6465888"/>
          <p14:tracePt t="112695" x="6081713" y="6465888"/>
          <p14:tracePt t="112702" x="6073775" y="6465888"/>
          <p14:tracePt t="112709" x="6064250" y="6456363"/>
          <p14:tracePt t="112717" x="6054725" y="6456363"/>
          <p14:tracePt t="112724" x="6045200" y="6456363"/>
          <p14:tracePt t="112731" x="6037263" y="6456363"/>
          <p14:tracePt t="112745" x="6027738" y="6446838"/>
          <p14:tracePt t="112752" x="6018213" y="6446838"/>
          <p14:tracePt t="112759" x="6008688" y="6446838"/>
          <p14:tracePt t="112767" x="6000750" y="6446838"/>
          <p14:tracePt t="112788" x="5991225" y="6446838"/>
          <p14:tracePt t="112796" x="5981700" y="6446838"/>
          <p14:tracePt t="112810" x="5972175" y="6446838"/>
          <p14:tracePt t="112824" x="5964238" y="6446838"/>
          <p14:tracePt t="112831" x="5954713" y="6446838"/>
          <p14:tracePt t="112846" x="5945188" y="6446838"/>
          <p14:tracePt t="112853" x="5935663" y="6446838"/>
          <p14:tracePt t="112867" x="5927725" y="6446838"/>
          <p14:tracePt t="112874" x="5918200" y="6446838"/>
          <p14:tracePt t="112882" x="5908675" y="6446838"/>
          <p14:tracePt t="112896" x="5891213" y="6437313"/>
          <p14:tracePt t="112903" x="5881688" y="6437313"/>
          <p14:tracePt t="112910" x="5872163" y="6437313"/>
          <p14:tracePt t="112917" x="5854700" y="6429375"/>
          <p14:tracePt t="112924" x="5835650" y="6419850"/>
          <p14:tracePt t="112932" x="5808663" y="6419850"/>
          <p14:tracePt t="112939" x="5781675" y="6419850"/>
          <p14:tracePt t="112946" x="5745163" y="6410325"/>
          <p14:tracePt t="112953" x="5689600" y="6400800"/>
          <p14:tracePt t="112960" x="5653088" y="6392863"/>
          <p14:tracePt t="112968" x="5580063" y="6364288"/>
          <p14:tracePt t="112975" x="5507038" y="6346825"/>
          <p14:tracePt t="112982" x="5480050" y="6327775"/>
          <p14:tracePt t="112989" x="5407025" y="6300788"/>
          <p14:tracePt t="112996" x="5351463" y="6283325"/>
          <p14:tracePt t="113003" x="5305425" y="6264275"/>
          <p14:tracePt t="113011" x="5205413" y="6210300"/>
          <p14:tracePt t="113018" x="5178425" y="6191250"/>
          <p14:tracePt t="113029" x="5095875" y="6154738"/>
          <p14:tracePt t="113032" x="5068888" y="6137275"/>
          <p14:tracePt t="113039" x="5041900" y="6108700"/>
          <p14:tracePt t="113046" x="4968875" y="6064250"/>
          <p14:tracePt t="113053" x="4940300" y="6027738"/>
          <p14:tracePt t="113060" x="4922838" y="5999163"/>
          <p14:tracePt t="113068" x="4876800" y="5981700"/>
          <p14:tracePt t="113075" x="4857750" y="5962650"/>
          <p14:tracePt t="113082" x="4840288" y="5926138"/>
          <p14:tracePt t="113089" x="4821238" y="5908675"/>
          <p14:tracePt t="113097" x="4794250" y="5889625"/>
          <p14:tracePt t="113104" x="4776788" y="5872163"/>
          <p14:tracePt t="113112" x="4757738" y="5843588"/>
          <p14:tracePt t="113118" x="4748213" y="5826125"/>
          <p14:tracePt t="113125" x="4730750" y="5807075"/>
          <p14:tracePt t="113132" x="4703763" y="5789613"/>
          <p14:tracePt t="113139" x="4675188" y="5753100"/>
          <p14:tracePt t="113147" x="4667250" y="5734050"/>
          <p14:tracePt t="113154" x="4657725" y="5716588"/>
          <p14:tracePt t="113162" x="4638675" y="5689600"/>
          <p14:tracePt t="113168" x="4621213" y="5670550"/>
          <p14:tracePt t="113175" x="4594225" y="5624513"/>
          <p14:tracePt t="113183" x="4584700" y="5607050"/>
          <p14:tracePt t="113189" x="4575175" y="5543550"/>
          <p14:tracePt t="113197" x="4565650" y="5507038"/>
          <p14:tracePt t="113204" x="4557713" y="5478463"/>
          <p14:tracePt t="113212" x="4548188" y="5424488"/>
          <p14:tracePt t="113218" x="4538663" y="5405438"/>
          <p14:tracePt t="113225" x="4521200" y="5387975"/>
          <p14:tracePt t="113233" x="4511675" y="5368925"/>
          <p14:tracePt t="113240" x="4502150" y="5332413"/>
          <p14:tracePt t="113254" x="4492625" y="5314950"/>
          <p14:tracePt t="113262" x="4484688" y="5295900"/>
          <p14:tracePt t="113269" x="4484688" y="5287963"/>
          <p14:tracePt t="113276" x="4475163" y="5278438"/>
          <p14:tracePt t="113283" x="4465638" y="5259388"/>
          <p14:tracePt t="113290" x="4456113" y="5251450"/>
          <p14:tracePt t="113297" x="4456113" y="5232400"/>
          <p14:tracePt t="113304" x="4438650" y="5222875"/>
          <p14:tracePt t="113319" x="4438650" y="5214938"/>
          <p14:tracePt t="113326" x="4429125" y="5186363"/>
          <p14:tracePt t="113333" x="4419600" y="5168900"/>
          <p14:tracePt t="113340" x="4411663" y="5149850"/>
          <p14:tracePt t="113347" x="4411663" y="5141913"/>
          <p14:tracePt t="113354" x="4411663" y="5113338"/>
          <p14:tracePt t="113362" x="4402138" y="5105400"/>
          <p14:tracePt t="113369" x="4392613" y="5086350"/>
          <p14:tracePt t="113376" x="4392613" y="5076825"/>
          <p14:tracePt t="113383" x="4392613" y="5068888"/>
          <p14:tracePt t="113390" x="4392613" y="5059363"/>
          <p14:tracePt t="113398" x="4392613" y="5049838"/>
          <p14:tracePt t="113405" x="4392613" y="5040313"/>
          <p14:tracePt t="113412" x="4392613" y="5032375"/>
          <p14:tracePt t="113419" x="4392613" y="5013325"/>
          <p14:tracePt t="113433" x="4392613" y="4995863"/>
          <p14:tracePt t="113441" x="4392613" y="4976813"/>
          <p14:tracePt t="113448" x="4392613" y="4940300"/>
          <p14:tracePt t="113455" x="4392613" y="4922838"/>
          <p14:tracePt t="113462" x="4402138" y="4903788"/>
          <p14:tracePt t="113469" x="4411663" y="4903788"/>
          <p14:tracePt t="113476" x="4411663" y="4884738"/>
          <p14:tracePt t="113491" x="4419600" y="4867275"/>
          <p14:tracePt t="113498" x="4429125" y="4857750"/>
          <p14:tracePt t="113519" x="4438650" y="4848225"/>
          <p14:tracePt t="113526" x="4448175" y="4840288"/>
          <p14:tracePt t="113534" x="4456113" y="4821238"/>
          <p14:tracePt t="113541" x="4465638" y="4811713"/>
          <p14:tracePt t="113548" x="4475163" y="4811713"/>
          <p14:tracePt t="113555" x="4484688" y="4775200"/>
          <p14:tracePt t="113563" x="4484688" y="4767263"/>
          <p14:tracePt t="113570" x="4492625" y="4757738"/>
          <p14:tracePt t="113577" x="4502150" y="4757738"/>
          <p14:tracePt t="113584" x="4511675" y="4738688"/>
          <p14:tracePt t="113591" x="4529138" y="4730750"/>
          <p14:tracePt t="113598" x="4529138" y="4721225"/>
          <p14:tracePt t="113605" x="4538663" y="4721225"/>
          <p14:tracePt t="113613" x="4548188" y="4711700"/>
          <p14:tracePt t="113627" x="4557713" y="4711700"/>
          <p14:tracePt t="113634" x="4565650" y="4702175"/>
          <p14:tracePt t="113641" x="4575175" y="4694238"/>
          <p14:tracePt t="113649" x="4602163" y="4694238"/>
          <p14:tracePt t="113655" x="4611688" y="4684713"/>
          <p14:tracePt t="113663" x="4638675" y="4675188"/>
          <p14:tracePt t="113677" x="4657725" y="4675188"/>
          <p14:tracePt t="113684" x="4684713" y="4665663"/>
          <p14:tracePt t="113691" x="4694238" y="4665663"/>
          <p14:tracePt t="113713" x="4703763" y="4665663"/>
          <p14:tracePt t="113720" x="4711700" y="4665663"/>
          <p14:tracePt t="113735" x="4730750" y="4665663"/>
          <p14:tracePt t="113749" x="4757738" y="4665663"/>
          <p14:tracePt t="113756" x="4776788" y="4665663"/>
          <p14:tracePt t="113763" x="4784725" y="4665663"/>
          <p14:tracePt t="113770" x="4794250" y="4665663"/>
          <p14:tracePt t="113777" x="4813300" y="4665663"/>
          <p14:tracePt t="113792" x="4821238" y="4665663"/>
          <p14:tracePt t="113799" x="4830763" y="4665663"/>
          <p14:tracePt t="113806" x="4840288" y="4665663"/>
          <p14:tracePt t="113820" x="4849813" y="4665663"/>
          <p14:tracePt t="113829" x="4857750" y="4665663"/>
          <p14:tracePt t="113842" x="4867275" y="4665663"/>
          <p14:tracePt t="113849" x="4876800" y="4665663"/>
          <p14:tracePt t="113856" x="4886325" y="4665663"/>
          <p14:tracePt t="113864" x="4903788" y="4665663"/>
          <p14:tracePt t="113871" x="4913313" y="4665663"/>
          <p14:tracePt t="113878" x="4922838" y="4665663"/>
          <p14:tracePt t="113885" x="4932363" y="4665663"/>
          <p14:tracePt t="113950" x="4940300" y="4665663"/>
          <p14:tracePt t="113978" x="4949825" y="4665663"/>
          <p14:tracePt t="113993" x="4959350" y="4665663"/>
          <p14:tracePt t="114294" x="4949825" y="4665663"/>
          <p14:tracePt t="114344" x="4940300" y="4665663"/>
          <p14:tracePt t="114351" x="4940300" y="4657725"/>
          <p14:tracePt t="114408" x="4940300" y="4648200"/>
          <p14:tracePt t="114452" x="4932363" y="4648200"/>
          <p14:tracePt t="114480" x="4932363" y="4629150"/>
          <p14:tracePt t="114501" x="4922838" y="4629150"/>
          <p14:tracePt t="115979" x="4922838" y="4621213"/>
          <p14:tracePt t="115986" x="4932363" y="4611688"/>
          <p14:tracePt t="115993" x="4940300" y="4611688"/>
          <p14:tracePt t="116000" x="4949825" y="4602163"/>
          <p14:tracePt t="116007" x="4959350" y="4602163"/>
          <p14:tracePt t="116029" x="4986338" y="4602163"/>
          <p14:tracePt t="116035" x="5005388" y="4592638"/>
          <p14:tracePt t="116050" x="5013325" y="4592638"/>
          <p14:tracePt t="116085" x="5022850" y="4592638"/>
          <p14:tracePt t="116100" x="5032375" y="4592638"/>
          <p14:tracePt t="116114" x="5041900" y="4592638"/>
          <p14:tracePt t="116121" x="5049838" y="4592638"/>
          <p14:tracePt t="116136" x="5059363" y="4592638"/>
          <p14:tracePt t="116142" x="5068888" y="4592638"/>
          <p14:tracePt t="116157" x="5078413" y="4592638"/>
          <p14:tracePt t="116186" x="5086350" y="4592638"/>
          <p14:tracePt t="116193" x="5095875" y="4592638"/>
          <p14:tracePt t="116207" x="5105400" y="4592638"/>
          <p14:tracePt t="116214" x="5114925" y="4592638"/>
          <p14:tracePt t="116222" x="5132388" y="4592638"/>
          <p14:tracePt t="116229" x="5141913" y="4592638"/>
          <p14:tracePt t="116236" x="5151438" y="4592638"/>
          <p14:tracePt t="116250" x="5159375" y="4592638"/>
          <p14:tracePt t="116257" x="5178425" y="4592638"/>
          <p14:tracePt t="116265" x="5187950" y="4592638"/>
          <p14:tracePt t="116279" x="5214938" y="4592638"/>
          <p14:tracePt t="116286" x="5224463" y="4592638"/>
          <p14:tracePt t="116293" x="5232400" y="4592638"/>
          <p14:tracePt t="116300" x="5251450" y="4592638"/>
          <p14:tracePt t="116307" x="5268913" y="4592638"/>
          <p14:tracePt t="116315" x="5305425" y="4592638"/>
          <p14:tracePt t="116322" x="5324475" y="4592638"/>
          <p14:tracePt t="116329" x="5334000" y="4592638"/>
          <p14:tracePt t="116336" x="5370513" y="4592638"/>
          <p14:tracePt t="116343" x="5387975" y="4592638"/>
          <p14:tracePt t="116351" x="5407025" y="4592638"/>
          <p14:tracePt t="116358" x="5434013" y="4592638"/>
          <p14:tracePt t="116365" x="5461000" y="4592638"/>
          <p14:tracePt t="116372" x="5480050" y="4592638"/>
          <p14:tracePt t="116379" x="5497513" y="4592638"/>
          <p14:tracePt t="116386" x="5524500" y="4592638"/>
          <p14:tracePt t="116393" x="5570538" y="4592638"/>
          <p14:tracePt t="116401" x="5597525" y="4584700"/>
          <p14:tracePt t="116408" x="5653088" y="4575175"/>
          <p14:tracePt t="116415" x="5689600" y="4575175"/>
          <p14:tracePt t="116422" x="5716588" y="4575175"/>
          <p14:tracePt t="116429" x="5762625" y="4556125"/>
          <p14:tracePt t="116437" x="5799138" y="4556125"/>
          <p14:tracePt t="116444" x="5845175" y="4556125"/>
          <p14:tracePt t="116451" x="5881688" y="4538663"/>
          <p14:tracePt t="116458" x="5945188" y="4538663"/>
          <p14:tracePt t="116465" x="5981700" y="4538663"/>
          <p14:tracePt t="116472" x="6018213" y="4529138"/>
          <p14:tracePt t="116480" x="6054725" y="4519613"/>
          <p14:tracePt t="116487" x="6100763" y="4519613"/>
          <p14:tracePt t="116494" x="6146800" y="4519613"/>
          <p14:tracePt t="116501" x="6173788" y="4511675"/>
          <p14:tracePt t="116508" x="6210300" y="4502150"/>
          <p14:tracePt t="116515" x="6264275" y="4502150"/>
          <p14:tracePt t="116523" x="6300788" y="4492625"/>
          <p14:tracePt t="116530" x="6365875" y="4483100"/>
          <p14:tracePt t="116537" x="6419850" y="4483100"/>
          <p14:tracePt t="116544" x="6502400" y="4475163"/>
          <p14:tracePt t="116551" x="6575425" y="4475163"/>
          <p14:tracePt t="116558" x="6621463" y="4456113"/>
          <p14:tracePt t="116566" x="6694488" y="4446588"/>
          <p14:tracePt t="116573" x="6748463" y="4429125"/>
          <p14:tracePt t="116580" x="6784975" y="4419600"/>
          <p14:tracePt t="116587" x="6821488" y="4410075"/>
          <p14:tracePt t="116595" x="6850063" y="4410075"/>
          <p14:tracePt t="116602" x="6886575" y="4410075"/>
          <p14:tracePt t="116608" x="6923088" y="4410075"/>
          <p14:tracePt t="116616" x="6950075" y="4410075"/>
          <p14:tracePt t="116623" x="6986588" y="4410075"/>
          <p14:tracePt t="116630" x="7004050" y="4410075"/>
          <p14:tracePt t="116637" x="7032625" y="4410075"/>
          <p14:tracePt t="116645" x="7069138" y="4419600"/>
          <p14:tracePt t="116652" x="7096125" y="4438650"/>
          <p14:tracePt t="116659" x="7113588" y="4446588"/>
          <p14:tracePt t="116666" x="7132638" y="4456113"/>
          <p14:tracePt t="116673" x="7159625" y="4465638"/>
          <p14:tracePt t="116680" x="7169150" y="4465638"/>
          <p14:tracePt t="116687" x="7169150" y="4475163"/>
          <p14:tracePt t="116709" x="7178675" y="4475163"/>
          <p14:tracePt t="116716" x="7186613" y="4475163"/>
          <p14:tracePt t="116731" x="7196138" y="4483100"/>
          <p14:tracePt t="116738" x="7205663" y="4483100"/>
          <p14:tracePt t="116745" x="7223125" y="4492625"/>
          <p14:tracePt t="116752" x="7232650" y="4502150"/>
          <p14:tracePt t="116759" x="7251700" y="4502150"/>
          <p14:tracePt t="116766" x="7251700" y="4519613"/>
          <p14:tracePt t="116774" x="7269163" y="4529138"/>
          <p14:tracePt t="116781" x="7278688" y="4538663"/>
          <p14:tracePt t="116788" x="7288213" y="4548188"/>
          <p14:tracePt t="116802" x="7305675" y="4556125"/>
          <p14:tracePt t="116903" x="7305675" y="4565650"/>
          <p14:tracePt t="116917" x="7296150" y="4565650"/>
          <p14:tracePt t="116924" x="7288213" y="4575175"/>
          <p14:tracePt t="116932" x="7278688" y="4575175"/>
          <p14:tracePt t="116938" x="7259638" y="4575175"/>
          <p14:tracePt t="116946" x="7232650" y="4575175"/>
          <p14:tracePt t="116953" x="7205663" y="4575175"/>
          <p14:tracePt t="116960" x="7178675" y="4575175"/>
          <p14:tracePt t="116967" x="7159625" y="4556125"/>
          <p14:tracePt t="116974" x="7142163" y="4538663"/>
          <p14:tracePt t="116981" x="7113588" y="4519613"/>
          <p14:tracePt t="116988" x="7096125" y="4492625"/>
          <p14:tracePt t="116996" x="7086600" y="4492625"/>
          <p14:tracePt t="117003" x="7086600" y="4475163"/>
          <p14:tracePt t="117067" x="7086600" y="4465638"/>
          <p14:tracePt t="117104" x="7086600" y="4456113"/>
          <p14:tracePt t="117548" x="7086600" y="4465638"/>
          <p14:tracePt t="117569" x="7086600" y="4475163"/>
          <p14:tracePt t="117576" x="7086600" y="4483100"/>
          <p14:tracePt t="117584" x="7069138" y="4492625"/>
          <p14:tracePt t="117591" x="7069138" y="4502150"/>
          <p14:tracePt t="117605" x="7059613" y="4511675"/>
          <p14:tracePt t="117612" x="7059613" y="4519613"/>
          <p14:tracePt t="117619" x="7059613" y="4529138"/>
          <p14:tracePt t="117634" x="7050088" y="4529138"/>
          <p14:tracePt t="117640" x="7050088" y="4538663"/>
          <p14:tracePt t="117648" x="7050088" y="4548188"/>
          <p14:tracePt t="117655" x="7050088" y="4556125"/>
          <p14:tracePt t="117662" x="7040563" y="4556125"/>
          <p14:tracePt t="117670" x="7032625" y="4565650"/>
          <p14:tracePt t="117677" x="7032625" y="4575175"/>
          <p14:tracePt t="117684" x="7023100" y="4584700"/>
          <p14:tracePt t="117698" x="7013575" y="4592638"/>
          <p14:tracePt t="117705" x="7013575" y="4602163"/>
          <p14:tracePt t="117713" x="7013575" y="4611688"/>
          <p14:tracePt t="117720" x="7013575" y="4621213"/>
          <p14:tracePt t="117727" x="6996113" y="4621213"/>
          <p14:tracePt t="117734" x="6996113" y="4629150"/>
          <p14:tracePt t="117741" x="6986588" y="4629150"/>
          <p14:tracePt t="117763" x="6986588" y="4638675"/>
          <p14:tracePt t="117770" x="6977063" y="4648200"/>
          <p14:tracePt t="117777" x="6967538" y="4657725"/>
          <p14:tracePt t="117784" x="6959600" y="4657725"/>
          <p14:tracePt t="117798" x="6950075" y="4665663"/>
          <p14:tracePt t="117805" x="6950075" y="4675188"/>
          <p14:tracePt t="117813" x="6940550" y="4684713"/>
          <p14:tracePt t="117827" x="6923088" y="4684713"/>
          <p14:tracePt t="117885" x="6913563" y="4684713"/>
          <p14:tracePt t="117920" x="6904038" y="4694238"/>
          <p14:tracePt t="117942" x="6894513" y="4694238"/>
          <p14:tracePt t="117949" x="6886575" y="4694238"/>
          <p14:tracePt t="117970" x="6877050" y="4694238"/>
          <p14:tracePt t="118014" x="6867525" y="4694238"/>
          <p14:tracePt t="118021" x="6850063" y="4694238"/>
          <p14:tracePt t="118071" x="6840538" y="4694238"/>
          <p14:tracePt t="118085" x="6831013" y="4694238"/>
          <p14:tracePt t="118099" x="6821488" y="4694238"/>
          <p14:tracePt t="118128" x="6813550" y="4694238"/>
          <p14:tracePt t="118229" x="6813550" y="4684713"/>
          <p14:tracePt t="118236" x="6821488" y="4675188"/>
          <p14:tracePt t="118243" x="6831013" y="4657725"/>
          <p14:tracePt t="118250" x="6840538" y="4638675"/>
          <p14:tracePt t="118258" x="6877050" y="4621213"/>
          <p14:tracePt t="118265" x="6894513" y="4602163"/>
          <p14:tracePt t="118272" x="6904038" y="4575175"/>
          <p14:tracePt t="118279" x="6923088" y="4565650"/>
          <p14:tracePt t="118286" x="6931025" y="4548188"/>
          <p14:tracePt t="118293" x="6959600" y="4538663"/>
          <p14:tracePt t="118307" x="6967538" y="4529138"/>
          <p14:tracePt t="118322" x="6967538" y="4519613"/>
          <p14:tracePt t="118336" x="6977063" y="4519613"/>
          <p14:tracePt t="118343" x="6986588" y="4519613"/>
          <p14:tracePt t="118357" x="6996113" y="4519613"/>
          <p14:tracePt t="118365" x="6996113" y="4511675"/>
          <p14:tracePt t="118372" x="7004050" y="4511675"/>
          <p14:tracePt t="118379" x="7013575" y="4511675"/>
          <p14:tracePt t="118386" x="7032625" y="4502150"/>
          <p14:tracePt t="118393" x="7032625" y="4492625"/>
          <p14:tracePt t="118544" x="7023100" y="4492625"/>
          <p14:tracePt t="118558" x="7023100" y="4502150"/>
          <p14:tracePt t="118573" x="7013575" y="4502150"/>
          <p14:tracePt t="118587" x="7013575" y="4511675"/>
          <p14:tracePt t="118601" x="7004050" y="4511675"/>
          <p14:tracePt t="118616" x="6996113" y="4511675"/>
          <p14:tracePt t="118644" x="6986588" y="4511675"/>
          <p14:tracePt t="118666" x="6977063" y="4511675"/>
          <p14:tracePt t="118687" x="6967538" y="4511675"/>
          <p14:tracePt t="118745" x="6967538" y="4519613"/>
          <p14:tracePt t="118766" x="6950075" y="4519613"/>
          <p14:tracePt t="118788" x="6950075" y="4529138"/>
          <p14:tracePt t="118809" x="6950075" y="4538663"/>
          <p14:tracePt t="118816" x="6940550" y="4538663"/>
          <p14:tracePt t="119362" x="6940550" y="4548188"/>
          <p14:tracePt t="119376" x="6931025" y="4565650"/>
          <p14:tracePt t="119383" x="6923088" y="4575175"/>
          <p14:tracePt t="119397" x="6913563" y="4584700"/>
          <p14:tracePt t="119411" x="6913563" y="4592638"/>
          <p14:tracePt t="119418" x="6913563" y="4602163"/>
          <p14:tracePt t="119425" x="6913563" y="4611688"/>
          <p14:tracePt t="119440" x="6904038" y="4611688"/>
          <p14:tracePt t="119490" x="6894513" y="4621213"/>
          <p14:tracePt t="119497" x="6894513" y="4638675"/>
          <p14:tracePt t="119512" x="6877050" y="4638675"/>
          <p14:tracePt t="119526" x="6877050" y="4648200"/>
          <p14:tracePt t="119856" x="6894513" y="4648200"/>
          <p14:tracePt t="119877" x="6904038" y="4638675"/>
          <p14:tracePt t="119906" x="6913563" y="4621213"/>
          <p14:tracePt t="119942" x="6923088" y="4611688"/>
          <p14:tracePt t="120035" x="6931025" y="4611688"/>
          <p14:tracePt t="120056" x="6940550" y="4611688"/>
          <p14:tracePt t="120472" x="6923088" y="4611688"/>
          <p14:tracePt t="120487" x="6913563" y="4611688"/>
          <p14:tracePt t="120630" x="6913563" y="4602163"/>
          <p14:tracePt t="120637" x="6913563" y="4592638"/>
          <p14:tracePt t="120651" x="6913563" y="4584700"/>
          <p14:tracePt t="120694" x="6913563" y="4575175"/>
          <p14:tracePt t="120730" x="6913563" y="4565650"/>
          <p14:tracePt t="120752" x="6913563" y="4556125"/>
          <p14:tracePt t="120988" x="6913563" y="4565650"/>
          <p14:tracePt t="121002" x="6913563" y="4575175"/>
          <p14:tracePt t="121017" x="6913563" y="4584700"/>
          <p14:tracePt t="121031" x="6913563" y="4592638"/>
          <p14:tracePt t="121045" x="6913563" y="4602163"/>
          <p14:tracePt t="121082" x="6913563" y="4611688"/>
          <p14:tracePt t="121096" x="6913563" y="4621213"/>
          <p14:tracePt t="121103" x="6913563" y="4629150"/>
          <p14:tracePt t="121110" x="6931025" y="4629150"/>
          <p14:tracePt t="121124" x="6931025" y="4638675"/>
          <p14:tracePt t="121175" x="6931025" y="4657725"/>
          <p14:tracePt t="121189" x="6931025" y="4665663"/>
          <p14:tracePt t="121210" x="6940550" y="4665663"/>
          <p14:tracePt t="121268" x="6950075" y="4665663"/>
          <p14:tracePt t="121282" x="6959600" y="4665663"/>
          <p14:tracePt t="121296" x="6967538" y="4665663"/>
          <p14:tracePt t="121311" x="6977063" y="4675188"/>
          <p14:tracePt t="121318" x="6986588" y="4675188"/>
          <p14:tracePt t="121325" x="7004050" y="4675188"/>
          <p14:tracePt t="121339" x="7013575" y="4675188"/>
          <p14:tracePt t="121346" x="7023100" y="4684713"/>
          <p14:tracePt t="121353" x="7032625" y="4684713"/>
          <p14:tracePt t="121375" x="7040563" y="4684713"/>
          <p14:tracePt t="121404" x="7040563" y="4694238"/>
          <p14:tracePt t="121461" x="7050088" y="4694238"/>
          <p14:tracePt t="121475" x="7050088" y="4702175"/>
          <p14:tracePt t="121533" x="7059613" y="4711700"/>
          <p14:tracePt t="121548" x="7059613" y="4730750"/>
          <p14:tracePt t="121569" x="7077075" y="4738688"/>
          <p14:tracePt t="121647" x="7077075" y="4748213"/>
          <p14:tracePt t="121684" x="7077075" y="4757738"/>
          <p14:tracePt t="121748" x="7077075" y="4767263"/>
          <p14:tracePt t="121863" x="7069138" y="4775200"/>
          <p14:tracePt t="121898" x="7059613" y="4775200"/>
          <p14:tracePt t="121913" x="7050088" y="4775200"/>
          <p14:tracePt t="122071" x="7040563" y="4775200"/>
          <p14:tracePt t="122113" x="7032625" y="4775200"/>
          <p14:tracePt t="122271" x="7032625" y="4767263"/>
          <p14:tracePt t="122314" x="7040563" y="4757738"/>
          <p14:tracePt t="122372" x="7050088" y="4757738"/>
          <p14:tracePt t="122386" x="7059613" y="4757738"/>
          <p14:tracePt t="122400" x="7077075" y="4757738"/>
          <p14:tracePt t="122407" x="7077075" y="4748213"/>
          <p14:tracePt t="122414" x="7086600" y="4748213"/>
          <p14:tracePt t="122421" x="7096125" y="4748213"/>
          <p14:tracePt t="122436" x="7105650" y="4748213"/>
          <p14:tracePt t="122450" x="7113588" y="4748213"/>
          <p14:tracePt t="122457" x="7132638" y="4748213"/>
          <p14:tracePt t="122471" x="7150100" y="4748213"/>
          <p14:tracePt t="122486" x="7159625" y="4748213"/>
          <p14:tracePt t="122500" x="7169150" y="4748213"/>
          <p14:tracePt t="122515" x="7186613" y="4748213"/>
          <p14:tracePt t="122536" x="7196138" y="4748213"/>
          <p14:tracePt t="122544" x="7205663" y="4748213"/>
          <p14:tracePt t="122558" x="7215188" y="4748213"/>
          <p14:tracePt t="122565" x="7223125" y="4748213"/>
          <p14:tracePt t="122579" x="7232650" y="4748213"/>
          <p14:tracePt t="122593" x="7242175" y="4748213"/>
          <p14:tracePt t="122665" x="7251700" y="4748213"/>
          <p14:tracePt t="122758" x="7242175" y="4748213"/>
          <p14:tracePt t="122773" x="7232650" y="4757738"/>
          <p14:tracePt t="122780" x="7223125" y="4757738"/>
          <p14:tracePt t="122787" x="7215188" y="4757738"/>
          <p14:tracePt t="122794" x="7205663" y="4757738"/>
          <p14:tracePt t="122801" x="7196138" y="4757738"/>
          <p14:tracePt t="122808" x="7196138" y="4767263"/>
          <p14:tracePt t="122816" x="7186613" y="4775200"/>
          <p14:tracePt t="122823" x="7178675" y="4775200"/>
          <p14:tracePt t="122830" x="7169150" y="4775200"/>
          <p14:tracePt t="122837" x="7159625" y="4775200"/>
          <p14:tracePt t="122851" x="7142163" y="4775200"/>
          <p14:tracePt t="122858" x="7132638" y="4775200"/>
          <p14:tracePt t="122873" x="7123113" y="4775200"/>
          <p14:tracePt t="122880" x="7113588" y="4775200"/>
          <p14:tracePt t="122887" x="7105650" y="4775200"/>
          <p14:tracePt t="122895" x="7096125" y="4775200"/>
          <p14:tracePt t="122916" x="7086600" y="4775200"/>
          <p14:tracePt t="122923" x="7069138" y="4775200"/>
          <p14:tracePt t="122937" x="7059613" y="4775200"/>
          <p14:tracePt t="122945" x="7050088" y="4775200"/>
          <p14:tracePt t="122952" x="7040563" y="4775200"/>
          <p14:tracePt t="122981" x="7032625" y="4775200"/>
          <p14:tracePt t="123518" x="7032625" y="4767263"/>
          <p14:tracePt t="124207" x="7023100" y="4767263"/>
          <p14:tracePt t="124235" x="7013575" y="4767263"/>
          <p14:tracePt t="124307" x="7004050" y="4767263"/>
          <p14:tracePt t="124322" x="6996113" y="4767263"/>
          <p14:tracePt t="124335" x="6986588" y="4767263"/>
          <p14:tracePt t="124436" x="6986588" y="4757738"/>
          <p14:tracePt t="124450" x="6986588" y="4748213"/>
          <p14:tracePt t="124457" x="6986588" y="4738688"/>
          <p14:tracePt t="124464" x="6986588" y="4711700"/>
          <p14:tracePt t="124493" x="6986588" y="4702175"/>
          <p14:tracePt t="124515" x="6996113" y="4694238"/>
          <p14:tracePt t="124572" x="6996113" y="4684713"/>
          <p14:tracePt t="124578" x="7004050" y="4684713"/>
          <p14:tracePt t="124586" x="7013575" y="4675188"/>
          <p14:tracePt t="124593" x="7023100" y="4665663"/>
          <p14:tracePt t="124607" x="7032625" y="4665663"/>
          <p14:tracePt t="124614" x="7050088" y="4648200"/>
          <p14:tracePt t="124621" x="7059613" y="4648200"/>
          <p14:tracePt t="124636" x="7077075" y="4648200"/>
          <p14:tracePt t="124643" x="7086600" y="4648200"/>
          <p14:tracePt t="124650" x="7096125" y="4648200"/>
          <p14:tracePt t="124665" x="7105650" y="4648200"/>
          <p14:tracePt t="124672" x="7132638" y="4648200"/>
          <p14:tracePt t="124679" x="7150100" y="4648200"/>
          <p14:tracePt t="124686" x="7159625" y="4648200"/>
          <p14:tracePt t="124693" x="7178675" y="4648200"/>
          <p14:tracePt t="124700" x="7205663" y="4648200"/>
          <p14:tracePt t="124707" x="7232650" y="4638675"/>
          <p14:tracePt t="124715" x="7251700" y="4638675"/>
          <p14:tracePt t="124722" x="7259638" y="4638675"/>
          <p14:tracePt t="124729" x="7288213" y="4638675"/>
          <p14:tracePt t="124736" x="7305675" y="4638675"/>
          <p14:tracePt t="124743" x="7324725" y="4657725"/>
          <p14:tracePt t="124751" x="7334250" y="4657725"/>
          <p14:tracePt t="124758" x="7342188" y="4665663"/>
          <p14:tracePt t="124765" x="7370763" y="4665663"/>
          <p14:tracePt t="124772" x="7388225" y="4675188"/>
          <p14:tracePt t="124779" x="7407275" y="4684713"/>
          <p14:tracePt t="124786" x="7424738" y="4684713"/>
          <p14:tracePt t="124793" x="7461250" y="4694238"/>
          <p14:tracePt t="124801" x="7480300" y="4702175"/>
          <p14:tracePt t="124808" x="7488238" y="4702175"/>
          <p14:tracePt t="124815" x="7507288" y="4711700"/>
          <p14:tracePt t="124822" x="7516813" y="4721225"/>
          <p14:tracePt t="124830" x="7524750" y="4721225"/>
          <p14:tracePt t="124844" x="7534275" y="4721225"/>
          <p14:tracePt t="124851" x="7543800" y="4738688"/>
          <p14:tracePt t="124858" x="7543800" y="4748213"/>
          <p14:tracePt t="124872" x="7543800" y="4757738"/>
          <p14:tracePt t="124887" x="7543800" y="4767263"/>
          <p14:tracePt t="124901" x="7543800" y="4775200"/>
          <p14:tracePt t="124908" x="7543800" y="4784725"/>
          <p14:tracePt t="124916" x="7543800" y="4794250"/>
          <p14:tracePt t="124951" x="7543800" y="4803775"/>
          <p14:tracePt t="125009" x="7534275" y="4794250"/>
          <p14:tracePt t="125031" x="7534275" y="4784725"/>
          <p14:tracePt t="125038" x="7534275" y="4767263"/>
          <p14:tracePt t="125059" x="7534275" y="4748213"/>
          <p14:tracePt t="125066" x="7534275" y="4721225"/>
          <p14:tracePt t="125073" x="7534275" y="4702175"/>
          <p14:tracePt t="125080" x="7534275" y="4694238"/>
          <p14:tracePt t="125087" x="7543800" y="4665663"/>
          <p14:tracePt t="125095" x="7553325" y="4621213"/>
          <p14:tracePt t="125102" x="7561263" y="4592638"/>
          <p14:tracePt t="125109" x="7589838" y="4529138"/>
          <p14:tracePt t="125116" x="7626350" y="4475163"/>
          <p14:tracePt t="125123" x="7662863" y="4429125"/>
          <p14:tracePt t="125131" x="7699375" y="4373563"/>
          <p14:tracePt t="125138" x="7743825" y="4300538"/>
          <p14:tracePt t="125145" x="7772400" y="4273550"/>
          <p14:tracePt t="125152" x="7789863" y="4246563"/>
          <p14:tracePt t="125159" x="7808913" y="4191000"/>
          <p14:tracePt t="125166" x="7816850" y="4173538"/>
          <p14:tracePt t="125173" x="7845425" y="4117975"/>
          <p14:tracePt t="125181" x="7872413" y="4090988"/>
          <p14:tracePt t="125188" x="7889875" y="4054475"/>
          <p14:tracePt t="125195" x="7899400" y="4037013"/>
          <p14:tracePt t="125202" x="7918450" y="3981450"/>
          <p14:tracePt t="125209" x="7926388" y="3963988"/>
          <p14:tracePt t="125217" x="7954963" y="3935413"/>
          <p14:tracePt t="125224" x="7972425" y="3898900"/>
          <p14:tracePt t="125231" x="7981950" y="3881438"/>
          <p14:tracePt t="125238" x="7999413" y="3862388"/>
          <p14:tracePt t="125245" x="8018463" y="3825875"/>
          <p14:tracePt t="125252" x="8054975" y="3798888"/>
          <p14:tracePt t="125259" x="8064500" y="3779838"/>
          <p14:tracePt t="125267" x="8101013" y="3752850"/>
          <p14:tracePt t="125274" x="8118475" y="3698875"/>
          <p14:tracePt t="125281" x="8164513" y="3662363"/>
          <p14:tracePt t="125288" x="8183563" y="3625850"/>
          <p14:tracePt t="125295" x="8201025" y="3597275"/>
          <p14:tracePt t="125303" x="8220075" y="3560763"/>
          <p14:tracePt t="125309" x="8247063" y="3524250"/>
          <p14:tracePt t="125317" x="8256588" y="3506788"/>
          <p14:tracePt t="125324" x="8264525" y="3487738"/>
          <p14:tracePt t="125331" x="8274050" y="3460750"/>
          <p14:tracePt t="125338" x="8283575" y="3424238"/>
          <p14:tracePt t="125345" x="8293100" y="3397250"/>
          <p14:tracePt t="125353" x="8293100" y="3370263"/>
          <p14:tracePt t="125360" x="8301038" y="3324225"/>
          <p14:tracePt t="125367" x="8301038" y="3305175"/>
          <p14:tracePt t="125374" x="8310563" y="3278188"/>
          <p14:tracePt t="125381" x="8310563" y="3260725"/>
          <p14:tracePt t="125389" x="8320088" y="3214688"/>
          <p14:tracePt t="125396" x="8320088" y="3205163"/>
          <p14:tracePt t="125403" x="8337550" y="3178175"/>
          <p14:tracePt t="125410" x="8337550" y="3168650"/>
          <p14:tracePt t="125417" x="8337550" y="3141663"/>
          <p14:tracePt t="125424" x="8337550" y="3122613"/>
          <p14:tracePt t="125432" x="8337550" y="3114675"/>
          <p14:tracePt t="125482" x="8337550" y="3105150"/>
          <p14:tracePt t="125489" x="8337550" y="3095625"/>
          <p14:tracePt t="125503" x="8337550" y="3086100"/>
          <p14:tracePt t="125510" x="8337550" y="3078163"/>
          <p14:tracePt t="125518" x="8337550" y="3059113"/>
          <p14:tracePt t="125525" x="8337550" y="3049588"/>
          <p14:tracePt t="125539" x="8329613" y="3041650"/>
          <p14:tracePt t="125604" x="8320088" y="3041650"/>
          <p14:tracePt t="126665" x="8310563" y="3041650"/>
          <p14:tracePt t="126693" x="8310563" y="3059113"/>
          <p14:tracePt t="126707" x="8301038" y="3059113"/>
          <p14:tracePt t="126729" x="8293100" y="3059113"/>
          <p14:tracePt t="126736" x="8283575" y="3059113"/>
          <p14:tracePt t="126743" x="8283575" y="3068638"/>
          <p14:tracePt t="126758" x="8274050" y="3068638"/>
          <p14:tracePt t="126808" x="8264525" y="3068638"/>
          <p14:tracePt t="126837" x="8264525" y="3078163"/>
          <p14:tracePt t="127597" x="8264525" y="3068638"/>
          <p14:tracePt t="127969" x="8264525" y="3059113"/>
          <p14:tracePt t="127984" x="8256588" y="3049588"/>
          <p14:tracePt t="127991" x="8247063" y="3049588"/>
          <p14:tracePt t="127998" x="8237538" y="3041650"/>
          <p14:tracePt t="128005" x="8228013" y="3032125"/>
          <p14:tracePt t="128013" x="8210550" y="3032125"/>
          <p14:tracePt t="128019" x="8201025" y="3022600"/>
          <p14:tracePt t="128029" x="8191500" y="3022600"/>
          <p14:tracePt t="128033" x="8191500" y="3013075"/>
          <p14:tracePt t="128040" x="8183563" y="3013075"/>
          <p14:tracePt t="128048" x="8164513" y="2986088"/>
          <p14:tracePt t="128055" x="8147050" y="2986088"/>
          <p14:tracePt t="128062" x="8137525" y="2986088"/>
          <p14:tracePt t="128076" x="8128000" y="2976563"/>
          <p14:tracePt t="128091" x="8118475" y="2968625"/>
          <p14:tracePt t="128105" x="8118475" y="2959100"/>
          <p14:tracePt t="128119" x="8118475" y="2949575"/>
          <p14:tracePt t="128141" x="8118475" y="2940050"/>
          <p14:tracePt t="128155" x="8118475" y="2922588"/>
          <p14:tracePt t="128177" x="8118475" y="2913063"/>
          <p14:tracePt t="128198" x="8118475" y="2903538"/>
          <p14:tracePt t="128234" x="8128000" y="2894013"/>
          <p14:tracePt t="128241" x="8128000" y="2886075"/>
          <p14:tracePt t="128255" x="8128000" y="2876550"/>
          <p14:tracePt t="128263" x="8137525" y="2867025"/>
          <p14:tracePt t="128342" x="8137525" y="2857500"/>
          <p14:tracePt t="128370" x="8137525" y="2849563"/>
          <p14:tracePt t="128392" x="8137525" y="2840038"/>
          <p14:tracePt t="128406" x="8137525" y="2830513"/>
          <p14:tracePt t="128413" x="8137525" y="2820988"/>
          <p14:tracePt t="128442" x="8137525" y="2813050"/>
          <p14:tracePt t="128456" x="8137525" y="2803525"/>
          <p14:tracePt t="128463" x="8137525" y="2794000"/>
          <p14:tracePt t="128470" x="8137525" y="2784475"/>
          <p14:tracePt t="128485" x="8137525" y="2776538"/>
          <p14:tracePt t="128492" x="8137525" y="2767013"/>
          <p14:tracePt t="128499" x="8128000" y="2757488"/>
          <p14:tracePt t="128514" x="8118475" y="2747963"/>
          <p14:tracePt t="128521" x="8118475" y="2740025"/>
          <p14:tracePt t="128528" x="8118475" y="2730500"/>
          <p14:tracePt t="128535" x="8108950" y="2720975"/>
          <p14:tracePt t="128542" x="8108950" y="2703513"/>
          <p14:tracePt t="128549" x="8108950" y="2693988"/>
          <p14:tracePt t="128556" x="8108950" y="2684463"/>
          <p14:tracePt t="128578" x="8108950" y="2674938"/>
          <p14:tracePt t="128592" x="8108950" y="2667000"/>
          <p14:tracePt t="128607" x="8108950" y="2657475"/>
          <p14:tracePt t="128614" x="8101013" y="2657475"/>
          <p14:tracePt t="128650" x="8101013" y="2647950"/>
          <p14:tracePt t="128671" x="8101013" y="2630488"/>
          <p14:tracePt t="128693" x="8101013" y="2620963"/>
          <p14:tracePt t="128714" x="8091488" y="2601913"/>
          <p14:tracePt t="128728" x="8091488" y="2593975"/>
          <p14:tracePt t="128743" x="8091488" y="2584450"/>
          <p14:tracePt t="128750" x="8072438" y="2584450"/>
          <p14:tracePt t="128779" x="8072438" y="2574925"/>
          <p14:tracePt t="128807" x="8072438" y="2565400"/>
          <p14:tracePt t="128872" x="8064500" y="2565400"/>
          <p14:tracePt t="128901" x="8064500" y="2547938"/>
          <p14:tracePt t="128980" x="8064500" y="2557463"/>
          <p14:tracePt t="129001" x="8064500" y="2565400"/>
          <p14:tracePt t="129015" x="8064500" y="2574925"/>
          <p14:tracePt t="129030" x="8064500" y="2584450"/>
          <p14:tracePt t="129037" x="8064500" y="2593975"/>
          <p14:tracePt t="129044" x="8064500" y="2601913"/>
          <p14:tracePt t="129051" x="8064500" y="2611438"/>
          <p14:tracePt t="129065" x="8081963" y="2620963"/>
          <p14:tracePt t="129072" x="8081963" y="2638425"/>
          <p14:tracePt t="129094" x="8081963" y="2647950"/>
          <p14:tracePt t="129144" x="8081963" y="2657475"/>
          <p14:tracePt t="129152" x="8081963" y="2667000"/>
          <p14:tracePt t="129252" x="8072438" y="2667000"/>
          <p14:tracePt t="129266" x="8064500" y="2667000"/>
          <p14:tracePt t="129273" x="8054975" y="2667000"/>
          <p14:tracePt t="129280" x="8035925" y="2667000"/>
          <p14:tracePt t="129288" x="8018463" y="2657475"/>
          <p14:tracePt t="129295" x="7999413" y="2647950"/>
          <p14:tracePt t="129302" x="7991475" y="2647950"/>
          <p14:tracePt t="129309" x="7981950" y="2638425"/>
          <p14:tracePt t="129316" x="7972425" y="2638425"/>
          <p14:tracePt t="129323" x="7962900" y="2638425"/>
          <p14:tracePt t="129338" x="7962900" y="2630488"/>
          <p14:tracePt t="129345" x="7962900" y="2620963"/>
          <p14:tracePt t="129352" x="7954963" y="2620963"/>
          <p14:tracePt t="129373" x="7954963" y="2611438"/>
          <p14:tracePt t="129395" x="7945438" y="2601913"/>
          <p14:tracePt t="129438" x="7945438" y="2593975"/>
          <p14:tracePt t="129467" x="7945438" y="2584450"/>
          <p14:tracePt t="129919" x="7935913" y="2584450"/>
          <p14:tracePt t="129969" x="7926388" y="2584450"/>
          <p14:tracePt t="130076" x="7918450" y="2584450"/>
          <p14:tracePt t="130564" x="7918450" y="2574925"/>
          <p14:tracePt t="130965" x="7926388" y="2574925"/>
          <p14:tracePt t="130979" x="7935913" y="2574925"/>
          <p14:tracePt t="130987" x="7945438" y="2574925"/>
          <p14:tracePt t="130994" x="7954963" y="2574925"/>
          <p14:tracePt t="131037" x="7962900" y="2574925"/>
          <p14:tracePt t="131044" x="7962900" y="2584450"/>
          <p14:tracePt t="131051" x="7981950" y="2584450"/>
          <p14:tracePt t="131058" x="7981950" y="2593975"/>
          <p14:tracePt t="131065" x="7999413" y="2601913"/>
          <p14:tracePt t="131080" x="8008938" y="2611438"/>
          <p14:tracePt t="131086" x="8018463" y="2620963"/>
          <p14:tracePt t="131093" x="8027988" y="2630488"/>
          <p14:tracePt t="131108" x="8027988" y="2638425"/>
          <p14:tracePt t="131122" x="8027988" y="2647950"/>
          <p14:tracePt t="131130" x="8035925" y="2647950"/>
          <p14:tracePt t="131144" x="8054975" y="2667000"/>
          <p14:tracePt t="131158" x="8064500" y="2674938"/>
          <p14:tracePt t="131165" x="8072438" y="2684463"/>
          <p14:tracePt t="131172" x="8081963" y="2693988"/>
          <p14:tracePt t="131180" x="8101013" y="2711450"/>
          <p14:tracePt t="131187" x="8118475" y="2730500"/>
          <p14:tracePt t="131194" x="8147050" y="2767013"/>
          <p14:tracePt t="131201" x="8164513" y="2784475"/>
          <p14:tracePt t="131208" x="8183563" y="2813050"/>
          <p14:tracePt t="131216" x="8201025" y="2830513"/>
          <p14:tracePt t="131223" x="8210550" y="2857500"/>
          <p14:tracePt t="131230" x="8237538" y="2876550"/>
          <p14:tracePt t="131237" x="8247063" y="2886075"/>
          <p14:tracePt t="131251" x="8256588" y="2894013"/>
          <p14:tracePt t="131266" x="8256588" y="2903538"/>
          <p14:tracePt t="131273" x="8264525" y="2903538"/>
          <p14:tracePt t="131280" x="8264525" y="2913063"/>
          <p14:tracePt t="131287" x="8274050" y="2922588"/>
          <p14:tracePt t="131302" x="8283575" y="2930525"/>
          <p14:tracePt t="131309" x="8283575" y="2940050"/>
          <p14:tracePt t="131316" x="8283575" y="2949575"/>
          <p14:tracePt t="131323" x="8293100" y="2959100"/>
          <p14:tracePt t="131330" x="8301038" y="2959100"/>
          <p14:tracePt t="131337" x="8301038" y="2968625"/>
          <p14:tracePt t="131345" x="8310563" y="2976563"/>
          <p14:tracePt t="131352" x="8320088" y="3005138"/>
          <p14:tracePt t="131366" x="8320088" y="3013075"/>
          <p14:tracePt t="131373" x="8320088" y="3022600"/>
          <p14:tracePt t="131380" x="8320088" y="3032125"/>
          <p14:tracePt t="131387" x="8329613" y="3041650"/>
          <p14:tracePt t="131395" x="8329613" y="3049588"/>
          <p14:tracePt t="131409" x="8329613" y="3059113"/>
          <p14:tracePt t="131424" x="8329613" y="3078163"/>
          <p14:tracePt t="131531" x="8320088" y="3078163"/>
          <p14:tracePt t="131538" x="8310563" y="3078163"/>
          <p14:tracePt t="131545" x="8301038" y="3068638"/>
          <p14:tracePt t="131553" x="8293100" y="3059113"/>
          <p14:tracePt t="131567" x="8283575" y="3049588"/>
          <p14:tracePt t="131581" x="8274050" y="3041650"/>
          <p14:tracePt t="131603" x="8274050" y="3032125"/>
          <p14:tracePt t="131610" x="8264525" y="3032125"/>
          <p14:tracePt t="131617" x="8264525" y="3022600"/>
          <p14:tracePt t="131624" x="8256588" y="3013075"/>
          <p14:tracePt t="131631" x="8247063" y="3013075"/>
          <p14:tracePt t="131638" x="8237538" y="2995613"/>
          <p14:tracePt t="131646" x="8228013" y="2976563"/>
          <p14:tracePt t="131653" x="8228013" y="2968625"/>
          <p14:tracePt t="131660" x="8220075" y="2959100"/>
          <p14:tracePt t="131667" x="8210550" y="2959100"/>
          <p14:tracePt t="131674" x="8201025" y="2959100"/>
          <p14:tracePt t="131681" x="8201025" y="2949575"/>
          <p14:tracePt t="131688" x="8201025" y="2940050"/>
          <p14:tracePt t="131703" x="8191500" y="2940050"/>
          <p14:tracePt t="131710" x="8191500" y="2930525"/>
          <p14:tracePt t="131732" x="8191500" y="2922588"/>
          <p14:tracePt t="131739" x="8183563" y="2922588"/>
          <p14:tracePt t="131746" x="8174038" y="2913063"/>
          <p14:tracePt t="131753" x="8174038" y="2903538"/>
          <p14:tracePt t="131760" x="8164513" y="2903538"/>
          <p14:tracePt t="131768" x="8164513" y="2894013"/>
          <p14:tracePt t="131782" x="8154988" y="2894013"/>
          <p14:tracePt t="131789" x="8147050" y="2894013"/>
          <p14:tracePt t="131810" x="8137525" y="2894013"/>
          <p14:tracePt t="131825" x="8128000" y="2894013"/>
          <p14:tracePt t="131854" x="8118475" y="2894013"/>
          <p14:tracePt t="131897" x="8118475" y="2886075"/>
          <p14:tracePt t="131904" x="8108950" y="2886075"/>
          <p14:tracePt t="131918" x="8101013" y="2886075"/>
          <p14:tracePt t="131990" x="8101013" y="2876550"/>
          <p14:tracePt t="132040" x="8081963" y="2876550"/>
          <p14:tracePt t="132047" x="8081963" y="2867025"/>
          <p14:tracePt t="132069" x="8072438" y="2849563"/>
          <p14:tracePt t="132076" x="8064500" y="2849563"/>
          <p14:tracePt t="132083" x="8064500" y="2840038"/>
          <p14:tracePt t="132097" x="8064500" y="2830513"/>
          <p14:tracePt t="132112" x="8054975" y="2830513"/>
          <p14:tracePt t="132140" x="8045450" y="2830513"/>
          <p14:tracePt t="132162" x="8045450" y="2813050"/>
          <p14:tracePt t="132190" x="8035925" y="2813050"/>
          <p14:tracePt t="132198" x="8035925" y="2803525"/>
          <p14:tracePt t="132205" x="8035925" y="2794000"/>
          <p14:tracePt t="132219" x="8027988" y="2794000"/>
          <p14:tracePt t="132262" x="8008938" y="2794000"/>
          <p14:tracePt t="132269" x="8008938" y="2784475"/>
          <p14:tracePt t="132291" x="7999413" y="2784475"/>
          <p14:tracePt t="132320" x="7999413" y="2767013"/>
          <p14:tracePt t="132729" x="8018463" y="2767013"/>
          <p14:tracePt t="132736" x="8027988" y="2767013"/>
          <p14:tracePt t="132750" x="8027988" y="2784475"/>
          <p14:tracePt t="132757" x="8035925" y="2784475"/>
          <p14:tracePt t="132771" x="8035925" y="2794000"/>
          <p14:tracePt t="132779" x="8045450" y="2794000"/>
          <p14:tracePt t="132785" x="8045450" y="2803525"/>
          <p14:tracePt t="132829" x="8045450" y="2813050"/>
          <p14:tracePt t="132850" x="8045450" y="2820988"/>
          <p14:tracePt t="132857" x="8054975" y="2820988"/>
          <p14:tracePt t="132886" x="8054975" y="2830513"/>
          <p14:tracePt t="132950" x="8054975" y="2840038"/>
          <p14:tracePt t="133037" x="8054975" y="2849563"/>
          <p14:tracePt t="133072" x="8045450" y="2849563"/>
          <p14:tracePt t="133093" x="8035925" y="2849563"/>
          <p14:tracePt t="133129" x="8027988" y="2849563"/>
          <p14:tracePt t="133137" x="8027988" y="2857500"/>
          <p14:tracePt t="133151" x="8008938" y="2857500"/>
          <p14:tracePt t="133158" x="7999413" y="2857500"/>
          <p14:tracePt t="133165" x="7999413" y="2867025"/>
          <p14:tracePt t="133180" x="7991475" y="2867025"/>
          <p14:tracePt t="133194" x="7981950" y="2867025"/>
          <p14:tracePt t="133201" x="7981950" y="2876550"/>
          <p14:tracePt t="133216" x="7972425" y="2876550"/>
          <p14:tracePt t="133251" x="7962900" y="2876550"/>
          <p14:tracePt t="134090" x="7972425" y="2886075"/>
          <p14:tracePt t="134105" x="7981950" y="2886075"/>
          <p14:tracePt t="134112" x="7991475" y="2886075"/>
          <p14:tracePt t="134119" x="7991475" y="2894013"/>
          <p14:tracePt t="134126" x="7999413" y="2894013"/>
          <p14:tracePt t="134140" x="7999413" y="2903538"/>
          <p14:tracePt t="134147" x="7999413" y="2913063"/>
          <p14:tracePt t="134154" x="8008938" y="2913063"/>
          <p14:tracePt t="134162" x="8008938" y="2922588"/>
          <p14:tracePt t="134247" x="8008938" y="2930525"/>
          <p14:tracePt t="134262" x="8018463" y="2930525"/>
          <p14:tracePt t="134283" x="8018463" y="2940050"/>
          <p14:tracePt t="134341" x="8018463" y="2949575"/>
          <p14:tracePt t="134420" x="8018463" y="2959100"/>
          <p14:tracePt t="134477" x="8018463" y="2968625"/>
          <p14:tracePt t="134534" x="8018463" y="2976563"/>
          <p14:tracePt t="134656" x="8018463" y="2995613"/>
          <p14:tracePt t="134749" x="8008938" y="3005138"/>
          <p14:tracePt t="134786" x="8008938" y="3013075"/>
          <p14:tracePt t="134793" x="7999413" y="3013075"/>
          <p14:tracePt t="135065" x="7991475" y="3005138"/>
          <p14:tracePt t="135079" x="7991475" y="2995613"/>
          <p14:tracePt t="135409" x="8008938" y="2995613"/>
          <p14:tracePt t="135423" x="8018463" y="2995613"/>
          <p14:tracePt t="135438" x="8027988" y="2995613"/>
          <p14:tracePt t="135445" x="8035925" y="2995613"/>
          <p14:tracePt t="135459" x="8045450" y="2995613"/>
          <p14:tracePt t="135474" x="8054975" y="2995613"/>
          <p14:tracePt t="135487" x="8064500" y="2995613"/>
          <p14:tracePt t="135502" x="8081963" y="2995613"/>
          <p14:tracePt t="135523" x="8091488" y="2995613"/>
          <p14:tracePt t="135530" x="8101013" y="2995613"/>
          <p14:tracePt t="135552" x="8108950" y="2995613"/>
          <p14:tracePt t="135559" x="8108950" y="3005138"/>
          <p14:tracePt t="135573" x="8118475" y="3005138"/>
          <p14:tracePt t="135602" x="8118475" y="3013075"/>
          <p14:tracePt t="135861" x="8108950" y="3013075"/>
          <p14:tracePt t="135868" x="8108950" y="3032125"/>
          <p14:tracePt t="135875" x="8101013" y="3032125"/>
          <p14:tracePt t="135889" x="8091488" y="3041650"/>
          <p14:tracePt t="135904" x="8081963" y="3049588"/>
          <p14:tracePt t="135925" x="8072438" y="3049588"/>
          <p14:tracePt t="135953" x="8064500" y="3049588"/>
          <p14:tracePt t="135960" x="8064500" y="3059113"/>
          <p14:tracePt t="135975" x="8054975" y="3059113"/>
          <p14:tracePt t="136011" x="8054975" y="3068638"/>
          <p14:tracePt t="136742" x="8054975" y="3078163"/>
          <p14:tracePt t="136814" x="8045450" y="3078163"/>
          <p14:tracePt t="136900" x="8045450" y="3095625"/>
          <p14:tracePt t="136907" x="8035925" y="3095625"/>
          <p14:tracePt t="136972" x="8035925" y="3105150"/>
          <p14:tracePt t="136978" x="8027988" y="3105150"/>
          <p14:tracePt t="137007" x="8027988" y="3114675"/>
          <p14:tracePt t="137037" x="8018463" y="3114675"/>
          <p14:tracePt t="137086" x="8018463" y="3122613"/>
          <p14:tracePt t="137129" x="8008938" y="3132138"/>
          <p14:tracePt t="137187" x="8008938" y="3141663"/>
          <p14:tracePt t="137208" x="7999413" y="3141663"/>
          <p14:tracePt t="137251" x="7999413" y="3151188"/>
          <p14:tracePt t="137258" x="7991475" y="3151188"/>
          <p14:tracePt t="137301" x="7991475" y="3168650"/>
          <p14:tracePt t="137344" x="7991475" y="3178175"/>
          <p14:tracePt t="137739" x="7981950" y="3178175"/>
          <p14:tracePt t="137746" x="7972425" y="3178175"/>
          <p14:tracePt t="137753" x="7962900" y="3168650"/>
          <p14:tracePt t="137767" x="7954963" y="3168650"/>
          <p14:tracePt t="137774" x="7945438" y="3168650"/>
          <p14:tracePt t="137781" x="7935913" y="3168650"/>
          <p14:tracePt t="137788" x="7926388" y="3168650"/>
          <p14:tracePt t="137795" x="7918450" y="3168650"/>
          <p14:tracePt t="137803" x="7908925" y="3168650"/>
          <p14:tracePt t="137810" x="7899400" y="3168650"/>
          <p14:tracePt t="137824" x="7889875" y="3168650"/>
          <p14:tracePt t="137831" x="7881938" y="3168650"/>
          <p14:tracePt t="137838" x="7872413" y="3168650"/>
          <p14:tracePt t="137860" x="7862888" y="3168650"/>
          <p14:tracePt t="137881" x="7853363" y="3168650"/>
          <p14:tracePt t="137896" x="7845425" y="3168650"/>
          <p14:tracePt t="137917" x="7835900" y="3168650"/>
          <p14:tracePt t="137953" x="7826375" y="3168650"/>
          <p14:tracePt t="137982" x="7826375" y="3178175"/>
          <p14:tracePt t="138032" x="7826375" y="3187700"/>
          <p14:tracePt t="138039" x="7826375" y="3195638"/>
          <p14:tracePt t="138046" x="7835900" y="3195638"/>
          <p14:tracePt t="138054" x="7845425" y="3205163"/>
          <p14:tracePt t="138060" x="7862888" y="3205163"/>
          <p14:tracePt t="138075" x="7872413" y="3205163"/>
          <p14:tracePt t="138082" x="7889875" y="3205163"/>
          <p14:tracePt t="138096" x="7899400" y="3205163"/>
          <p14:tracePt t="138111" x="7918450" y="3205163"/>
          <p14:tracePt t="138118" x="7935913" y="3205163"/>
          <p14:tracePt t="138125" x="7945438" y="3205163"/>
          <p14:tracePt t="138139" x="7954963" y="3205163"/>
          <p14:tracePt t="138147" x="7962900" y="3214688"/>
          <p14:tracePt t="138154" x="7972425" y="3214688"/>
          <p14:tracePt t="138161" x="7981950" y="3214688"/>
          <p14:tracePt t="138175" x="7991475" y="3214688"/>
          <p14:tracePt t="138190" x="8008938" y="3224213"/>
          <p14:tracePt t="138204" x="8018463" y="3224213"/>
          <p14:tracePt t="138225" x="8018463" y="3232150"/>
          <p14:tracePt t="138233" x="8027988" y="3232150"/>
          <p14:tracePt t="138247" x="8035925" y="3232150"/>
          <p14:tracePt t="138262" x="8035925" y="3241675"/>
          <p14:tracePt t="138297" x="8045450" y="3251200"/>
          <p14:tracePt t="138348" x="8045450" y="3260725"/>
          <p14:tracePt t="138369" x="8045450" y="3268663"/>
          <p14:tracePt t="138383" x="8045450" y="3278188"/>
          <p14:tracePt t="139137" x="8045450" y="3297238"/>
          <p14:tracePt t="139143" x="8045450" y="3305175"/>
          <p14:tracePt t="139165" x="8045450" y="3314700"/>
          <p14:tracePt t="139215" x="8045450" y="3324225"/>
          <p14:tracePt t="139688" x="8045450" y="3333750"/>
          <p14:tracePt t="139724" x="8045450" y="3341688"/>
          <p14:tracePt t="139881" x="8045450" y="3360738"/>
          <p14:tracePt t="139960" x="8045450" y="3370263"/>
          <p14:tracePt t="140010" x="8045450" y="3378200"/>
          <p14:tracePt t="140075" x="8054975" y="3378200"/>
          <p14:tracePt t="141143" x="8054975" y="3387725"/>
          <p14:tracePt t="141150" x="8045450" y="3406775"/>
          <p14:tracePt t="141157" x="8045450" y="3414713"/>
          <p14:tracePt t="141165" x="8045450" y="3424238"/>
          <p14:tracePt t="141171" x="8045450" y="3443288"/>
          <p14:tracePt t="141179" x="8035925" y="3451225"/>
          <p14:tracePt t="141186" x="8035925" y="3470275"/>
          <p14:tracePt t="141193" x="8027988" y="3479800"/>
          <p14:tracePt t="141200" x="8018463" y="3506788"/>
          <p14:tracePt t="141207" x="7999413" y="3533775"/>
          <p14:tracePt t="141214" x="7991475" y="3560763"/>
          <p14:tracePt t="141221" x="7991475" y="3579813"/>
          <p14:tracePt t="141229" x="7981950" y="3597275"/>
          <p14:tracePt t="141236" x="7972425" y="3633788"/>
          <p14:tracePt t="141243" x="7972425" y="3652838"/>
          <p14:tracePt t="141250" x="7962900" y="3670300"/>
          <p14:tracePt t="141257" x="7954963" y="3689350"/>
          <p14:tracePt t="141264" x="7954963" y="3698875"/>
          <p14:tracePt t="141271" x="7954963" y="3706813"/>
          <p14:tracePt t="141279" x="7954963" y="3725863"/>
          <p14:tracePt t="141293" x="7954963" y="3735388"/>
          <p14:tracePt t="141300" x="7954963" y="3752850"/>
          <p14:tracePt t="141307" x="7945438" y="3771900"/>
          <p14:tracePt t="141314" x="7945438" y="3798888"/>
          <p14:tracePt t="141322" x="7945438" y="3808413"/>
          <p14:tracePt t="141329" x="7945438" y="3825875"/>
          <p14:tracePt t="141336" x="7945438" y="3835400"/>
          <p14:tracePt t="141343" x="7945438" y="3844925"/>
          <p14:tracePt t="141350" x="7945438" y="3862388"/>
          <p14:tracePt t="141357" x="7945438" y="3871913"/>
          <p14:tracePt t="141365" x="7945438" y="3881438"/>
          <p14:tracePt t="141379" x="7945438" y="3889375"/>
          <p14:tracePt t="141393" x="7945438" y="3898900"/>
          <p14:tracePt t="141401" x="7935913" y="3898900"/>
          <p14:tracePt t="141408" x="7935913" y="3908425"/>
          <p14:tracePt t="141415" x="7918450" y="3917950"/>
          <p14:tracePt t="141422" x="7908925" y="3917950"/>
          <p14:tracePt t="141436" x="7908925" y="3927475"/>
          <p14:tracePt t="141443" x="7899400" y="3944938"/>
          <p14:tracePt t="141451" x="7889875" y="3954463"/>
          <p14:tracePt t="141458" x="7881938" y="3954463"/>
          <p14:tracePt t="141465" x="7872413" y="3954463"/>
          <p14:tracePt t="141472" x="7835900" y="3954463"/>
          <p14:tracePt t="141479" x="7808913" y="3954463"/>
          <p14:tracePt t="141486" x="7743825" y="3954463"/>
          <p14:tracePt t="141493" x="7716838" y="3954463"/>
          <p14:tracePt t="141501" x="7643813" y="3954463"/>
          <p14:tracePt t="141508" x="7616825" y="3954463"/>
          <p14:tracePt t="141515" x="7589838" y="3954463"/>
          <p14:tracePt t="141522" x="7553325" y="3954463"/>
          <p14:tracePt t="141530" x="7534275" y="3954463"/>
          <p14:tracePt t="141537" x="7507288" y="3954463"/>
          <p14:tracePt t="141544" x="7488238" y="3944938"/>
          <p14:tracePt t="141551" x="7461250" y="3944938"/>
          <p14:tracePt t="141558" x="7451725" y="3944938"/>
          <p14:tracePt t="141565" x="7434263" y="3944938"/>
          <p14:tracePt t="141572" x="7415213" y="3944938"/>
          <p14:tracePt t="141580" x="7397750" y="3927475"/>
          <p14:tracePt t="141587" x="7388225" y="3927475"/>
          <p14:tracePt t="141594" x="7370763" y="3927475"/>
          <p14:tracePt t="141601" x="7351713" y="3927475"/>
          <p14:tracePt t="141608" x="7342188" y="3927475"/>
          <p14:tracePt t="141615" x="7334250" y="3927475"/>
          <p14:tracePt t="141622" x="7324725" y="3927475"/>
          <p14:tracePt t="141630" x="7296150" y="3927475"/>
          <p14:tracePt t="141637" x="7288213" y="3927475"/>
          <p14:tracePt t="141644" x="7278688" y="3927475"/>
          <p14:tracePt t="141651" x="7259638" y="3927475"/>
          <p14:tracePt t="141658" x="7251700" y="3927475"/>
          <p14:tracePt t="141673" x="7223125" y="3927475"/>
          <p14:tracePt t="141680" x="7215188" y="3927475"/>
          <p14:tracePt t="141687" x="7205663" y="3927475"/>
          <p14:tracePt t="141702" x="7196138" y="3927475"/>
          <p14:tracePt t="141709" x="7186613" y="3927475"/>
          <p14:tracePt t="141716" x="7178675" y="3927475"/>
          <p14:tracePt t="141730" x="7159625" y="3927475"/>
          <p14:tracePt t="141737" x="7150100" y="3927475"/>
          <p14:tracePt t="141745" x="7142163" y="3927475"/>
          <p14:tracePt t="141752" x="7132638" y="3935413"/>
          <p14:tracePt t="141759" x="7123113" y="3935413"/>
          <p14:tracePt t="141766" x="7113588" y="3935413"/>
          <p14:tracePt t="141773" x="7105650" y="3944938"/>
          <p14:tracePt t="141787" x="7086600" y="3944938"/>
          <p14:tracePt t="141795" x="7077075" y="3944938"/>
          <p14:tracePt t="141802" x="7069138" y="3944938"/>
          <p14:tracePt t="141823" x="7059613" y="3944938"/>
          <p14:tracePt t="141838" x="7050088" y="3944938"/>
          <p14:tracePt t="141846" x="7040563" y="3944938"/>
          <p14:tracePt t="141867" x="7032625" y="3944938"/>
          <p14:tracePt t="141874" x="7032625" y="3935413"/>
          <p14:tracePt t="141881" x="7032625" y="3927475"/>
          <p14:tracePt t="141888" x="7013575" y="3927475"/>
          <p14:tracePt t="141902" x="7004050" y="3908425"/>
          <p14:tracePt t="141909" x="6996113" y="3908425"/>
          <p14:tracePt t="141917" x="6996113" y="3898900"/>
          <p14:tracePt t="141931" x="6986588" y="3889375"/>
          <p14:tracePt t="141938" x="6986588" y="3881438"/>
          <p14:tracePt t="141946" x="6986588" y="3871913"/>
          <p14:tracePt t="141959" x="6977063" y="3871913"/>
          <p14:tracePt t="142053" x="6977063" y="3862388"/>
          <p14:tracePt t="142060" x="6977063" y="3852863"/>
          <p14:tracePt t="142074" x="6977063" y="3844925"/>
          <p14:tracePt t="142082" x="6977063" y="3835400"/>
          <p14:tracePt t="142096" x="6967538" y="3825875"/>
          <p14:tracePt t="142117" x="6967538" y="3816350"/>
          <p14:tracePt t="142124" x="6967538" y="3808413"/>
          <p14:tracePt t="142146" x="6967538" y="3798888"/>
          <p14:tracePt t="142160" x="6967538" y="3779838"/>
          <p14:tracePt t="142167" x="6967538" y="3771900"/>
          <p14:tracePt t="142174" x="6967538" y="3762375"/>
          <p14:tracePt t="142189" x="6967538" y="3752850"/>
          <p14:tracePt t="142196" x="6967538" y="3743325"/>
          <p14:tracePt t="142210" x="6967538" y="3735388"/>
          <p14:tracePt t="142426" x="6977063" y="3735388"/>
          <p14:tracePt t="142447" x="6986588" y="3735388"/>
          <p14:tracePt t="142454" x="6996113" y="3735388"/>
          <p14:tracePt t="142462" x="6996113" y="3743325"/>
          <p14:tracePt t="142483" x="7004050" y="3743325"/>
          <p14:tracePt t="142490" x="7004050" y="3752850"/>
          <p14:tracePt t="142497" x="7013575" y="3752850"/>
          <p14:tracePt t="142504" x="7023100" y="3752850"/>
          <p14:tracePt t="142512" x="7023100" y="3762375"/>
          <p14:tracePt t="142519" x="7023100" y="3771900"/>
          <p14:tracePt t="142533" x="7032625" y="3789363"/>
          <p14:tracePt t="142540" x="7050088" y="3789363"/>
          <p14:tracePt t="142584" x="7059613" y="3789363"/>
          <p14:tracePt t="142591" x="7059613" y="3798888"/>
          <p14:tracePt t="142619" x="7069138" y="3798888"/>
          <p14:tracePt t="142633" x="7069138" y="3808413"/>
          <p14:tracePt t="142648" x="7077075" y="3808413"/>
          <p14:tracePt t="142669" x="7086600" y="3808413"/>
          <p14:tracePt t="142683" x="7096125" y="3808413"/>
          <p14:tracePt t="142691" x="7096125" y="3816350"/>
          <p14:tracePt t="142763" x="7105650" y="3816350"/>
          <p14:tracePt t="142841" x="7123113" y="3816350"/>
          <p14:tracePt t="142892" x="7132638" y="3816350"/>
          <p14:tracePt t="143601" x="7132638" y="3808413"/>
          <p14:tracePt t="143687" x="7123113" y="3808413"/>
          <p14:tracePt t="145221" x="7123113" y="3798888"/>
          <p14:tracePt t="145307" x="7132638" y="3789363"/>
          <p14:tracePt t="145357" x="7142163" y="3789363"/>
          <p14:tracePt t="145422" x="7150100" y="3789363"/>
          <p14:tracePt t="145472" x="7159625" y="3789363"/>
          <p14:tracePt t="145479" x="7159625" y="3779838"/>
          <p14:tracePt t="145529" x="7169150" y="3779838"/>
          <p14:tracePt t="145565" x="7178675" y="3779838"/>
          <p14:tracePt t="145579" x="7186613" y="3779838"/>
          <p14:tracePt t="145593" x="7196138" y="3779838"/>
          <p14:tracePt t="145608" x="7205663" y="3779838"/>
          <p14:tracePt t="145622" x="7215188" y="3779838"/>
          <p14:tracePt t="145636" x="7223125" y="3779838"/>
          <p14:tracePt t="145680" x="7232650" y="3779838"/>
          <p14:tracePt t="145694" x="7242175" y="3779838"/>
          <p14:tracePt t="145708" x="7251700" y="3779838"/>
          <p14:tracePt t="145715" x="7259638" y="3779838"/>
          <p14:tracePt t="145722" x="7278688" y="3779838"/>
          <p14:tracePt t="145729" x="7288213" y="3779838"/>
          <p14:tracePt t="145736" x="7296150" y="3779838"/>
          <p14:tracePt t="145751" x="7305675" y="3789363"/>
          <p14:tracePt t="145765" x="7315200" y="3789363"/>
          <p14:tracePt t="145780" x="7324725" y="3789363"/>
          <p14:tracePt t="145794" x="7334250" y="3798888"/>
          <p14:tracePt t="145823" x="7342188" y="3798888"/>
          <p14:tracePt t="145852" x="7351713" y="3798888"/>
          <p14:tracePt t="145966" x="7361238" y="3798888"/>
          <p14:tracePt t="145988" x="7370763" y="3798888"/>
          <p14:tracePt t="146755" x="7378700" y="3798888"/>
          <p14:tracePt t="146769" x="7388225" y="3798888"/>
          <p14:tracePt t="146791" x="7397750" y="3798888"/>
          <p14:tracePt t="146812" x="7407275" y="3798888"/>
          <p14:tracePt t="146826" x="7415213" y="3798888"/>
          <p14:tracePt t="146833" x="7434263" y="3798888"/>
          <p14:tracePt t="146855" x="7451725" y="3808413"/>
          <p14:tracePt t="146862" x="7461250" y="3808413"/>
          <p14:tracePt t="146876" x="7470775" y="3808413"/>
          <p14:tracePt t="146912" x="7480300" y="3808413"/>
          <p14:tracePt t="146927" x="7488238" y="3808413"/>
          <p14:tracePt t="146934" x="7497763" y="3816350"/>
          <p14:tracePt t="146956" x="7507288" y="3816350"/>
          <p14:tracePt t="146963" x="7524750" y="3816350"/>
          <p14:tracePt t="146970" x="7534275" y="3816350"/>
          <p14:tracePt t="146991" x="7543800" y="3816350"/>
          <p14:tracePt t="146998" x="7553325" y="3816350"/>
          <p14:tracePt t="147013" x="7561263" y="3816350"/>
          <p14:tracePt t="147034" x="7570788" y="3816350"/>
          <p14:tracePt t="147048" x="7580313" y="3816350"/>
          <p14:tracePt t="147055" x="7597775" y="3816350"/>
          <p14:tracePt t="147077" x="7607300" y="3816350"/>
          <p14:tracePt t="147084" x="7616825" y="3816350"/>
          <p14:tracePt t="147091" x="7626350" y="3825875"/>
          <p14:tracePt t="147106" x="7634288" y="3825875"/>
          <p14:tracePt t="147113" x="7643813" y="3825875"/>
          <p14:tracePt t="147120" x="7653338" y="3835400"/>
          <p14:tracePt t="147127" x="7662863" y="3835400"/>
          <p14:tracePt t="147163" x="7670800" y="3835400"/>
          <p14:tracePt t="147192" x="7680325" y="3835400"/>
          <p14:tracePt t="147292" x="7689850" y="3835400"/>
          <p14:tracePt t="148102" x="7680325" y="3835400"/>
          <p14:tracePt t="148116" x="7670800" y="3835400"/>
          <p14:tracePt t="148153" x="7662863" y="3835400"/>
          <p14:tracePt t="148160" x="7653338" y="3835400"/>
          <p14:tracePt t="148167" x="7643813" y="3835400"/>
          <p14:tracePt t="148174" x="7634288" y="3835400"/>
          <p14:tracePt t="148181" x="7626350" y="3835400"/>
          <p14:tracePt t="148188" x="7616825" y="3835400"/>
          <p14:tracePt t="148195" x="7607300" y="3835400"/>
          <p14:tracePt t="148209" x="7597775" y="3835400"/>
          <p14:tracePt t="148231" x="7589838" y="3835400"/>
          <p14:tracePt t="148253" x="7580313" y="3835400"/>
          <p14:tracePt t="148274" x="7561263" y="3835400"/>
          <p14:tracePt t="148281" x="7553325" y="3835400"/>
          <p14:tracePt t="148288" x="7543800" y="3835400"/>
          <p14:tracePt t="148303" x="7534275" y="3835400"/>
          <p14:tracePt t="148310" x="7524750" y="3835400"/>
          <p14:tracePt t="148317" x="7516813" y="3835400"/>
          <p14:tracePt t="148346" x="7507288" y="3835400"/>
          <p14:tracePt t="148360" x="7507288" y="3825875"/>
          <p14:tracePt t="148367" x="7488238" y="3825875"/>
          <p14:tracePt t="148389" x="7480300" y="3825875"/>
          <p14:tracePt t="148418" x="7470775" y="3816350"/>
          <p14:tracePt t="148432" x="7461250" y="3808413"/>
          <p14:tracePt t="148439" x="7451725" y="3808413"/>
          <p14:tracePt t="148453" x="7451725" y="3798888"/>
          <p14:tracePt t="148460" x="7451725" y="3789363"/>
          <p14:tracePt t="148467" x="7443788" y="3789363"/>
          <p14:tracePt t="148475" x="7443788" y="3779838"/>
          <p14:tracePt t="148489" x="7443788" y="3771900"/>
          <p14:tracePt t="148510" x="7443788" y="3762375"/>
          <p14:tracePt t="148611" x="7451725" y="3762375"/>
          <p14:tracePt t="148618" x="7461250" y="3762375"/>
          <p14:tracePt t="148625" x="7470775" y="3762375"/>
          <p14:tracePt t="148632" x="7497763" y="3762375"/>
          <p14:tracePt t="148639" x="7516813" y="3762375"/>
          <p14:tracePt t="148648" x="7524750" y="3762375"/>
          <p14:tracePt t="148654" x="7534275" y="3762375"/>
          <p14:tracePt t="148661" x="7543800" y="3762375"/>
          <p14:tracePt t="148668" x="7553325" y="3762375"/>
          <p14:tracePt t="148675" x="7561263" y="3762375"/>
          <p14:tracePt t="148682" x="7570788" y="3762375"/>
          <p14:tracePt t="148689" x="7589838" y="3762375"/>
          <p14:tracePt t="148697" x="7597775" y="3762375"/>
          <p14:tracePt t="148704" x="7607300" y="3762375"/>
          <p14:tracePt t="148718" x="7626350" y="3762375"/>
          <p14:tracePt t="148725" x="7634288" y="3762375"/>
          <p14:tracePt t="148733" x="7643813" y="3762375"/>
          <p14:tracePt t="148740" x="7653338" y="3762375"/>
          <p14:tracePt t="148747" x="7662863" y="3762375"/>
          <p14:tracePt t="148754" x="7670800" y="3762375"/>
          <p14:tracePt t="148762" x="7680325" y="3762375"/>
          <p14:tracePt t="148776" x="7689850" y="3762375"/>
          <p14:tracePt t="148783" x="7699375" y="3762375"/>
          <p14:tracePt t="148797" x="7707313" y="3762375"/>
          <p14:tracePt t="148804" x="7716838" y="3762375"/>
          <p14:tracePt t="148826" x="7726363" y="3762375"/>
          <p14:tracePt t="148833" x="7735888" y="3762375"/>
          <p14:tracePt t="148847" x="7743825" y="3762375"/>
          <p14:tracePt t="148876" x="7753350" y="3762375"/>
          <p14:tracePt t="148883" x="7762875" y="3762375"/>
          <p14:tracePt t="148905" x="7772400" y="3762375"/>
          <p14:tracePt t="149457" x="7762875" y="3762375"/>
          <p14:tracePt t="149464" x="7743825" y="3762375"/>
          <p14:tracePt t="149479" x="7735888" y="3762375"/>
          <p14:tracePt t="149486" x="7726363" y="3762375"/>
          <p14:tracePt t="149492" x="7716838" y="3771900"/>
          <p14:tracePt t="149507" x="7707313" y="3771900"/>
          <p14:tracePt t="149514" x="7699375" y="3779838"/>
          <p14:tracePt t="149521" x="7689850" y="3779838"/>
          <p14:tracePt t="149529" x="7680325" y="3779838"/>
          <p14:tracePt t="149535" x="7670800" y="3798888"/>
          <p14:tracePt t="149542" x="7662863" y="3798888"/>
          <p14:tracePt t="149550" x="7653338" y="3798888"/>
          <p14:tracePt t="149557" x="7643813" y="3798888"/>
          <p14:tracePt t="149571" x="7634288" y="3798888"/>
          <p14:tracePt t="149593" x="7626350" y="3798888"/>
          <p14:tracePt t="149614" x="7626350" y="3808413"/>
          <p14:tracePt t="149628" x="7616825" y="3808413"/>
          <p14:tracePt t="149636" x="7607300" y="3808413"/>
          <p14:tracePt t="149643" x="7597775" y="3808413"/>
          <p14:tracePt t="149650" x="7589838" y="3808413"/>
          <p14:tracePt t="149657" x="7580313" y="3816350"/>
          <p14:tracePt t="149672" x="7570788" y="3816350"/>
          <p14:tracePt t="149679" x="7561263" y="3816350"/>
          <p14:tracePt t="149686" x="7553325" y="3816350"/>
          <p14:tracePt t="149700" x="7534275" y="3825875"/>
          <p14:tracePt t="149707" x="7524750" y="3825875"/>
          <p14:tracePt t="149715" x="7516813" y="3825875"/>
          <p14:tracePt t="149729" x="7497763" y="3825875"/>
          <p14:tracePt t="149736" x="7480300" y="3825875"/>
          <p14:tracePt t="149743" x="7451725" y="3825875"/>
          <p14:tracePt t="149750" x="7424738" y="3825875"/>
          <p14:tracePt t="149757" x="7415213" y="3825875"/>
          <p14:tracePt t="149765" x="7397750" y="3825875"/>
          <p14:tracePt t="149772" x="7361238" y="3825875"/>
          <p14:tracePt t="149779" x="7334250" y="3825875"/>
          <p14:tracePt t="149786" x="7305675" y="3825875"/>
          <p14:tracePt t="149793" x="7278688" y="3825875"/>
          <p14:tracePt t="149801" x="7269163" y="3825875"/>
          <p14:tracePt t="149808" x="7242175" y="3825875"/>
          <p14:tracePt t="149815" x="7232650" y="3825875"/>
          <p14:tracePt t="149822" x="7215188" y="3825875"/>
          <p14:tracePt t="149830" x="7186613" y="3825875"/>
          <p14:tracePt t="149836" x="7178675" y="3825875"/>
          <p14:tracePt t="149843" x="7169150" y="3825875"/>
          <p14:tracePt t="149851" x="7159625" y="3825875"/>
          <p14:tracePt t="149858" x="7142163" y="3825875"/>
          <p14:tracePt t="149865" x="7123113" y="3825875"/>
          <p14:tracePt t="149872" x="7105650" y="3825875"/>
          <p14:tracePt t="149879" x="7086600" y="3825875"/>
          <p14:tracePt t="149886" x="7069138" y="3825875"/>
          <p14:tracePt t="149894" x="7032625" y="3816350"/>
          <p14:tracePt t="149901" x="7023100" y="3816350"/>
          <p14:tracePt t="149908" x="7004050" y="3808413"/>
          <p14:tracePt t="149915" x="6977063" y="3798888"/>
          <p14:tracePt t="149922" x="6931025" y="3779838"/>
          <p14:tracePt t="149930" x="6913563" y="3779838"/>
          <p14:tracePt t="149937" x="6894513" y="3779838"/>
          <p14:tracePt t="149944" x="6877050" y="3771900"/>
          <p14:tracePt t="149951" x="6850063" y="3771900"/>
          <p14:tracePt t="149958" x="6840538" y="3771900"/>
          <p14:tracePt t="149965" x="6831013" y="3771900"/>
          <p14:tracePt t="149973" x="6813550" y="3762375"/>
          <p14:tracePt t="149980" x="6794500" y="3762375"/>
          <p14:tracePt t="149987" x="6767513" y="3762375"/>
          <p14:tracePt t="149994" x="6757988" y="3762375"/>
          <p14:tracePt t="150001" x="6740525" y="3752850"/>
          <p14:tracePt t="150008" x="6721475" y="3752850"/>
          <p14:tracePt t="150016" x="6684963" y="3743325"/>
          <p14:tracePt t="150029" x="6667500" y="3735388"/>
          <p14:tracePt t="150030" x="6638925" y="3735388"/>
          <p14:tracePt t="150037" x="6602413" y="3725863"/>
          <p14:tracePt t="150044" x="6584950" y="3725863"/>
          <p14:tracePt t="150051" x="6557963" y="3725863"/>
          <p14:tracePt t="150058" x="6529388" y="3716338"/>
          <p14:tracePt t="150066" x="6502400" y="3706813"/>
          <p14:tracePt t="150073" x="6483350" y="3706813"/>
          <p14:tracePt t="150080" x="6456363" y="3706813"/>
          <p14:tracePt t="150087" x="6419850" y="3706813"/>
          <p14:tracePt t="150094" x="6410325" y="3706813"/>
          <p14:tracePt t="150102" x="6383338" y="3706813"/>
          <p14:tracePt t="150109" x="6365875" y="3706813"/>
          <p14:tracePt t="150116" x="6356350" y="3706813"/>
          <p14:tracePt t="150123" x="6329363" y="3706813"/>
          <p14:tracePt t="150130" x="6310313" y="3706813"/>
          <p14:tracePt t="150137" x="6292850" y="3706813"/>
          <p14:tracePt t="150145" x="6283325" y="3706813"/>
          <p14:tracePt t="150152" x="6273800" y="3706813"/>
          <p14:tracePt t="150159" x="6246813" y="3706813"/>
          <p14:tracePt t="150166" x="6237288" y="3706813"/>
          <p14:tracePt t="150173" x="6227763" y="3716338"/>
          <p14:tracePt t="150180" x="6210300" y="3725863"/>
          <p14:tracePt t="150187" x="6173788" y="3725863"/>
          <p14:tracePt t="150196" x="6154738" y="3735388"/>
          <p14:tracePt t="150202" x="6127750" y="3743325"/>
          <p14:tracePt t="150209" x="6110288" y="3743325"/>
          <p14:tracePt t="150216" x="6081713" y="3743325"/>
          <p14:tracePt t="150223" x="6054725" y="3752850"/>
          <p14:tracePt t="150231" x="6045200" y="3752850"/>
          <p14:tracePt t="150238" x="6018213" y="3752850"/>
          <p14:tracePt t="150245" x="5991225" y="3752850"/>
          <p14:tracePt t="150252" x="5964238" y="3752850"/>
          <p14:tracePt t="150259" x="5935663" y="3752850"/>
          <p14:tracePt t="150266" x="5918200" y="3752850"/>
          <p14:tracePt t="150274" x="5899150" y="3752850"/>
          <p14:tracePt t="150281" x="5881688" y="3752850"/>
          <p14:tracePt t="150288" x="5862638" y="3752850"/>
          <p14:tracePt t="150295" x="5845175" y="3752850"/>
          <p14:tracePt t="150309" x="5818188" y="3752850"/>
          <p14:tracePt t="150317" x="5799138" y="3752850"/>
          <p14:tracePt t="150324" x="5789613" y="3752850"/>
          <p14:tracePt t="150338" x="5781675" y="3752850"/>
          <p14:tracePt t="150346" x="5772150" y="3752850"/>
          <p14:tracePt t="150353" x="5753100" y="3752850"/>
          <p14:tracePt t="150359" x="5745163" y="3752850"/>
          <p14:tracePt t="150367" x="5726113" y="3752850"/>
          <p14:tracePt t="150374" x="5716588" y="3752850"/>
          <p14:tracePt t="150388" x="5708650" y="3752850"/>
          <p14:tracePt t="150396" x="5699125" y="3752850"/>
          <p14:tracePt t="150403" x="5689600" y="3762375"/>
          <p14:tracePt t="150410" x="5680075" y="3762375"/>
          <p14:tracePt t="150431" x="5680075" y="3779838"/>
          <p14:tracePt t="150446" x="5680075" y="3789363"/>
          <p14:tracePt t="150453" x="5680075" y="3798888"/>
          <p14:tracePt t="150467" x="5699125" y="3798888"/>
          <p14:tracePt t="150474" x="5708650" y="3808413"/>
          <p14:tracePt t="150481" x="5716588" y="3808413"/>
          <p14:tracePt t="150488" x="5726113" y="3816350"/>
          <p14:tracePt t="150496" x="5735638" y="3825875"/>
          <p14:tracePt t="150503" x="5745163" y="3835400"/>
          <p14:tracePt t="150510" x="5762625" y="3835400"/>
          <p14:tracePt t="150517" x="5762625" y="3852863"/>
          <p14:tracePt t="150524" x="5762625" y="3862388"/>
          <p14:tracePt t="150539" x="5772150" y="3862388"/>
          <p14:tracePt t="150553" x="5781675" y="3871913"/>
          <p14:tracePt t="150589" x="5789613" y="3871913"/>
          <p14:tracePt t="150603" x="5799138" y="3871913"/>
          <p14:tracePt t="150610" x="5818188" y="3871913"/>
          <p14:tracePt t="150618" x="5845175" y="3871913"/>
          <p14:tracePt t="150625" x="5872163" y="3881438"/>
          <p14:tracePt t="150632" x="5899150" y="3881438"/>
          <p14:tracePt t="150639" x="5935663" y="3889375"/>
          <p14:tracePt t="150646" x="5972175" y="3889375"/>
          <p14:tracePt t="150654" x="6000750" y="3889375"/>
          <p14:tracePt t="150660" x="6045200" y="3898900"/>
          <p14:tracePt t="150668" x="6081713" y="3898900"/>
          <p14:tracePt t="150675" x="6118225" y="3908425"/>
          <p14:tracePt t="150682" x="6146800" y="3908425"/>
          <p14:tracePt t="150689" x="6173788" y="3917950"/>
          <p14:tracePt t="150696" x="6191250" y="3927475"/>
          <p14:tracePt t="150704" x="6227763" y="3935413"/>
          <p14:tracePt t="150711" x="6256338" y="3954463"/>
          <p14:tracePt t="150718" x="6283325" y="3954463"/>
          <p14:tracePt t="150725" x="6319838" y="3963988"/>
          <p14:tracePt t="150732" x="6356350" y="3971925"/>
          <p14:tracePt t="150739" x="6373813" y="3971925"/>
          <p14:tracePt t="150747" x="6410325" y="3981450"/>
          <p14:tracePt t="150754" x="6429375" y="3981450"/>
          <p14:tracePt t="150761" x="6446838" y="3981450"/>
          <p14:tracePt t="150768" x="6465888" y="3981450"/>
          <p14:tracePt t="150775" x="6475413" y="3981450"/>
          <p14:tracePt t="150783" x="6502400" y="3981450"/>
          <p14:tracePt t="150790" x="6511925" y="3981450"/>
          <p14:tracePt t="150797" x="6529388" y="3981450"/>
          <p14:tracePt t="150804" x="6565900" y="3981450"/>
          <p14:tracePt t="150812" x="6594475" y="3981450"/>
          <p14:tracePt t="150818" x="6602413" y="3981450"/>
          <p14:tracePt t="150825" x="6630988" y="3981450"/>
          <p14:tracePt t="150833" x="6657975" y="3981450"/>
          <p14:tracePt t="150840" x="6675438" y="3981450"/>
          <p14:tracePt t="150847" x="6684963" y="3981450"/>
          <p14:tracePt t="150854" x="6704013" y="3981450"/>
          <p14:tracePt t="150862" x="6711950" y="3981450"/>
          <p14:tracePt t="150869" x="6740525" y="3971925"/>
          <p14:tracePt t="150883" x="6748463" y="3971925"/>
          <p14:tracePt t="150890" x="6757988" y="3971925"/>
          <p14:tracePt t="150897" x="6767513" y="3963988"/>
          <p14:tracePt t="150912" x="6784975" y="3954463"/>
          <p14:tracePt t="150919" x="6821488" y="3944938"/>
          <p14:tracePt t="150926" x="6840538" y="3944938"/>
          <p14:tracePt t="150933" x="6858000" y="3944938"/>
          <p14:tracePt t="150940" x="6886575" y="3935413"/>
          <p14:tracePt t="150947" x="6923088" y="3935413"/>
          <p14:tracePt t="150955" x="6950075" y="3927475"/>
          <p14:tracePt t="150962" x="6959600" y="3927475"/>
          <p14:tracePt t="150969" x="7004050" y="3908425"/>
          <p14:tracePt t="150976" x="7013575" y="3908425"/>
          <p14:tracePt t="150983" x="7032625" y="3908425"/>
          <p14:tracePt t="150990" x="7050088" y="3908425"/>
          <p14:tracePt t="150998" x="7059613" y="3908425"/>
          <p14:tracePt t="151004" x="7077075" y="3908425"/>
          <p14:tracePt t="151012" x="7096125" y="3898900"/>
          <p14:tracePt t="151019" x="7105650" y="3898900"/>
          <p14:tracePt t="151029" x="7113588" y="3898900"/>
          <p14:tracePt t="151033" x="7123113" y="3898900"/>
          <p14:tracePt t="151040" x="7132638" y="3889375"/>
          <p14:tracePt t="151048" x="7159625" y="3889375"/>
          <p14:tracePt t="151055" x="7169150" y="3889375"/>
          <p14:tracePt t="151062" x="7178675" y="3881438"/>
          <p14:tracePt t="151069" x="7186613" y="3881438"/>
          <p14:tracePt t="151076" x="7196138" y="3881438"/>
          <p14:tracePt t="151084" x="7242175" y="3871913"/>
          <p14:tracePt t="151091" x="7251700" y="3871913"/>
          <p14:tracePt t="151098" x="7269163" y="3871913"/>
          <p14:tracePt t="151105" x="7288213" y="3852863"/>
          <p14:tracePt t="151112" x="7324725" y="3844925"/>
          <p14:tracePt t="151119" x="7351713" y="3835400"/>
          <p14:tracePt t="151127" x="7378700" y="3835400"/>
          <p14:tracePt t="151134" x="7415213" y="3835400"/>
          <p14:tracePt t="151141" x="7443788" y="3825875"/>
          <p14:tracePt t="151148" x="7470775" y="3825875"/>
          <p14:tracePt t="151155" x="7497763" y="3825875"/>
          <p14:tracePt t="151162" x="7524750" y="3825875"/>
          <p14:tracePt t="151169" x="7553325" y="3816350"/>
          <p14:tracePt t="151177" x="7589838" y="3816350"/>
          <p14:tracePt t="151184" x="7607300" y="3816350"/>
          <p14:tracePt t="151191" x="7634288" y="3808413"/>
          <p14:tracePt t="151198" x="7653338" y="3808413"/>
          <p14:tracePt t="151205" x="7689850" y="3798888"/>
          <p14:tracePt t="151213" x="7716838" y="3798888"/>
          <p14:tracePt t="151220" x="7735888" y="3798888"/>
          <p14:tracePt t="151227" x="7772400" y="3789363"/>
          <p14:tracePt t="151234" x="7808913" y="3779838"/>
          <p14:tracePt t="151241" x="7835900" y="3779838"/>
          <p14:tracePt t="151248" x="7872413" y="3762375"/>
          <p14:tracePt t="151255" x="7918450" y="3752850"/>
          <p14:tracePt t="151263" x="7954963" y="3752850"/>
          <p14:tracePt t="151270" x="7962900" y="3752850"/>
          <p14:tracePt t="151277" x="7991475" y="3743325"/>
          <p14:tracePt t="151284" x="7999413" y="3743325"/>
          <p14:tracePt t="151291" x="8008938" y="3735388"/>
          <p14:tracePt t="151306" x="8018463" y="3735388"/>
          <p14:tracePt t="151557" x="8018463" y="3725863"/>
          <p14:tracePt t="151658" x="8008938" y="3706813"/>
          <p14:tracePt t="151665" x="7999413" y="3689350"/>
          <p14:tracePt t="151672" x="7999413" y="3670300"/>
          <p14:tracePt t="151700" x="7991475" y="3662363"/>
          <p14:tracePt t="151721" x="7991475" y="3652838"/>
          <p14:tracePt t="151729" x="7981950" y="3652838"/>
          <p14:tracePt t="151765" x="7972425" y="3652838"/>
          <p14:tracePt t="151772" x="7972425" y="3643313"/>
          <p14:tracePt t="151793" x="7962900" y="3643313"/>
          <p14:tracePt t="151822" x="7954963" y="3643313"/>
          <p14:tracePt t="151850" x="7945438" y="3643313"/>
          <p14:tracePt t="151879" x="7945438" y="3652838"/>
          <p14:tracePt t="151886" x="7935913" y="3670300"/>
          <p14:tracePt t="151893" x="7926388" y="3706813"/>
          <p14:tracePt t="151901" x="7926388" y="3735388"/>
          <p14:tracePt t="151908" x="7926388" y="3762375"/>
          <p14:tracePt t="151915" x="7918450" y="3771900"/>
          <p14:tracePt t="151922" x="7918450" y="3779838"/>
          <p14:tracePt t="151929" x="7918450" y="3798888"/>
          <p14:tracePt t="151936" x="7918450" y="3808413"/>
          <p14:tracePt t="152152" x="7926388" y="3808413"/>
          <p14:tracePt t="152195" x="7926388" y="3789363"/>
          <p14:tracePt t="152223" x="7935913" y="3779838"/>
          <p14:tracePt t="152237" x="7954963" y="3779838"/>
          <p14:tracePt t="152273" x="7954963" y="3771900"/>
          <p14:tracePt t="152345" x="7954963" y="3762375"/>
          <p14:tracePt t="152402" x="7954963" y="3752850"/>
          <p14:tracePt t="152438" x="7954963" y="3743325"/>
          <p14:tracePt t="152452" x="7945438" y="3735388"/>
          <p14:tracePt t="152460" x="7935913" y="3725863"/>
          <p14:tracePt t="152467" x="7935913" y="3706813"/>
          <p14:tracePt t="152474" x="7926388" y="3706813"/>
          <p14:tracePt t="152481" x="7918450" y="3706813"/>
          <p14:tracePt t="152488" x="7908925" y="3706813"/>
          <p14:tracePt t="152495" x="7899400" y="3698875"/>
          <p14:tracePt t="152503" x="7889875" y="3698875"/>
          <p14:tracePt t="152510" x="7872413" y="3698875"/>
          <p14:tracePt t="152524" x="7862888" y="3698875"/>
          <p14:tracePt t="152574" x="7853363" y="3698875"/>
          <p14:tracePt t="152618" x="7845425" y="3698875"/>
          <p14:tracePt t="152653" x="7835900" y="3698875"/>
          <p14:tracePt t="152660" x="7826375" y="3698875"/>
          <p14:tracePt t="152675" x="7799388" y="3698875"/>
          <p14:tracePt t="152682" x="7789863" y="36988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12120C2-1395-4693-9E6D-4B853AA2CE58}"/>
              </a:ext>
            </a:extLst>
          </p:cNvPr>
          <p:cNvSpPr txBox="1"/>
          <p:nvPr/>
        </p:nvSpPr>
        <p:spPr>
          <a:xfrm>
            <a:off x="3208866" y="3017080"/>
            <a:ext cx="5926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¡GRACIAS!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302AC9-827C-4AC4-97A7-DF105BE87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5"/>
    </mc:Choice>
    <mc:Fallback xmlns="">
      <p:transition spd="slow" advTm="11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2" x="7780338" y="3652838"/>
          <p14:tracePt t="1539" x="7780338" y="3570288"/>
          <p14:tracePt t="1546" x="7780338" y="3516313"/>
          <p14:tracePt t="1553" x="7799388" y="3433763"/>
          <p14:tracePt t="1560" x="7835900" y="3314700"/>
          <p14:tracePt t="1567" x="7872413" y="3241675"/>
          <p14:tracePt t="1574" x="7935913" y="3114675"/>
          <p14:tracePt t="1581" x="7981950" y="3032125"/>
          <p14:tracePt t="1588" x="8035925" y="2968625"/>
          <p14:tracePt t="1595" x="8081963" y="2913063"/>
          <p14:tracePt t="1603" x="8164513" y="2857500"/>
          <p14:tracePt t="1610" x="8220075" y="2813050"/>
          <p14:tracePt t="1617" x="8310563" y="2776538"/>
          <p14:tracePt t="1624" x="8347075" y="2767013"/>
          <p14:tracePt t="1631" x="8420100" y="2740025"/>
          <p14:tracePt t="1639" x="8456613" y="2740025"/>
          <p14:tracePt t="1645" x="8502650" y="2730500"/>
          <p14:tracePt t="1653" x="8556625" y="2730500"/>
          <p14:tracePt t="1660" x="8602663" y="2730500"/>
          <p14:tracePt t="1667" x="8639175" y="2730500"/>
          <p14:tracePt t="1674" x="8675688" y="2730500"/>
          <p14:tracePt t="1682" x="8731250" y="2730500"/>
          <p14:tracePt t="1689" x="8767763" y="2730500"/>
          <p14:tracePt t="1696" x="8804275" y="2730500"/>
          <p14:tracePt t="1703" x="8840788" y="2740025"/>
          <p14:tracePt t="1710" x="8867775" y="2747963"/>
          <p14:tracePt t="1717" x="8904288" y="2757488"/>
          <p14:tracePt t="1725" x="8921750" y="2776538"/>
          <p14:tracePt t="1732" x="8950325" y="2794000"/>
          <p14:tracePt t="1739" x="8996363" y="2830513"/>
          <p14:tracePt t="1746" x="9013825" y="2857500"/>
          <p14:tracePt t="1753" x="9032875" y="2886075"/>
          <p14:tracePt t="1760" x="9050338" y="2922588"/>
          <p14:tracePt t="1767" x="9069388" y="2949575"/>
          <p14:tracePt t="1775" x="9105900" y="2976563"/>
          <p14:tracePt t="1782" x="9123363" y="3022600"/>
          <p14:tracePt t="1789" x="9150350" y="3078163"/>
          <p14:tracePt t="1796" x="9159875" y="3105150"/>
          <p14:tracePt t="1803" x="9186863" y="3141663"/>
          <p14:tracePt t="1810" x="9215438" y="3195638"/>
          <p14:tracePt t="1817" x="9223375" y="3232150"/>
          <p14:tracePt t="1825" x="9242425" y="3297238"/>
          <p14:tracePt t="1832" x="9251950" y="3360738"/>
          <p14:tracePt t="1839" x="9269413" y="3414713"/>
          <p14:tracePt t="1846" x="9278938" y="3487738"/>
          <p14:tracePt t="1853" x="9296400" y="3543300"/>
          <p14:tracePt t="1861" x="9305925" y="3570288"/>
          <p14:tracePt t="1869" x="9315450" y="3597275"/>
          <p14:tracePt t="1875" x="9324975" y="3625850"/>
          <p14:tracePt t="1886" x="9324975" y="3662363"/>
          <p14:tracePt t="1889" x="9332913" y="3670300"/>
          <p14:tracePt t="1896" x="9332913" y="3698875"/>
          <p14:tracePt t="1904" x="9332913" y="3725863"/>
          <p14:tracePt t="1911" x="9332913" y="3752850"/>
          <p14:tracePt t="1918" x="9332913" y="3779838"/>
          <p14:tracePt t="1925" x="9332913" y="3808413"/>
          <p14:tracePt t="1932" x="9332913" y="3844925"/>
          <p14:tracePt t="1940" x="9332913" y="3871913"/>
          <p14:tracePt t="1946" x="9332913" y="3889375"/>
          <p14:tracePt t="1961" x="9332913" y="3917950"/>
          <p14:tracePt t="1968" x="9332913" y="3927475"/>
          <p14:tracePt t="1997" x="9332913" y="3935413"/>
          <p14:tracePt t="2004" x="9332913" y="3944938"/>
          <p14:tracePt t="2011" x="9332913" y="3954463"/>
          <p14:tracePt t="2025" x="9332913" y="3963988"/>
          <p14:tracePt t="2033" x="9342438" y="3971925"/>
          <p14:tracePt t="2040" x="9342438" y="3990975"/>
          <p14:tracePt t="2047" x="9351963" y="3990975"/>
          <p14:tracePt t="2054" x="9361488" y="4000500"/>
          <p14:tracePt t="2119" x="9378950" y="4000500"/>
          <p14:tracePt t="2126" x="9388475" y="4000500"/>
          <p14:tracePt t="2140" x="9398000" y="4000500"/>
          <p14:tracePt t="2155" x="9405938" y="4008438"/>
          <p14:tracePt t="2219" x="9415463" y="4008438"/>
          <p14:tracePt t="2298" x="9424988" y="4008438"/>
          <p14:tracePt t="2356" x="9451975" y="4000500"/>
          <p14:tracePt t="2362" x="9461500" y="4000500"/>
          <p14:tracePt t="2370" x="9471025" y="3990975"/>
          <p14:tracePt t="2377" x="9478963" y="3990975"/>
          <p14:tracePt t="2384" x="9498013" y="3990975"/>
          <p14:tracePt t="2391" x="9515475" y="3981450"/>
          <p14:tracePt t="2398" x="9525000" y="3981450"/>
          <p14:tracePt t="2405" x="9544050" y="3981450"/>
          <p14:tracePt t="2412" x="9551988" y="3971925"/>
          <p14:tracePt t="2420" x="9561513" y="3971925"/>
          <p14:tracePt t="2427" x="9571038" y="3971925"/>
          <p14:tracePt t="2434" x="9580563" y="3963988"/>
          <p14:tracePt t="2441" x="9588500" y="3963988"/>
          <p14:tracePt t="2448" x="9598025" y="3963988"/>
          <p14:tracePt t="2455" x="9617075" y="3963988"/>
          <p14:tracePt t="2463" x="9625013" y="3963988"/>
          <p14:tracePt t="2470" x="9634538" y="3963988"/>
          <p14:tracePt t="2477" x="9644063" y="3963988"/>
          <p14:tracePt t="2484" x="9653588" y="3954463"/>
          <p14:tracePt t="2491" x="9680575" y="3954463"/>
          <p14:tracePt t="2498" x="9690100" y="3954463"/>
          <p14:tracePt t="2506" x="9698038" y="3954463"/>
          <p14:tracePt t="2513" x="9717088" y="3954463"/>
          <p14:tracePt t="2527" x="9734550" y="3954463"/>
          <p14:tracePt t="2535" x="9744075" y="3954463"/>
          <p14:tracePt t="2585" x="9753600" y="3954463"/>
          <p14:tracePt t="2606" x="9763125" y="3954463"/>
          <p14:tracePt t="2628" x="9772650" y="3954463"/>
          <p14:tracePt t="2642" x="9780588" y="3954463"/>
          <p14:tracePt t="2721" x="9780588" y="3963988"/>
          <p14:tracePt t="2750" x="9780588" y="3981450"/>
          <p14:tracePt t="2757" x="9772650" y="3990975"/>
          <p14:tracePt t="2764" x="9763125" y="4000500"/>
          <p14:tracePt t="2771" x="9753600" y="4008438"/>
          <p14:tracePt t="2778" x="9744075" y="4008438"/>
          <p14:tracePt t="2785" x="9734550" y="4008438"/>
          <p14:tracePt t="2792" x="9726613" y="4017963"/>
          <p14:tracePt t="2799" x="9717088" y="4017963"/>
          <p14:tracePt t="2807" x="9698038" y="4027488"/>
          <p14:tracePt t="2814" x="9690100" y="4037013"/>
          <p14:tracePt t="2821" x="9661525" y="4044950"/>
          <p14:tracePt t="2828" x="9653588" y="4044950"/>
          <p14:tracePt t="2836" x="9634538" y="4064000"/>
          <p14:tracePt t="2842" x="9617075" y="4064000"/>
          <p14:tracePt t="2849" x="9580563" y="4073525"/>
          <p14:tracePt t="2857" x="9561513" y="4073525"/>
          <p14:tracePt t="2864" x="9534525" y="4081463"/>
          <p14:tracePt t="2871" x="9498013" y="4081463"/>
          <p14:tracePt t="2878" x="9471025" y="4081463"/>
          <p14:tracePt t="2893" x="9442450" y="4081463"/>
          <p14:tracePt t="2900" x="9415463" y="4081463"/>
          <p14:tracePt t="2907" x="9398000" y="4081463"/>
          <p14:tracePt t="2914" x="9388475" y="4081463"/>
          <p14:tracePt t="2921" x="9369425" y="4081463"/>
          <p14:tracePt t="2929" x="9332913" y="4073525"/>
          <p14:tracePt t="2936" x="9305925" y="4054475"/>
          <p14:tracePt t="2943" x="9288463" y="4044950"/>
          <p14:tracePt t="2950" x="9259888" y="4027488"/>
          <p14:tracePt t="2957" x="9232900" y="4017963"/>
          <p14:tracePt t="2964" x="9215438" y="4008438"/>
          <p14:tracePt t="2972" x="9196388" y="4000500"/>
          <p14:tracePt t="2978" x="9178925" y="3981450"/>
          <p14:tracePt t="2986" x="9169400" y="3963988"/>
          <p14:tracePt t="2993" x="9150350" y="3954463"/>
          <p14:tracePt t="3000" x="9150350" y="3944938"/>
          <p14:tracePt t="3015" x="9150350" y="3927475"/>
          <p14:tracePt t="3022" x="9150350" y="3908425"/>
          <p14:tracePt t="3029" x="9150350" y="3898900"/>
          <p14:tracePt t="3036" x="9159875" y="3871913"/>
          <p14:tracePt t="3043" x="9169400" y="3862388"/>
          <p14:tracePt t="3050" x="9178925" y="3844925"/>
          <p14:tracePt t="3058" x="9196388" y="3825875"/>
          <p14:tracePt t="3065" x="9223375" y="3808413"/>
          <p14:tracePt t="3072" x="9251950" y="3789363"/>
          <p14:tracePt t="3079" x="9278938" y="3771900"/>
          <p14:tracePt t="3086" x="9305925" y="3762375"/>
          <p14:tracePt t="3093" x="9342438" y="3752850"/>
          <p14:tracePt t="3100" x="9361488" y="3752850"/>
          <p14:tracePt t="3108" x="9388475" y="3752850"/>
          <p14:tracePt t="3115" x="9398000" y="3752850"/>
          <p14:tracePt t="3122" x="9424988" y="3752850"/>
          <p14:tracePt t="3129" x="9442450" y="3752850"/>
          <p14:tracePt t="3136" x="9451975" y="3752850"/>
          <p14:tracePt t="3144" x="9451975" y="3762375"/>
          <p14:tracePt t="3151" x="9461500" y="3762375"/>
          <p14:tracePt t="3158" x="9471025" y="3771900"/>
          <p14:tracePt t="3165" x="9478963" y="3771900"/>
          <p14:tracePt t="3172" x="9488488" y="3771900"/>
          <p14:tracePt t="3179" x="9498013" y="3771900"/>
          <p14:tracePt t="3187" x="9507538" y="3789363"/>
          <p14:tracePt t="3194" x="9515475" y="3798888"/>
          <p14:tracePt t="3201" x="9525000" y="3798888"/>
          <p14:tracePt t="3215" x="9525000" y="3808413"/>
          <p14:tracePt t="3287" x="9525000" y="3816350"/>
          <p14:tracePt t="3308" x="9525000" y="3825875"/>
          <p14:tracePt t="3323" x="9525000" y="3835400"/>
          <p14:tracePt t="3330" x="9525000" y="3844925"/>
          <p14:tracePt t="3351" x="9525000" y="3862388"/>
          <p14:tracePt t="3359" x="9525000" y="3871913"/>
          <p14:tracePt t="3373" x="9515475" y="3881438"/>
          <p14:tracePt t="3380" x="9507538" y="3881438"/>
          <p14:tracePt t="3394" x="9498013" y="3889375"/>
          <p14:tracePt t="3402" x="9488488" y="3898900"/>
          <p14:tracePt t="3409" x="9478963" y="3898900"/>
          <p14:tracePt t="3416" x="9471025" y="3898900"/>
          <p14:tracePt t="3430" x="9461500" y="3908425"/>
          <p14:tracePt t="3444" x="9451975" y="3908425"/>
          <p14:tracePt t="3452" x="9442450" y="3908425"/>
          <p14:tracePt t="3466" x="9434513" y="3917950"/>
          <p14:tracePt t="3488" x="9424988" y="3917950"/>
          <p14:tracePt t="3531" x="9415463" y="3917950"/>
          <p14:tracePt t="3566" x="9405938" y="3917950"/>
          <p14:tracePt t="3696" x="9415463" y="3917950"/>
          <p14:tracePt t="3703" x="9424988" y="3917950"/>
          <p14:tracePt t="3710" x="9434513" y="3917950"/>
          <p14:tracePt t="3717" x="9442450" y="3917950"/>
          <p14:tracePt t="3724" x="9451975" y="3908425"/>
          <p14:tracePt t="3731" x="9461500" y="3908425"/>
          <p14:tracePt t="3738" x="9471025" y="3908425"/>
          <p14:tracePt t="3745" x="9507538" y="3908425"/>
          <p14:tracePt t="3760" x="9525000" y="3908425"/>
          <p14:tracePt t="3767" x="9544050" y="3908425"/>
          <p14:tracePt t="3774" x="9561513" y="3908425"/>
          <p14:tracePt t="3789" x="9588500" y="3908425"/>
          <p14:tracePt t="3796" x="9607550" y="3908425"/>
          <p14:tracePt t="3803" x="9625013" y="3917950"/>
          <p14:tracePt t="3817" x="9634538" y="3917950"/>
          <p14:tracePt t="3824" x="9661525" y="3927475"/>
          <p14:tracePt t="3832" x="9671050" y="3927475"/>
          <p14:tracePt t="3846" x="9680575" y="3927475"/>
          <p14:tracePt t="3853" x="9690100" y="3927475"/>
          <p14:tracePt t="3869" x="9698038" y="3927475"/>
          <p14:tracePt t="3882" x="9707563" y="3944938"/>
          <p14:tracePt t="3897" x="9717088" y="3944938"/>
          <p14:tracePt t="3903" x="9734550" y="3944938"/>
          <p14:tracePt t="3932" x="9744075" y="3944938"/>
          <p14:tracePt t="3939" x="9744075" y="3954463"/>
          <p14:tracePt t="3946" x="9753600" y="3954463"/>
          <p14:tracePt t="3990" x="9763125" y="3954463"/>
          <p14:tracePt t="4011" x="9772650" y="3954463"/>
          <p14:tracePt t="4018" x="9780588" y="3954463"/>
          <p14:tracePt t="4039" x="9790113" y="3954463"/>
          <p14:tracePt t="4054" x="9799638" y="3954463"/>
          <p14:tracePt t="4075" x="9809163" y="3954463"/>
          <p14:tracePt t="4097" x="9817100" y="3954463"/>
          <p14:tracePt t="4126" x="9826625" y="3963988"/>
          <p14:tracePt t="4570" x="9826625" y="3971925"/>
          <p14:tracePt t="4656" x="9826625" y="3981450"/>
          <p14:tracePt t="5187" x="9826625" y="3963988"/>
          <p14:tracePt t="5194" x="9836150" y="3935413"/>
          <p14:tracePt t="5223" x="9836150" y="3908425"/>
          <p14:tracePt t="5230" x="9836150" y="3898900"/>
          <p14:tracePt t="5287" x="9826625" y="3898900"/>
          <p14:tracePt t="5308" x="9826625" y="3889375"/>
          <p14:tracePt t="5316" x="9817100" y="3889375"/>
          <p14:tracePt t="5322" x="9817100" y="3881438"/>
          <p14:tracePt t="5330" x="9809163" y="3862388"/>
          <p14:tracePt t="5344" x="9799638" y="3862388"/>
          <p14:tracePt t="5352" x="9780588" y="3852863"/>
          <p14:tracePt t="5372" x="9772650" y="3844925"/>
          <p14:tracePt t="5379" x="9763125" y="3844925"/>
          <p14:tracePt t="5387" x="9753600" y="3844925"/>
          <p14:tracePt t="5394" x="9753600" y="3835400"/>
          <p14:tracePt t="5402" x="9744075" y="3835400"/>
          <p14:tracePt t="5409" x="9734550" y="3835400"/>
          <p14:tracePt t="5415" x="9726613" y="3835400"/>
          <p14:tracePt t="5423" x="9707563" y="3825875"/>
          <p14:tracePt t="5430" x="9698038" y="3825875"/>
          <p14:tracePt t="5437" x="9690100" y="3825875"/>
          <p14:tracePt t="5444" x="9671050" y="3825875"/>
          <p14:tracePt t="5458" x="9653588" y="3825875"/>
          <p14:tracePt t="5465" x="9634538" y="3825875"/>
          <p14:tracePt t="5473" x="9625013" y="3825875"/>
          <p14:tracePt t="5487" x="9617075" y="3825875"/>
          <p14:tracePt t="5494" x="9598025" y="3825875"/>
          <p14:tracePt t="5502" x="9588500" y="3825875"/>
          <p14:tracePt t="5509" x="9580563" y="3825875"/>
          <p14:tracePt t="5516" x="9551988" y="3825875"/>
          <p14:tracePt t="5523" x="9544050" y="3825875"/>
          <p14:tracePt t="5530" x="9534525" y="3825875"/>
          <p14:tracePt t="5537" x="9515475" y="3825875"/>
          <p14:tracePt t="5544" x="9507538" y="3825875"/>
          <p14:tracePt t="5552" x="9498013" y="3825875"/>
          <p14:tracePt t="5559" x="9488488" y="3835400"/>
          <p14:tracePt t="5567" x="9471025" y="3835400"/>
          <p14:tracePt t="5573" x="9461500" y="3844925"/>
          <p14:tracePt t="5588" x="9451975" y="3852863"/>
          <p14:tracePt t="5595" x="9442450" y="3862388"/>
          <p14:tracePt t="5602" x="9434513" y="3871913"/>
          <p14:tracePt t="5609" x="9424988" y="3871913"/>
          <p14:tracePt t="5616" x="9415463" y="3881438"/>
          <p14:tracePt t="5623" x="9405938" y="3889375"/>
          <p14:tracePt t="5630" x="9398000" y="3898900"/>
          <p14:tracePt t="5638" x="9388475" y="3908425"/>
          <p14:tracePt t="5645" x="9388475" y="3917950"/>
          <p14:tracePt t="5659" x="9378950" y="3927475"/>
          <p14:tracePt t="5666" x="9369425" y="3935413"/>
          <p14:tracePt t="5674" x="9369425" y="3944938"/>
          <p14:tracePt t="5680" x="9361488" y="3954463"/>
          <p14:tracePt t="5688" x="9351963" y="3954463"/>
          <p14:tracePt t="5695" x="9342438" y="3971925"/>
          <p14:tracePt t="5702" x="9332913" y="3981450"/>
          <p14:tracePt t="5709" x="9324975" y="3990975"/>
          <p14:tracePt t="5716" x="9315450" y="4008438"/>
          <p14:tracePt t="5724" x="9305925" y="4017963"/>
          <p14:tracePt t="5731" x="9305925" y="4027488"/>
          <p14:tracePt t="5738" x="9296400" y="4054475"/>
          <p14:tracePt t="5745" x="9288463" y="4054475"/>
          <p14:tracePt t="5752" x="9278938" y="4064000"/>
          <p14:tracePt t="5759" x="9269413" y="4073525"/>
          <p14:tracePt t="5766" x="9259888" y="4090988"/>
          <p14:tracePt t="5781" x="9251950" y="4100513"/>
          <p14:tracePt t="5788" x="9251950" y="4110038"/>
          <p14:tracePt t="5795" x="9242425" y="4127500"/>
          <p14:tracePt t="5810" x="9232900" y="4137025"/>
          <p14:tracePt t="5817" x="9223375" y="4146550"/>
          <p14:tracePt t="5824" x="9223375" y="4154488"/>
          <p14:tracePt t="5831" x="9223375" y="4164013"/>
          <p14:tracePt t="5845" x="9223375" y="4173538"/>
          <p14:tracePt t="5853" x="9215438" y="4183063"/>
          <p14:tracePt t="5889" x="9205913" y="4183063"/>
          <p14:tracePt t="5989" x="9205913" y="4173538"/>
          <p14:tracePt t="5996" x="9205913" y="4164013"/>
          <p14:tracePt t="6003" x="9205913" y="4154488"/>
          <p14:tracePt t="6011" x="9205913" y="4127500"/>
          <p14:tracePt t="6018" x="9205913" y="4100513"/>
          <p14:tracePt t="6025" x="9205913" y="4090988"/>
          <p14:tracePt t="6032" x="9205913" y="4073525"/>
          <p14:tracePt t="6039" x="9205913" y="4054475"/>
          <p14:tracePt t="6046" x="9215438" y="4027488"/>
          <p14:tracePt t="6053" x="9223375" y="4008438"/>
          <p14:tracePt t="6060" x="9232900" y="4000500"/>
          <p14:tracePt t="6068" x="9242425" y="3971925"/>
          <p14:tracePt t="6075" x="9251950" y="3927475"/>
          <p14:tracePt t="6082" x="9259888" y="3917950"/>
          <p14:tracePt t="6089" x="9288463" y="3889375"/>
          <p14:tracePt t="6096" x="9305925" y="3852863"/>
          <p14:tracePt t="6104" x="9315450" y="3835400"/>
          <p14:tracePt t="6111" x="9324975" y="3816350"/>
          <p14:tracePt t="6118" x="9332913" y="3808413"/>
          <p14:tracePt t="6125" x="9332913" y="3798888"/>
          <p14:tracePt t="6132" x="9342438" y="3779838"/>
          <p14:tracePt t="6139" x="9351963" y="3779838"/>
          <p14:tracePt t="6146" x="9369425" y="3762375"/>
          <p14:tracePt t="6168" x="9378950" y="3752850"/>
          <p14:tracePt t="6175" x="9378950" y="3743325"/>
          <p14:tracePt t="6190" x="9398000" y="3743325"/>
          <p14:tracePt t="6197" x="9405938" y="3735388"/>
          <p14:tracePt t="6204" x="9415463" y="3725863"/>
          <p14:tracePt t="6211" x="9442450" y="3716338"/>
          <p14:tracePt t="6218" x="9461500" y="3716338"/>
          <p14:tracePt t="6225" x="9471025" y="3706813"/>
          <p14:tracePt t="6232" x="9488488" y="3706813"/>
          <p14:tracePt t="6240" x="9498013" y="3698875"/>
          <p14:tracePt t="6247" x="9525000" y="3698875"/>
          <p14:tracePt t="6254" x="9534525" y="3698875"/>
          <p14:tracePt t="6261" x="9544050" y="3698875"/>
          <p14:tracePt t="6269" x="9551988" y="3698875"/>
          <p14:tracePt t="6276" x="9561513" y="3698875"/>
          <p14:tracePt t="6283" x="9571038" y="3698875"/>
          <p14:tracePt t="6290" x="9580563" y="3698875"/>
          <p14:tracePt t="6304" x="9598025" y="3698875"/>
          <p14:tracePt t="6311" x="9617075" y="3698875"/>
          <p14:tracePt t="6319" x="9625013" y="3698875"/>
          <p14:tracePt t="6333" x="9634538" y="3698875"/>
          <p14:tracePt t="6347" x="9644063" y="3706813"/>
          <p14:tracePt t="6354" x="9653588" y="3716338"/>
          <p14:tracePt t="6369" x="9653588" y="3725863"/>
          <p14:tracePt t="6376" x="9671050" y="3735388"/>
          <p14:tracePt t="6383" x="9671050" y="3743325"/>
          <p14:tracePt t="6390" x="9680575" y="3762375"/>
          <p14:tracePt t="6397" x="9690100" y="3779838"/>
          <p14:tracePt t="6405" x="9698038" y="3798888"/>
          <p14:tracePt t="6412" x="9698038" y="3808413"/>
          <p14:tracePt t="6419" x="9698038" y="3816350"/>
          <p14:tracePt t="6426" x="9698038" y="3862388"/>
          <p14:tracePt t="6440" x="9690100" y="3889375"/>
          <p14:tracePt t="6448" x="9680575" y="3908425"/>
          <p14:tracePt t="6455" x="9661525" y="3944938"/>
          <p14:tracePt t="6462" x="9653588" y="3954463"/>
          <p14:tracePt t="6469" x="9653588" y="3971925"/>
          <p14:tracePt t="6476" x="9644063" y="3971925"/>
          <p14:tracePt t="6483" x="9625013" y="3990975"/>
          <p14:tracePt t="6491" x="9617075" y="4000500"/>
          <p14:tracePt t="6498" x="9607550" y="4008438"/>
          <p14:tracePt t="6505" x="9588500" y="4027488"/>
          <p14:tracePt t="6512" x="9580563" y="4037013"/>
          <p14:tracePt t="6519" x="9561513" y="4044950"/>
          <p14:tracePt t="6526" x="9544050" y="4054475"/>
          <p14:tracePt t="6533" x="9544050" y="4064000"/>
          <p14:tracePt t="6541" x="9525000" y="4064000"/>
          <p14:tracePt t="6548" x="9498013" y="4064000"/>
          <p14:tracePt t="6555" x="9478963" y="4064000"/>
          <p14:tracePt t="6562" x="9471025" y="4064000"/>
          <p14:tracePt t="6569" x="9451975" y="4064000"/>
          <p14:tracePt t="6576" x="9424988" y="4064000"/>
          <p14:tracePt t="6584" x="9405938" y="4064000"/>
          <p14:tracePt t="6591" x="9398000" y="4064000"/>
          <p14:tracePt t="6598" x="9378950" y="4064000"/>
          <p14:tracePt t="6605" x="9342438" y="4054475"/>
          <p14:tracePt t="6612" x="9324975" y="4044950"/>
          <p14:tracePt t="6620" x="9288463" y="4000500"/>
          <p14:tracePt t="6627" x="9259888" y="3971925"/>
          <p14:tracePt t="6634" x="9232900" y="3944938"/>
          <p14:tracePt t="6641" x="9215438" y="3898900"/>
          <p14:tracePt t="6648" x="9196388" y="3871913"/>
          <p14:tracePt t="6655" x="9178925" y="3852863"/>
          <p14:tracePt t="6662" x="9169400" y="3844925"/>
          <p14:tracePt t="6670" x="9150350" y="3825875"/>
          <p14:tracePt t="6677" x="9150350" y="3798888"/>
          <p14:tracePt t="6684" x="9142413" y="3779838"/>
          <p14:tracePt t="6691" x="9142413" y="3762375"/>
          <p14:tracePt t="6698" x="9142413" y="3752850"/>
          <p14:tracePt t="6706" x="9142413" y="3743325"/>
          <p14:tracePt t="6713" x="9142413" y="3725863"/>
          <p14:tracePt t="6720" x="9142413" y="3716338"/>
          <p14:tracePt t="6727" x="9159875" y="3706813"/>
          <p14:tracePt t="6734" x="9169400" y="3679825"/>
          <p14:tracePt t="6741" x="9178925" y="3662363"/>
          <p14:tracePt t="6748" x="9186863" y="3652838"/>
          <p14:tracePt t="6756" x="9205913" y="3625850"/>
          <p14:tracePt t="6763" x="9251950" y="3606800"/>
          <p14:tracePt t="6770" x="9269413" y="3597275"/>
          <p14:tracePt t="6777" x="9296400" y="3579813"/>
          <p14:tracePt t="6784" x="9324975" y="3560763"/>
          <p14:tracePt t="6792" x="9361488" y="3543300"/>
          <p14:tracePt t="6799" x="9378950" y="3543300"/>
          <p14:tracePt t="6806" x="9405938" y="3533775"/>
          <p14:tracePt t="6813" x="9434513" y="3533775"/>
          <p14:tracePt t="6820" x="9442450" y="3533775"/>
          <p14:tracePt t="6827" x="9471025" y="3533775"/>
          <p14:tracePt t="6835" x="9478963" y="3543300"/>
          <p14:tracePt t="6842" x="9498013" y="3552825"/>
          <p14:tracePt t="6849" x="9525000" y="3560763"/>
          <p14:tracePt t="6856" x="9544050" y="3570288"/>
          <p14:tracePt t="6863" x="9561513" y="3579813"/>
          <p14:tracePt t="6870" x="9580563" y="3597275"/>
          <p14:tracePt t="6877" x="9607550" y="3616325"/>
          <p14:tracePt t="6885" x="9625013" y="3643313"/>
          <p14:tracePt t="6892" x="9625013" y="3652838"/>
          <p14:tracePt t="6899" x="9644063" y="3670300"/>
          <p14:tracePt t="6906" x="9653588" y="3679825"/>
          <p14:tracePt t="6913" x="9661525" y="3698875"/>
          <p14:tracePt t="6921" x="9671050" y="3725863"/>
          <p14:tracePt t="6928" x="9690100" y="3743325"/>
          <p14:tracePt t="6935" x="9690100" y="3752850"/>
          <p14:tracePt t="6942" x="9698038" y="3771900"/>
          <p14:tracePt t="6956" x="9698038" y="3779838"/>
          <p14:tracePt t="6963" x="9698038" y="3789363"/>
          <p14:tracePt t="6971" x="9698038" y="3808413"/>
          <p14:tracePt t="6978" x="9698038" y="3816350"/>
          <p14:tracePt t="6985" x="9698038" y="3825875"/>
          <p14:tracePt t="6992" x="9698038" y="3835400"/>
          <p14:tracePt t="6999" x="9698038" y="3844925"/>
          <p14:tracePt t="7021" x="9698038" y="3852863"/>
          <p14:tracePt t="7042" x="9698038" y="3862388"/>
          <p14:tracePt t="7050" x="9680575" y="3862388"/>
          <p14:tracePt t="7100" x="9680575" y="3871913"/>
          <p14:tracePt t="7480" x="9680575" y="3862388"/>
          <p14:tracePt t="7487" x="9680575" y="3835400"/>
          <p14:tracePt t="7494" x="9690100" y="3789363"/>
          <p14:tracePt t="7502" x="9690100" y="3771900"/>
          <p14:tracePt t="7509" x="9690100" y="3762375"/>
          <p14:tracePt t="7515" x="9690100" y="3752850"/>
          <p14:tracePt t="7523" x="9690100" y="3725863"/>
          <p14:tracePt t="7580" x="9690100" y="3698875"/>
          <p14:tracePt t="7588" x="9671050" y="3698875"/>
          <p14:tracePt t="7616" x="9661525" y="3689350"/>
          <p14:tracePt t="7623" x="9653588" y="3670300"/>
          <p14:tracePt t="7645" x="9644063" y="3652838"/>
          <p14:tracePt t="7652" x="9625013" y="3633788"/>
          <p14:tracePt t="7659" x="9617075" y="3633788"/>
          <p14:tracePt t="7666" x="9607550" y="3633788"/>
          <p14:tracePt t="7673" x="9588500" y="3625850"/>
          <p14:tracePt t="7680" x="9571038" y="3616325"/>
          <p14:tracePt t="7688" x="9561513" y="3616325"/>
          <p14:tracePt t="7695" x="9544050" y="3606800"/>
          <p14:tracePt t="7702" x="9534525" y="3606800"/>
          <p14:tracePt t="7709" x="9507538" y="3606800"/>
          <p14:tracePt t="7716" x="9488488" y="3606800"/>
          <p14:tracePt t="7723" x="9471025" y="3597275"/>
          <p14:tracePt t="7730" x="9461500" y="3597275"/>
          <p14:tracePt t="7738" x="9451975" y="3597275"/>
          <p14:tracePt t="7745" x="9424988" y="3597275"/>
          <p14:tracePt t="7752" x="9415463" y="3597275"/>
          <p14:tracePt t="7759" x="9388475" y="3589338"/>
          <p14:tracePt t="7774" x="9369425" y="3589338"/>
          <p14:tracePt t="7781" x="9342438" y="3589338"/>
          <p14:tracePt t="7788" x="9324975" y="3589338"/>
          <p14:tracePt t="7802" x="9305925" y="3589338"/>
          <p14:tracePt t="7809" x="9288463" y="3589338"/>
          <p14:tracePt t="7816" x="9278938" y="3589338"/>
          <p14:tracePt t="7824" x="9259888" y="3589338"/>
          <p14:tracePt t="7831" x="9251950" y="3589338"/>
          <p14:tracePt t="7838" x="9223375" y="3589338"/>
          <p14:tracePt t="7845" x="9223375" y="3597275"/>
          <p14:tracePt t="7852" x="9196388" y="3606800"/>
          <p14:tracePt t="7860" x="9178925" y="3616325"/>
          <p14:tracePt t="7867" x="9159875" y="3625850"/>
          <p14:tracePt t="7885" x="9132888" y="3662363"/>
          <p14:tracePt t="7895" x="9105900" y="3670300"/>
          <p14:tracePt t="7903" x="9096375" y="3679825"/>
          <p14:tracePt t="7910" x="9086850" y="3689350"/>
          <p14:tracePt t="7917" x="9086850" y="3698875"/>
          <p14:tracePt t="7924" x="9077325" y="3698875"/>
          <p14:tracePt t="7931" x="9069388" y="3706813"/>
          <p14:tracePt t="7938" x="9059863" y="3725863"/>
          <p14:tracePt t="7946" x="9050338" y="3743325"/>
          <p14:tracePt t="7953" x="9040813" y="3752850"/>
          <p14:tracePt t="7960" x="9032875" y="3762375"/>
          <p14:tracePt t="7967" x="9023350" y="3779838"/>
          <p14:tracePt t="7974" x="9023350" y="3808413"/>
          <p14:tracePt t="7981" x="9013825" y="3816350"/>
          <p14:tracePt t="7989" x="9013825" y="3825875"/>
          <p14:tracePt t="7996" x="9013825" y="3835400"/>
          <p14:tracePt t="8003" x="9004300" y="3844925"/>
          <p14:tracePt t="8010" x="9004300" y="3862388"/>
          <p14:tracePt t="8017" x="9004300" y="3871913"/>
          <p14:tracePt t="8024" x="9004300" y="3889375"/>
          <p14:tracePt t="8031" x="9004300" y="3898900"/>
          <p14:tracePt t="8039" x="9004300" y="3908425"/>
          <p14:tracePt t="8046" x="9004300" y="3917950"/>
          <p14:tracePt t="8053" x="9004300" y="3927475"/>
          <p14:tracePt t="8060" x="9004300" y="3935413"/>
          <p14:tracePt t="8067" x="9004300" y="3944938"/>
          <p14:tracePt t="8082" x="9004300" y="3963988"/>
          <p14:tracePt t="8089" x="9004300" y="3971925"/>
          <p14:tracePt t="8096" x="9004300" y="3981450"/>
          <p14:tracePt t="8139" x="9023350" y="3981450"/>
          <p14:tracePt t="8146" x="9040813" y="3981450"/>
          <p14:tracePt t="8153" x="9059863" y="3981450"/>
          <p14:tracePt t="8161" x="9096375" y="3981450"/>
          <p14:tracePt t="8168" x="9132888" y="3971925"/>
          <p14:tracePt t="8175" x="9159875" y="3963988"/>
          <p14:tracePt t="8182" x="9186863" y="3963988"/>
          <p14:tracePt t="8189" x="9232900" y="3944938"/>
          <p14:tracePt t="8196" x="9259888" y="3935413"/>
          <p14:tracePt t="8204" x="9269413" y="3935413"/>
          <p14:tracePt t="8211" x="9296400" y="3927475"/>
          <p14:tracePt t="8218" x="9324975" y="3927475"/>
          <p14:tracePt t="8225" x="9342438" y="3917950"/>
          <p14:tracePt t="8232" x="9361488" y="3917950"/>
          <p14:tracePt t="8239" x="9388475" y="3908425"/>
          <p14:tracePt t="8247" x="9415463" y="3908425"/>
          <p14:tracePt t="8254" x="9424988" y="3908425"/>
          <p14:tracePt t="8261" x="9442450" y="3908425"/>
          <p14:tracePt t="8268" x="9461500" y="3908425"/>
          <p14:tracePt t="8282" x="9488488" y="3908425"/>
          <p14:tracePt t="8297" x="9498013" y="3908425"/>
          <p14:tracePt t="8304" x="9507538" y="3908425"/>
          <p14:tracePt t="8311" x="9515475" y="3908425"/>
          <p14:tracePt t="8333" x="9525000" y="3908425"/>
          <p14:tracePt t="8347" x="9534525" y="3908425"/>
          <p14:tracePt t="8354" x="9544050" y="3917950"/>
          <p14:tracePt t="8361" x="9561513" y="3927475"/>
          <p14:tracePt t="8376" x="9580563" y="3944938"/>
          <p14:tracePt t="8383" x="9580563" y="3954463"/>
          <p14:tracePt t="8390" x="9588500" y="3963988"/>
          <p14:tracePt t="8397" x="9598025" y="3963988"/>
          <p14:tracePt t="8404" x="9598025" y="3971925"/>
          <p14:tracePt t="8411" x="9598025" y="3981450"/>
          <p14:tracePt t="8419" x="9598025" y="3990975"/>
          <p14:tracePt t="8426" x="9598025" y="4000500"/>
          <p14:tracePt t="8433" x="9607550" y="4000500"/>
          <p14:tracePt t="8440" x="9607550" y="4017963"/>
          <p14:tracePt t="8447" x="9607550" y="4027488"/>
          <p14:tracePt t="8461" x="9607550" y="4037013"/>
          <p14:tracePt t="8469" x="9607550" y="4044950"/>
          <p14:tracePt t="8476" x="9607550" y="4054475"/>
          <p14:tracePt t="8483" x="9607550" y="4064000"/>
          <p14:tracePt t="8490" x="9607550" y="4073525"/>
          <p14:tracePt t="8497" x="9607550" y="4100513"/>
          <p14:tracePt t="8505" x="9598025" y="4117975"/>
          <p14:tracePt t="8512" x="9588500" y="4137025"/>
          <p14:tracePt t="8519" x="9580563" y="4154488"/>
          <p14:tracePt t="8526" x="9571038" y="4183063"/>
          <p14:tracePt t="8540" x="9544050" y="4200525"/>
          <p14:tracePt t="8548" x="9534525" y="4210050"/>
          <p14:tracePt t="8555" x="9525000" y="4219575"/>
          <p14:tracePt t="8569" x="9515475" y="4227513"/>
          <p14:tracePt t="8576" x="9507538" y="4237038"/>
          <p14:tracePt t="8583" x="9498013" y="4256088"/>
          <p14:tracePt t="8591" x="9478963" y="4273550"/>
          <p14:tracePt t="8598" x="9461500" y="4283075"/>
          <p14:tracePt t="8605" x="9451975" y="4292600"/>
          <p14:tracePt t="8612" x="9434513" y="4310063"/>
          <p14:tracePt t="8619" x="9415463" y="4329113"/>
          <p14:tracePt t="8626" x="9398000" y="4356100"/>
          <p14:tracePt t="8633" x="9378950" y="4365625"/>
          <p14:tracePt t="8641" x="9369425" y="4373563"/>
          <p14:tracePt t="8648" x="9361488" y="4383088"/>
          <p14:tracePt t="8655" x="9361488" y="4392613"/>
          <p14:tracePt t="8662" x="9351963" y="4392613"/>
          <p14:tracePt t="8669" x="9342438" y="4392613"/>
          <p14:tracePt t="8791" x="9342438" y="4383088"/>
          <p14:tracePt t="8799" x="9342438" y="4365625"/>
          <p14:tracePt t="8813" x="9351963" y="4365625"/>
          <p14:tracePt t="9623" x="9324975" y="4356100"/>
          <p14:tracePt t="9630" x="9296400" y="4337050"/>
          <p14:tracePt t="9637" x="9259888" y="4329113"/>
          <p14:tracePt t="9645" x="9186863" y="4300538"/>
          <p14:tracePt t="9652" x="9150350" y="4292600"/>
          <p14:tracePt t="9659" x="9077325" y="4264025"/>
          <p14:tracePt t="9666" x="9013825" y="4246563"/>
          <p14:tracePt t="9673" x="8950325" y="4200525"/>
          <p14:tracePt t="9680" x="8858250" y="4154488"/>
          <p14:tracePt t="9687" x="8775700" y="4110038"/>
          <p14:tracePt t="9694" x="8694738" y="4044950"/>
          <p14:tracePt t="9702" x="8556625" y="3981450"/>
          <p14:tracePt t="9709" x="8429625" y="3935413"/>
          <p14:tracePt t="9716" x="8237538" y="3889375"/>
          <p14:tracePt t="9723" x="8101013" y="3862388"/>
          <p14:tracePt t="9730" x="7881938" y="3808413"/>
          <p14:tracePt t="9737" x="7589838" y="3752850"/>
          <p14:tracePt t="9744" x="7424738" y="3725863"/>
          <p14:tracePt t="9752" x="7215188" y="3679825"/>
          <p14:tracePt t="9759" x="6923088" y="3625850"/>
          <p14:tracePt t="9766" x="6611938" y="3606800"/>
          <p14:tracePt t="9773" x="6365875" y="3589338"/>
          <p14:tracePt t="9780" x="6064250" y="3589338"/>
          <p14:tracePt t="9788" x="5689600" y="3570288"/>
          <p14:tracePt t="9795" x="5278438" y="3543300"/>
          <p14:tracePt t="9802" x="4867275" y="3524250"/>
          <p14:tracePt t="9809" x="4465638" y="3506788"/>
          <p14:tracePt t="9816" x="4137025" y="3451225"/>
          <p14:tracePt t="9823" x="3689350" y="3387725"/>
          <p14:tracePt t="9831" x="3333750" y="3324225"/>
          <p14:tracePt t="9838" x="2959100" y="3224213"/>
          <p14:tracePt t="9845" x="2593975" y="3122613"/>
          <p14:tracePt t="9852" x="2374900" y="3022600"/>
          <p14:tracePt t="9859" x="2236788" y="2968625"/>
          <p14:tracePt t="9866" x="2100263" y="2913063"/>
          <p14:tracePt t="9874" x="2027238" y="2876550"/>
          <p14:tracePt t="9886" x="2000250" y="2857500"/>
          <p14:tracePt t="9888" x="1981200" y="2840038"/>
          <p14:tracePt t="10168" x="1871663" y="2657475"/>
          <p14:tracePt t="10175" x="1681163" y="2382838"/>
          <p14:tracePt t="10182" x="1406525" y="2073275"/>
          <p14:tracePt t="10189" x="1168400" y="1789113"/>
          <p14:tracePt t="10196" x="922338" y="1479550"/>
          <p14:tracePt t="10204" x="703263" y="1204913"/>
          <p14:tracePt t="10210" x="547688" y="1068388"/>
          <p14:tracePt t="10218" x="338138" y="822325"/>
          <p14:tracePt t="10225" x="209550" y="647700"/>
          <p14:tracePt t="10232" x="109538" y="474663"/>
          <p14:tracePt t="10239" x="26988" y="355600"/>
        </p14:tracePtLst>
      </p14:laserTraceLst>
    </p:ext>
  </p:extLs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1229</Words>
  <Application>Microsoft Macintosh PowerPoint</Application>
  <PresentationFormat>Panorámica</PresentationFormat>
  <Paragraphs>105</Paragraphs>
  <Slides>9</Slides>
  <Notes>5</Notes>
  <HiddenSlides>0</HiddenSlides>
  <MMClips>9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Work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Actividades primordiales de vsp en contexto de eliminación </vt:lpstr>
      <vt:lpstr>Acciones del personal de vigilancia a nivel departamental</vt:lpstr>
      <vt:lpstr>Acciones de intervención según estrato de riesgo de malaria</vt:lpstr>
      <vt:lpstr>Acciones a realizar en situación de brote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Salas Botero, Daniela</dc:creator>
  <cp:lastModifiedBy>JUAN DAVID ORTIZ GARZON</cp:lastModifiedBy>
  <cp:revision>33</cp:revision>
  <dcterms:created xsi:type="dcterms:W3CDTF">2021-01-16T00:04:17Z</dcterms:created>
  <dcterms:modified xsi:type="dcterms:W3CDTF">2021-02-27T15:57:34Z</dcterms:modified>
</cp:coreProperties>
</file>