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4426" r:id="rId4"/>
    <p:sldId id="4420" r:id="rId5"/>
    <p:sldId id="4396" r:id="rId6"/>
    <p:sldId id="4427" r:id="rId7"/>
    <p:sldId id="4428" r:id="rId8"/>
    <p:sldId id="4425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3" autoAdjust="0"/>
    <p:restoredTop sz="88009" autoAdjust="0"/>
  </p:normalViewPr>
  <p:slideViewPr>
    <p:cSldViewPr snapToGrid="0">
      <p:cViewPr varScale="1">
        <p:scale>
          <a:sx n="140" d="100"/>
          <a:sy n="140" d="100"/>
        </p:scale>
        <p:origin x="1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2677B-0564-4AE8-9E06-E4C3B955DC91}" type="doc">
      <dgm:prSet loTypeId="urn:microsoft.com/office/officeart/2005/8/layout/bProcess3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50B39F10-197E-451B-84B3-32C085F75B7C}">
      <dgm:prSet phldrT="[Texto]" custT="1"/>
      <dgm:spPr/>
      <dgm:t>
        <a:bodyPr/>
        <a:lstStyle/>
        <a:p>
          <a:r>
            <a:rPr lang="es-ES" sz="1500" dirty="0">
              <a:latin typeface="Arial" panose="020B0604020202020204" pitchFamily="34" charset="0"/>
              <a:cs typeface="Arial" panose="020B0604020202020204" pitchFamily="34" charset="0"/>
            </a:rPr>
            <a:t>Caracterización y clasificación correcta de los casos de malaria (notificación)</a:t>
          </a:r>
          <a:endParaRPr lang="es-CO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874E9-3422-4038-B9DE-3A1C9892B972}" type="parTrans" cxnId="{E4B49952-A5DC-4292-802E-4956393F5004}">
      <dgm:prSet/>
      <dgm:spPr/>
      <dgm:t>
        <a:bodyPr/>
        <a:lstStyle/>
        <a:p>
          <a:endParaRPr lang="es-CO" sz="1500"/>
        </a:p>
      </dgm:t>
    </dgm:pt>
    <dgm:pt modelId="{8F9141DA-ECBB-4B29-9751-BFF4ADCAAAE2}" type="sibTrans" cxnId="{E4B49952-A5DC-4292-802E-4956393F5004}">
      <dgm:prSet custT="1"/>
      <dgm:spPr/>
      <dgm:t>
        <a:bodyPr/>
        <a:lstStyle/>
        <a:p>
          <a:endParaRPr lang="es-CO" sz="1500"/>
        </a:p>
      </dgm:t>
    </dgm:pt>
    <dgm:pt modelId="{321C4F4E-4F99-46F4-AE23-2FA036398772}">
      <dgm:prSet phldrT="[Texto]" custT="1"/>
      <dgm:spPr/>
      <dgm:t>
        <a:bodyPr/>
        <a:lstStyle/>
        <a:p>
          <a:r>
            <a:rPr lang="es-CO" sz="1500" dirty="0">
              <a:latin typeface="Arial" panose="020B0604020202020204" pitchFamily="34" charset="0"/>
              <a:cs typeface="Arial" panose="020B0604020202020204" pitchFamily="34" charset="0"/>
            </a:rPr>
            <a:t>Depuración permanente de datos y rutina de análisis local</a:t>
          </a:r>
        </a:p>
      </dgm:t>
    </dgm:pt>
    <dgm:pt modelId="{C452A3E3-48D3-43FE-9D6A-F782198A3A83}" type="parTrans" cxnId="{EA262468-5DF7-410A-93A4-8FCC111FE7FA}">
      <dgm:prSet/>
      <dgm:spPr/>
      <dgm:t>
        <a:bodyPr/>
        <a:lstStyle/>
        <a:p>
          <a:endParaRPr lang="es-CO" sz="1500"/>
        </a:p>
      </dgm:t>
    </dgm:pt>
    <dgm:pt modelId="{C859F6B1-EE42-4EAA-BC3E-47F06EC579FA}" type="sibTrans" cxnId="{EA262468-5DF7-410A-93A4-8FCC111FE7FA}">
      <dgm:prSet custT="1"/>
      <dgm:spPr/>
      <dgm:t>
        <a:bodyPr/>
        <a:lstStyle/>
        <a:p>
          <a:endParaRPr lang="es-CO" sz="1500"/>
        </a:p>
      </dgm:t>
    </dgm:pt>
    <dgm:pt modelId="{B8C48C77-6139-466F-9796-06C41113B884}">
      <dgm:prSet phldrT="[Texto]" custT="1"/>
      <dgm:spPr/>
      <dgm:t>
        <a:bodyPr/>
        <a:lstStyle/>
        <a:p>
          <a:r>
            <a:rPr lang="es-ES" sz="1500" b="0" dirty="0">
              <a:latin typeface="Arial" panose="020B0604020202020204" pitchFamily="34" charset="0"/>
              <a:cs typeface="Arial" panose="020B0604020202020204" pitchFamily="34" charset="0"/>
            </a:rPr>
            <a:t>Identificación de escenarios de transmisión y grupos de riesgo </a:t>
          </a:r>
          <a:endParaRPr lang="es-CO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78F76-E0F9-4213-ACC7-A525D16D8688}" type="parTrans" cxnId="{AF5D7283-47A8-4740-8BF3-7868421D7BD2}">
      <dgm:prSet/>
      <dgm:spPr/>
      <dgm:t>
        <a:bodyPr/>
        <a:lstStyle/>
        <a:p>
          <a:endParaRPr lang="es-CO" sz="1500"/>
        </a:p>
      </dgm:t>
    </dgm:pt>
    <dgm:pt modelId="{7A4B9D3C-3C9F-4964-B942-64B948963FCB}" type="sibTrans" cxnId="{AF5D7283-47A8-4740-8BF3-7868421D7BD2}">
      <dgm:prSet custT="1"/>
      <dgm:spPr/>
      <dgm:t>
        <a:bodyPr/>
        <a:lstStyle/>
        <a:p>
          <a:endParaRPr lang="es-CO" sz="1500"/>
        </a:p>
      </dgm:t>
    </dgm:pt>
    <dgm:pt modelId="{1AD6FDCD-78F1-4C94-8CF3-34AA3B9A18D8}">
      <dgm:prSet phldrT="[Texto]" custT="1"/>
      <dgm:spPr/>
      <dgm:t>
        <a:bodyPr/>
        <a:lstStyle/>
        <a:p>
          <a:r>
            <a:rPr lang="es-CO" sz="1500" dirty="0">
              <a:latin typeface="Arial" panose="020B0604020202020204" pitchFamily="34" charset="0"/>
              <a:cs typeface="Arial" panose="020B0604020202020204" pitchFamily="34" charset="0"/>
            </a:rPr>
            <a:t>Evaluación de indicadores de vigilancia de manera rutinaria</a:t>
          </a:r>
        </a:p>
      </dgm:t>
    </dgm:pt>
    <dgm:pt modelId="{D0634655-51FF-46EB-9A8D-0727C006175F}" type="parTrans" cxnId="{CFAE0BDD-1127-435C-A985-93519AAA7767}">
      <dgm:prSet/>
      <dgm:spPr/>
      <dgm:t>
        <a:bodyPr/>
        <a:lstStyle/>
        <a:p>
          <a:endParaRPr lang="es-CO" sz="1500"/>
        </a:p>
      </dgm:t>
    </dgm:pt>
    <dgm:pt modelId="{C3C6C76B-BEE9-41D2-AF1F-5A91100D4F1F}" type="sibTrans" cxnId="{CFAE0BDD-1127-435C-A985-93519AAA7767}">
      <dgm:prSet custT="1"/>
      <dgm:spPr/>
      <dgm:t>
        <a:bodyPr/>
        <a:lstStyle/>
        <a:p>
          <a:endParaRPr lang="es-CO" sz="1500"/>
        </a:p>
      </dgm:t>
    </dgm:pt>
    <dgm:pt modelId="{5A56EA29-8090-4654-8EEA-3B033DAA2FA4}">
      <dgm:prSet phldrT="[Texto]" custT="1"/>
      <dgm:spPr/>
      <dgm:t>
        <a:bodyPr/>
        <a:lstStyle/>
        <a:p>
          <a:r>
            <a:rPr lang="es-ES" sz="1500" dirty="0">
              <a:latin typeface="Arial" panose="020B0604020202020204" pitchFamily="34" charset="0"/>
              <a:cs typeface="Arial" panose="020B0604020202020204" pitchFamily="34" charset="0"/>
            </a:rPr>
            <a:t>Divulgación de la información para toma de decisiones.</a:t>
          </a:r>
          <a:endParaRPr lang="es-CO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8A271-D15C-4A41-9C33-7380936D2F17}" type="parTrans" cxnId="{9702C447-5201-4EFD-9041-13B5358F3EFA}">
      <dgm:prSet/>
      <dgm:spPr/>
      <dgm:t>
        <a:bodyPr/>
        <a:lstStyle/>
        <a:p>
          <a:endParaRPr lang="es-CO" sz="1500"/>
        </a:p>
      </dgm:t>
    </dgm:pt>
    <dgm:pt modelId="{187057A7-639D-4249-8D51-94549CBEF936}" type="sibTrans" cxnId="{9702C447-5201-4EFD-9041-13B5358F3EFA}">
      <dgm:prSet/>
      <dgm:spPr/>
      <dgm:t>
        <a:bodyPr/>
        <a:lstStyle/>
        <a:p>
          <a:endParaRPr lang="es-CO" sz="1500"/>
        </a:p>
      </dgm:t>
    </dgm:pt>
    <dgm:pt modelId="{2F4321C3-B81D-48B8-A028-F6B03A204709}" type="pres">
      <dgm:prSet presAssocID="{8D12677B-0564-4AE8-9E06-E4C3B955DC91}" presName="Name0" presStyleCnt="0">
        <dgm:presLayoutVars>
          <dgm:dir/>
          <dgm:resizeHandles val="exact"/>
        </dgm:presLayoutVars>
      </dgm:prSet>
      <dgm:spPr/>
    </dgm:pt>
    <dgm:pt modelId="{F905057E-A277-4ED2-A041-EE7ED9E48EC6}" type="pres">
      <dgm:prSet presAssocID="{50B39F10-197E-451B-84B3-32C085F75B7C}" presName="node" presStyleLbl="node1" presStyleIdx="0" presStyleCnt="5">
        <dgm:presLayoutVars>
          <dgm:bulletEnabled val="1"/>
        </dgm:presLayoutVars>
      </dgm:prSet>
      <dgm:spPr/>
    </dgm:pt>
    <dgm:pt modelId="{B5409626-7834-45FC-8043-605371C7596F}" type="pres">
      <dgm:prSet presAssocID="{8F9141DA-ECBB-4B29-9751-BFF4ADCAAAE2}" presName="sibTrans" presStyleLbl="sibTrans1D1" presStyleIdx="0" presStyleCnt="4"/>
      <dgm:spPr/>
    </dgm:pt>
    <dgm:pt modelId="{08CD615B-9AF3-4F0C-B7F0-4A765F6C1C48}" type="pres">
      <dgm:prSet presAssocID="{8F9141DA-ECBB-4B29-9751-BFF4ADCAAAE2}" presName="connectorText" presStyleLbl="sibTrans1D1" presStyleIdx="0" presStyleCnt="4"/>
      <dgm:spPr/>
    </dgm:pt>
    <dgm:pt modelId="{FE1AEE3E-54FF-4CC1-A097-D7ACBC659D14}" type="pres">
      <dgm:prSet presAssocID="{321C4F4E-4F99-46F4-AE23-2FA036398772}" presName="node" presStyleLbl="node1" presStyleIdx="1" presStyleCnt="5">
        <dgm:presLayoutVars>
          <dgm:bulletEnabled val="1"/>
        </dgm:presLayoutVars>
      </dgm:prSet>
      <dgm:spPr/>
    </dgm:pt>
    <dgm:pt modelId="{E6480C8B-F72D-4C4B-89FC-3570385CE190}" type="pres">
      <dgm:prSet presAssocID="{C859F6B1-EE42-4EAA-BC3E-47F06EC579FA}" presName="sibTrans" presStyleLbl="sibTrans1D1" presStyleIdx="1" presStyleCnt="4"/>
      <dgm:spPr/>
    </dgm:pt>
    <dgm:pt modelId="{FFBCD670-5FBD-45A4-895C-46E26F6FB78A}" type="pres">
      <dgm:prSet presAssocID="{C859F6B1-EE42-4EAA-BC3E-47F06EC579FA}" presName="connectorText" presStyleLbl="sibTrans1D1" presStyleIdx="1" presStyleCnt="4"/>
      <dgm:spPr/>
    </dgm:pt>
    <dgm:pt modelId="{AFC05AB3-B86E-40A6-9F26-F57BA45531FB}" type="pres">
      <dgm:prSet presAssocID="{B8C48C77-6139-466F-9796-06C41113B884}" presName="node" presStyleLbl="node1" presStyleIdx="2" presStyleCnt="5">
        <dgm:presLayoutVars>
          <dgm:bulletEnabled val="1"/>
        </dgm:presLayoutVars>
      </dgm:prSet>
      <dgm:spPr/>
    </dgm:pt>
    <dgm:pt modelId="{9EE03DB5-FFB4-4B6D-BC4A-23A17BD5972D}" type="pres">
      <dgm:prSet presAssocID="{7A4B9D3C-3C9F-4964-B942-64B948963FCB}" presName="sibTrans" presStyleLbl="sibTrans1D1" presStyleIdx="2" presStyleCnt="4"/>
      <dgm:spPr/>
    </dgm:pt>
    <dgm:pt modelId="{72158B81-59F3-430A-AEB3-0E95F10666DC}" type="pres">
      <dgm:prSet presAssocID="{7A4B9D3C-3C9F-4964-B942-64B948963FCB}" presName="connectorText" presStyleLbl="sibTrans1D1" presStyleIdx="2" presStyleCnt="4"/>
      <dgm:spPr/>
    </dgm:pt>
    <dgm:pt modelId="{5E81BA55-813B-4ED1-AADC-244A2D258D8E}" type="pres">
      <dgm:prSet presAssocID="{1AD6FDCD-78F1-4C94-8CF3-34AA3B9A18D8}" presName="node" presStyleLbl="node1" presStyleIdx="3" presStyleCnt="5">
        <dgm:presLayoutVars>
          <dgm:bulletEnabled val="1"/>
        </dgm:presLayoutVars>
      </dgm:prSet>
      <dgm:spPr/>
    </dgm:pt>
    <dgm:pt modelId="{160D3925-49D7-4D26-87B9-A04E70FC3C56}" type="pres">
      <dgm:prSet presAssocID="{C3C6C76B-BEE9-41D2-AF1F-5A91100D4F1F}" presName="sibTrans" presStyleLbl="sibTrans1D1" presStyleIdx="3" presStyleCnt="4"/>
      <dgm:spPr/>
    </dgm:pt>
    <dgm:pt modelId="{4B6E4EB8-6FA3-44B8-823A-7C4A4DBCA0DF}" type="pres">
      <dgm:prSet presAssocID="{C3C6C76B-BEE9-41D2-AF1F-5A91100D4F1F}" presName="connectorText" presStyleLbl="sibTrans1D1" presStyleIdx="3" presStyleCnt="4"/>
      <dgm:spPr/>
    </dgm:pt>
    <dgm:pt modelId="{9037DEDD-4CBE-4F80-BA02-83D1974B5680}" type="pres">
      <dgm:prSet presAssocID="{5A56EA29-8090-4654-8EEA-3B033DAA2FA4}" presName="node" presStyleLbl="node1" presStyleIdx="4" presStyleCnt="5">
        <dgm:presLayoutVars>
          <dgm:bulletEnabled val="1"/>
        </dgm:presLayoutVars>
      </dgm:prSet>
      <dgm:spPr/>
    </dgm:pt>
  </dgm:ptLst>
  <dgm:cxnLst>
    <dgm:cxn modelId="{C623B90C-F16E-4473-9B93-25AEFEAB50DA}" type="presOf" srcId="{C859F6B1-EE42-4EAA-BC3E-47F06EC579FA}" destId="{E6480C8B-F72D-4C4B-89FC-3570385CE190}" srcOrd="0" destOrd="0" presId="urn:microsoft.com/office/officeart/2005/8/layout/bProcess3"/>
    <dgm:cxn modelId="{F6728127-1A60-4478-9B82-06A9EC087BEE}" type="presOf" srcId="{50B39F10-197E-451B-84B3-32C085F75B7C}" destId="{F905057E-A277-4ED2-A041-EE7ED9E48EC6}" srcOrd="0" destOrd="0" presId="urn:microsoft.com/office/officeart/2005/8/layout/bProcess3"/>
    <dgm:cxn modelId="{6F9E7C42-2C17-491D-AA93-D606A0B8DC3A}" type="presOf" srcId="{8D12677B-0564-4AE8-9E06-E4C3B955DC91}" destId="{2F4321C3-B81D-48B8-A028-F6B03A204709}" srcOrd="0" destOrd="0" presId="urn:microsoft.com/office/officeart/2005/8/layout/bProcess3"/>
    <dgm:cxn modelId="{D4B99D46-3DA3-43E7-93ED-B445CBCBDFF9}" type="presOf" srcId="{C3C6C76B-BEE9-41D2-AF1F-5A91100D4F1F}" destId="{160D3925-49D7-4D26-87B9-A04E70FC3C56}" srcOrd="0" destOrd="0" presId="urn:microsoft.com/office/officeart/2005/8/layout/bProcess3"/>
    <dgm:cxn modelId="{9702C447-5201-4EFD-9041-13B5358F3EFA}" srcId="{8D12677B-0564-4AE8-9E06-E4C3B955DC91}" destId="{5A56EA29-8090-4654-8EEA-3B033DAA2FA4}" srcOrd="4" destOrd="0" parTransId="{32F8A271-D15C-4A41-9C33-7380936D2F17}" sibTransId="{187057A7-639D-4249-8D51-94549CBEF936}"/>
    <dgm:cxn modelId="{3B51D64A-ADD8-4F4F-8943-EB073A543A4C}" type="presOf" srcId="{7A4B9D3C-3C9F-4964-B942-64B948963FCB}" destId="{72158B81-59F3-430A-AEB3-0E95F10666DC}" srcOrd="1" destOrd="0" presId="urn:microsoft.com/office/officeart/2005/8/layout/bProcess3"/>
    <dgm:cxn modelId="{E4B49952-A5DC-4292-802E-4956393F5004}" srcId="{8D12677B-0564-4AE8-9E06-E4C3B955DC91}" destId="{50B39F10-197E-451B-84B3-32C085F75B7C}" srcOrd="0" destOrd="0" parTransId="{5AE874E9-3422-4038-B9DE-3A1C9892B972}" sibTransId="{8F9141DA-ECBB-4B29-9751-BFF4ADCAAAE2}"/>
    <dgm:cxn modelId="{41BFF15C-AF31-4494-B785-4B928968076A}" type="presOf" srcId="{7A4B9D3C-3C9F-4964-B942-64B948963FCB}" destId="{9EE03DB5-FFB4-4B6D-BC4A-23A17BD5972D}" srcOrd="0" destOrd="0" presId="urn:microsoft.com/office/officeart/2005/8/layout/bProcess3"/>
    <dgm:cxn modelId="{EA262468-5DF7-410A-93A4-8FCC111FE7FA}" srcId="{8D12677B-0564-4AE8-9E06-E4C3B955DC91}" destId="{321C4F4E-4F99-46F4-AE23-2FA036398772}" srcOrd="1" destOrd="0" parTransId="{C452A3E3-48D3-43FE-9D6A-F782198A3A83}" sibTransId="{C859F6B1-EE42-4EAA-BC3E-47F06EC579FA}"/>
    <dgm:cxn modelId="{31EF4E71-6513-40F3-A632-78B3EE473C82}" type="presOf" srcId="{C859F6B1-EE42-4EAA-BC3E-47F06EC579FA}" destId="{FFBCD670-5FBD-45A4-895C-46E26F6FB78A}" srcOrd="1" destOrd="0" presId="urn:microsoft.com/office/officeart/2005/8/layout/bProcess3"/>
    <dgm:cxn modelId="{FF007780-AD89-4972-A25A-53593CC2B63B}" type="presOf" srcId="{8F9141DA-ECBB-4B29-9751-BFF4ADCAAAE2}" destId="{B5409626-7834-45FC-8043-605371C7596F}" srcOrd="0" destOrd="0" presId="urn:microsoft.com/office/officeart/2005/8/layout/bProcess3"/>
    <dgm:cxn modelId="{AF5D7283-47A8-4740-8BF3-7868421D7BD2}" srcId="{8D12677B-0564-4AE8-9E06-E4C3B955DC91}" destId="{B8C48C77-6139-466F-9796-06C41113B884}" srcOrd="2" destOrd="0" parTransId="{B4378F76-E0F9-4213-ACC7-A525D16D8688}" sibTransId="{7A4B9D3C-3C9F-4964-B942-64B948963FCB}"/>
    <dgm:cxn modelId="{D8086E96-BEB0-41A8-910D-7EA0F9EA8C82}" type="presOf" srcId="{8F9141DA-ECBB-4B29-9751-BFF4ADCAAAE2}" destId="{08CD615B-9AF3-4F0C-B7F0-4A765F6C1C48}" srcOrd="1" destOrd="0" presId="urn:microsoft.com/office/officeart/2005/8/layout/bProcess3"/>
    <dgm:cxn modelId="{78B4B59D-D48F-4E58-A863-B3EF1107F2CE}" type="presOf" srcId="{1AD6FDCD-78F1-4C94-8CF3-34AA3B9A18D8}" destId="{5E81BA55-813B-4ED1-AADC-244A2D258D8E}" srcOrd="0" destOrd="0" presId="urn:microsoft.com/office/officeart/2005/8/layout/bProcess3"/>
    <dgm:cxn modelId="{D4A129B0-D96D-4764-ABF8-E215354B7CE6}" type="presOf" srcId="{B8C48C77-6139-466F-9796-06C41113B884}" destId="{AFC05AB3-B86E-40A6-9F26-F57BA45531FB}" srcOrd="0" destOrd="0" presId="urn:microsoft.com/office/officeart/2005/8/layout/bProcess3"/>
    <dgm:cxn modelId="{E5BFC9D3-4259-4F75-A239-E016C34345A4}" type="presOf" srcId="{5A56EA29-8090-4654-8EEA-3B033DAA2FA4}" destId="{9037DEDD-4CBE-4F80-BA02-83D1974B5680}" srcOrd="0" destOrd="0" presId="urn:microsoft.com/office/officeart/2005/8/layout/bProcess3"/>
    <dgm:cxn modelId="{CFAE0BDD-1127-435C-A985-93519AAA7767}" srcId="{8D12677B-0564-4AE8-9E06-E4C3B955DC91}" destId="{1AD6FDCD-78F1-4C94-8CF3-34AA3B9A18D8}" srcOrd="3" destOrd="0" parTransId="{D0634655-51FF-46EB-9A8D-0727C006175F}" sibTransId="{C3C6C76B-BEE9-41D2-AF1F-5A91100D4F1F}"/>
    <dgm:cxn modelId="{51E4A8EB-2668-43B4-B307-101B21F44928}" type="presOf" srcId="{C3C6C76B-BEE9-41D2-AF1F-5A91100D4F1F}" destId="{4B6E4EB8-6FA3-44B8-823A-7C4A4DBCA0DF}" srcOrd="1" destOrd="0" presId="urn:microsoft.com/office/officeart/2005/8/layout/bProcess3"/>
    <dgm:cxn modelId="{FA7513F5-7E47-4559-A71F-A391170219AD}" type="presOf" srcId="{321C4F4E-4F99-46F4-AE23-2FA036398772}" destId="{FE1AEE3E-54FF-4CC1-A097-D7ACBC659D14}" srcOrd="0" destOrd="0" presId="urn:microsoft.com/office/officeart/2005/8/layout/bProcess3"/>
    <dgm:cxn modelId="{91B4F476-7C1B-4A3B-97B1-DA0C41BCD06F}" type="presParOf" srcId="{2F4321C3-B81D-48B8-A028-F6B03A204709}" destId="{F905057E-A277-4ED2-A041-EE7ED9E48EC6}" srcOrd="0" destOrd="0" presId="urn:microsoft.com/office/officeart/2005/8/layout/bProcess3"/>
    <dgm:cxn modelId="{13CC264C-5D91-4F78-9280-FA6E5DEAD8EB}" type="presParOf" srcId="{2F4321C3-B81D-48B8-A028-F6B03A204709}" destId="{B5409626-7834-45FC-8043-605371C7596F}" srcOrd="1" destOrd="0" presId="urn:microsoft.com/office/officeart/2005/8/layout/bProcess3"/>
    <dgm:cxn modelId="{228FBFF0-DB78-4F06-BE5D-9450DA9F2A34}" type="presParOf" srcId="{B5409626-7834-45FC-8043-605371C7596F}" destId="{08CD615B-9AF3-4F0C-B7F0-4A765F6C1C48}" srcOrd="0" destOrd="0" presId="urn:microsoft.com/office/officeart/2005/8/layout/bProcess3"/>
    <dgm:cxn modelId="{78617280-ACD8-424A-8997-2CCBF3E50114}" type="presParOf" srcId="{2F4321C3-B81D-48B8-A028-F6B03A204709}" destId="{FE1AEE3E-54FF-4CC1-A097-D7ACBC659D14}" srcOrd="2" destOrd="0" presId="urn:microsoft.com/office/officeart/2005/8/layout/bProcess3"/>
    <dgm:cxn modelId="{1D57C112-2BC7-429E-8F40-8EE43901C3C1}" type="presParOf" srcId="{2F4321C3-B81D-48B8-A028-F6B03A204709}" destId="{E6480C8B-F72D-4C4B-89FC-3570385CE190}" srcOrd="3" destOrd="0" presId="urn:microsoft.com/office/officeart/2005/8/layout/bProcess3"/>
    <dgm:cxn modelId="{80B65EE8-98FF-45B1-AA8B-AB488CC4DA70}" type="presParOf" srcId="{E6480C8B-F72D-4C4B-89FC-3570385CE190}" destId="{FFBCD670-5FBD-45A4-895C-46E26F6FB78A}" srcOrd="0" destOrd="0" presId="urn:microsoft.com/office/officeart/2005/8/layout/bProcess3"/>
    <dgm:cxn modelId="{EE3D0D24-944D-4976-80C3-60A4C63A2FAD}" type="presParOf" srcId="{2F4321C3-B81D-48B8-A028-F6B03A204709}" destId="{AFC05AB3-B86E-40A6-9F26-F57BA45531FB}" srcOrd="4" destOrd="0" presId="urn:microsoft.com/office/officeart/2005/8/layout/bProcess3"/>
    <dgm:cxn modelId="{0EEF6B09-D9CA-4373-9093-874FDCFD3D42}" type="presParOf" srcId="{2F4321C3-B81D-48B8-A028-F6B03A204709}" destId="{9EE03DB5-FFB4-4B6D-BC4A-23A17BD5972D}" srcOrd="5" destOrd="0" presId="urn:microsoft.com/office/officeart/2005/8/layout/bProcess3"/>
    <dgm:cxn modelId="{FE03F7FF-0D48-4FF6-9C37-A3B2C223A5EB}" type="presParOf" srcId="{9EE03DB5-FFB4-4B6D-BC4A-23A17BD5972D}" destId="{72158B81-59F3-430A-AEB3-0E95F10666DC}" srcOrd="0" destOrd="0" presId="urn:microsoft.com/office/officeart/2005/8/layout/bProcess3"/>
    <dgm:cxn modelId="{3E2EADA2-833F-44B4-8657-3F6AAAC4F5B6}" type="presParOf" srcId="{2F4321C3-B81D-48B8-A028-F6B03A204709}" destId="{5E81BA55-813B-4ED1-AADC-244A2D258D8E}" srcOrd="6" destOrd="0" presId="urn:microsoft.com/office/officeart/2005/8/layout/bProcess3"/>
    <dgm:cxn modelId="{400CA625-37AE-4589-BC7A-74C27F31EF2B}" type="presParOf" srcId="{2F4321C3-B81D-48B8-A028-F6B03A204709}" destId="{160D3925-49D7-4D26-87B9-A04E70FC3C56}" srcOrd="7" destOrd="0" presId="urn:microsoft.com/office/officeart/2005/8/layout/bProcess3"/>
    <dgm:cxn modelId="{260FB89B-D2EA-4C0B-9B42-E8FC4F0DA7F1}" type="presParOf" srcId="{160D3925-49D7-4D26-87B9-A04E70FC3C56}" destId="{4B6E4EB8-6FA3-44B8-823A-7C4A4DBCA0DF}" srcOrd="0" destOrd="0" presId="urn:microsoft.com/office/officeart/2005/8/layout/bProcess3"/>
    <dgm:cxn modelId="{A9E2C986-FF8D-43E0-B3EB-8F389F32F977}" type="presParOf" srcId="{2F4321C3-B81D-48B8-A028-F6B03A204709}" destId="{9037DEDD-4CBE-4F80-BA02-83D1974B5680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2677B-0564-4AE8-9E06-E4C3B955DC91}" type="doc">
      <dgm:prSet loTypeId="urn:microsoft.com/office/officeart/2005/8/layout/bProcess3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50B39F10-197E-451B-84B3-32C085F75B7C}">
      <dgm:prSet phldrT="[Texto]"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Evaluación de la calidad y oportunidad de la notificación de los casos de malaria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874E9-3422-4038-B9DE-3A1C9892B972}" type="parTrans" cxnId="{E4B49952-A5DC-4292-802E-4956393F5004}">
      <dgm:prSet/>
      <dgm:spPr/>
      <dgm:t>
        <a:bodyPr/>
        <a:lstStyle/>
        <a:p>
          <a:endParaRPr lang="es-CO"/>
        </a:p>
      </dgm:t>
    </dgm:pt>
    <dgm:pt modelId="{8F9141DA-ECBB-4B29-9751-BFF4ADCAAAE2}" type="sibTrans" cxnId="{E4B49952-A5DC-4292-802E-4956393F5004}">
      <dgm:prSet/>
      <dgm:spPr/>
      <dgm:t>
        <a:bodyPr/>
        <a:lstStyle/>
        <a:p>
          <a:endParaRPr lang="es-CO"/>
        </a:p>
      </dgm:t>
    </dgm:pt>
    <dgm:pt modelId="{321C4F4E-4F99-46F4-AE23-2FA036398772}">
      <dgm:prSet phldrT="[Texto]"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Identificación de escenarios de transmisión</a:t>
          </a:r>
        </a:p>
      </dgm:t>
    </dgm:pt>
    <dgm:pt modelId="{C452A3E3-48D3-43FE-9D6A-F782198A3A83}" type="parTrans" cxnId="{EA262468-5DF7-410A-93A4-8FCC111FE7FA}">
      <dgm:prSet/>
      <dgm:spPr/>
      <dgm:t>
        <a:bodyPr/>
        <a:lstStyle/>
        <a:p>
          <a:endParaRPr lang="es-CO"/>
        </a:p>
      </dgm:t>
    </dgm:pt>
    <dgm:pt modelId="{C859F6B1-EE42-4EAA-BC3E-47F06EC579FA}" type="sibTrans" cxnId="{EA262468-5DF7-410A-93A4-8FCC111FE7FA}">
      <dgm:prSet/>
      <dgm:spPr/>
      <dgm:t>
        <a:bodyPr/>
        <a:lstStyle/>
        <a:p>
          <a:endParaRPr lang="es-CO"/>
        </a:p>
      </dgm:t>
    </dgm:pt>
    <dgm:pt modelId="{B8C48C77-6139-466F-9796-06C41113B884}">
      <dgm:prSet phldrT="[Texto]" custT="1"/>
      <dgm:spPr/>
      <dgm:t>
        <a:bodyPr/>
        <a:lstStyle/>
        <a:p>
          <a:r>
            <a:rPr lang="es-CO" sz="1400" b="0" dirty="0">
              <a:latin typeface="Arial" panose="020B0604020202020204" pitchFamily="34" charset="0"/>
              <a:cs typeface="Arial" panose="020B0604020202020204" pitchFamily="34" charset="0"/>
            </a:rPr>
            <a:t>Evaluación</a:t>
          </a:r>
          <a:r>
            <a:rPr lang="es-CO" sz="1400" b="0" baseline="0" dirty="0">
              <a:latin typeface="Arial" panose="020B0604020202020204" pitchFamily="34" charset="0"/>
              <a:cs typeface="Arial" panose="020B0604020202020204" pitchFamily="34" charset="0"/>
            </a:rPr>
            <a:t> de indicadores de eliminación y control de la malaria</a:t>
          </a:r>
          <a:endParaRPr lang="es-CO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78F76-E0F9-4213-ACC7-A525D16D8688}" type="parTrans" cxnId="{AF5D7283-47A8-4740-8BF3-7868421D7BD2}">
      <dgm:prSet/>
      <dgm:spPr/>
      <dgm:t>
        <a:bodyPr/>
        <a:lstStyle/>
        <a:p>
          <a:endParaRPr lang="es-CO"/>
        </a:p>
      </dgm:t>
    </dgm:pt>
    <dgm:pt modelId="{7A4B9D3C-3C9F-4964-B942-64B948963FCB}" type="sibTrans" cxnId="{AF5D7283-47A8-4740-8BF3-7868421D7BD2}">
      <dgm:prSet/>
      <dgm:spPr/>
      <dgm:t>
        <a:bodyPr/>
        <a:lstStyle/>
        <a:p>
          <a:endParaRPr lang="es-CO"/>
        </a:p>
      </dgm:t>
    </dgm:pt>
    <dgm:pt modelId="{1AD6FDCD-78F1-4C94-8CF3-34AA3B9A18D8}">
      <dgm:prSet phldrT="[Texto]"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Análisis de la estratificación del riesgo y </a:t>
          </a:r>
          <a:r>
            <a:rPr lang="es-CO" sz="1400" dirty="0" err="1">
              <a:latin typeface="Arial" panose="020B0604020202020204" pitchFamily="34" charset="0"/>
              <a:cs typeface="Arial" panose="020B0604020202020204" pitchFamily="34" charset="0"/>
            </a:rPr>
            <a:t>micro-planes</a:t>
          </a:r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 para eliminación y control</a:t>
          </a:r>
        </a:p>
      </dgm:t>
    </dgm:pt>
    <dgm:pt modelId="{D0634655-51FF-46EB-9A8D-0727C006175F}" type="parTrans" cxnId="{CFAE0BDD-1127-435C-A985-93519AAA7767}">
      <dgm:prSet/>
      <dgm:spPr/>
      <dgm:t>
        <a:bodyPr/>
        <a:lstStyle/>
        <a:p>
          <a:endParaRPr lang="es-CO"/>
        </a:p>
      </dgm:t>
    </dgm:pt>
    <dgm:pt modelId="{C3C6C76B-BEE9-41D2-AF1F-5A91100D4F1F}" type="sibTrans" cxnId="{CFAE0BDD-1127-435C-A985-93519AAA7767}">
      <dgm:prSet/>
      <dgm:spPr/>
      <dgm:t>
        <a:bodyPr/>
        <a:lstStyle/>
        <a:p>
          <a:endParaRPr lang="es-CO"/>
        </a:p>
      </dgm:t>
    </dgm:pt>
    <dgm:pt modelId="{5A56EA29-8090-4654-8EEA-3B033DAA2FA4}">
      <dgm:prSet phldrT="[Texto]"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Planteamiento de mejora de </a:t>
          </a:r>
          <a:r>
            <a:rPr lang="es-ES" sz="1400" dirty="0" err="1">
              <a:latin typeface="Arial" panose="020B0604020202020204" pitchFamily="34" charset="0"/>
              <a:cs typeface="Arial" panose="020B0604020202020204" pitchFamily="34" charset="0"/>
            </a:rPr>
            <a:t>micro-planes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, análisis y direccionamiento para toma de decisiones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8A271-D15C-4A41-9C33-7380936D2F17}" type="parTrans" cxnId="{9702C447-5201-4EFD-9041-13B5358F3EFA}">
      <dgm:prSet/>
      <dgm:spPr/>
      <dgm:t>
        <a:bodyPr/>
        <a:lstStyle/>
        <a:p>
          <a:endParaRPr lang="es-CO"/>
        </a:p>
      </dgm:t>
    </dgm:pt>
    <dgm:pt modelId="{187057A7-639D-4249-8D51-94549CBEF936}" type="sibTrans" cxnId="{9702C447-5201-4EFD-9041-13B5358F3EFA}">
      <dgm:prSet/>
      <dgm:spPr/>
      <dgm:t>
        <a:bodyPr/>
        <a:lstStyle/>
        <a:p>
          <a:endParaRPr lang="es-CO"/>
        </a:p>
      </dgm:t>
    </dgm:pt>
    <dgm:pt modelId="{2F4321C3-B81D-48B8-A028-F6B03A204709}" type="pres">
      <dgm:prSet presAssocID="{8D12677B-0564-4AE8-9E06-E4C3B955DC91}" presName="Name0" presStyleCnt="0">
        <dgm:presLayoutVars>
          <dgm:dir/>
          <dgm:resizeHandles val="exact"/>
        </dgm:presLayoutVars>
      </dgm:prSet>
      <dgm:spPr/>
    </dgm:pt>
    <dgm:pt modelId="{F905057E-A277-4ED2-A041-EE7ED9E48EC6}" type="pres">
      <dgm:prSet presAssocID="{50B39F10-197E-451B-84B3-32C085F75B7C}" presName="node" presStyleLbl="node1" presStyleIdx="0" presStyleCnt="5">
        <dgm:presLayoutVars>
          <dgm:bulletEnabled val="1"/>
        </dgm:presLayoutVars>
      </dgm:prSet>
      <dgm:spPr/>
    </dgm:pt>
    <dgm:pt modelId="{B5409626-7834-45FC-8043-605371C7596F}" type="pres">
      <dgm:prSet presAssocID="{8F9141DA-ECBB-4B29-9751-BFF4ADCAAAE2}" presName="sibTrans" presStyleLbl="sibTrans1D1" presStyleIdx="0" presStyleCnt="4"/>
      <dgm:spPr/>
    </dgm:pt>
    <dgm:pt modelId="{08CD615B-9AF3-4F0C-B7F0-4A765F6C1C48}" type="pres">
      <dgm:prSet presAssocID="{8F9141DA-ECBB-4B29-9751-BFF4ADCAAAE2}" presName="connectorText" presStyleLbl="sibTrans1D1" presStyleIdx="0" presStyleCnt="4"/>
      <dgm:spPr/>
    </dgm:pt>
    <dgm:pt modelId="{FE1AEE3E-54FF-4CC1-A097-D7ACBC659D14}" type="pres">
      <dgm:prSet presAssocID="{321C4F4E-4F99-46F4-AE23-2FA036398772}" presName="node" presStyleLbl="node1" presStyleIdx="1" presStyleCnt="5">
        <dgm:presLayoutVars>
          <dgm:bulletEnabled val="1"/>
        </dgm:presLayoutVars>
      </dgm:prSet>
      <dgm:spPr/>
    </dgm:pt>
    <dgm:pt modelId="{E6480C8B-F72D-4C4B-89FC-3570385CE190}" type="pres">
      <dgm:prSet presAssocID="{C859F6B1-EE42-4EAA-BC3E-47F06EC579FA}" presName="sibTrans" presStyleLbl="sibTrans1D1" presStyleIdx="1" presStyleCnt="4"/>
      <dgm:spPr/>
    </dgm:pt>
    <dgm:pt modelId="{FFBCD670-5FBD-45A4-895C-46E26F6FB78A}" type="pres">
      <dgm:prSet presAssocID="{C859F6B1-EE42-4EAA-BC3E-47F06EC579FA}" presName="connectorText" presStyleLbl="sibTrans1D1" presStyleIdx="1" presStyleCnt="4"/>
      <dgm:spPr/>
    </dgm:pt>
    <dgm:pt modelId="{AFC05AB3-B86E-40A6-9F26-F57BA45531FB}" type="pres">
      <dgm:prSet presAssocID="{B8C48C77-6139-466F-9796-06C41113B884}" presName="node" presStyleLbl="node1" presStyleIdx="2" presStyleCnt="5">
        <dgm:presLayoutVars>
          <dgm:bulletEnabled val="1"/>
        </dgm:presLayoutVars>
      </dgm:prSet>
      <dgm:spPr/>
    </dgm:pt>
    <dgm:pt modelId="{9EE03DB5-FFB4-4B6D-BC4A-23A17BD5972D}" type="pres">
      <dgm:prSet presAssocID="{7A4B9D3C-3C9F-4964-B942-64B948963FCB}" presName="sibTrans" presStyleLbl="sibTrans1D1" presStyleIdx="2" presStyleCnt="4"/>
      <dgm:spPr/>
    </dgm:pt>
    <dgm:pt modelId="{72158B81-59F3-430A-AEB3-0E95F10666DC}" type="pres">
      <dgm:prSet presAssocID="{7A4B9D3C-3C9F-4964-B942-64B948963FCB}" presName="connectorText" presStyleLbl="sibTrans1D1" presStyleIdx="2" presStyleCnt="4"/>
      <dgm:spPr/>
    </dgm:pt>
    <dgm:pt modelId="{5E81BA55-813B-4ED1-AADC-244A2D258D8E}" type="pres">
      <dgm:prSet presAssocID="{1AD6FDCD-78F1-4C94-8CF3-34AA3B9A18D8}" presName="node" presStyleLbl="node1" presStyleIdx="3" presStyleCnt="5">
        <dgm:presLayoutVars>
          <dgm:bulletEnabled val="1"/>
        </dgm:presLayoutVars>
      </dgm:prSet>
      <dgm:spPr/>
    </dgm:pt>
    <dgm:pt modelId="{160D3925-49D7-4D26-87B9-A04E70FC3C56}" type="pres">
      <dgm:prSet presAssocID="{C3C6C76B-BEE9-41D2-AF1F-5A91100D4F1F}" presName="sibTrans" presStyleLbl="sibTrans1D1" presStyleIdx="3" presStyleCnt="4"/>
      <dgm:spPr/>
    </dgm:pt>
    <dgm:pt modelId="{4B6E4EB8-6FA3-44B8-823A-7C4A4DBCA0DF}" type="pres">
      <dgm:prSet presAssocID="{C3C6C76B-BEE9-41D2-AF1F-5A91100D4F1F}" presName="connectorText" presStyleLbl="sibTrans1D1" presStyleIdx="3" presStyleCnt="4"/>
      <dgm:spPr/>
    </dgm:pt>
    <dgm:pt modelId="{9037DEDD-4CBE-4F80-BA02-83D1974B5680}" type="pres">
      <dgm:prSet presAssocID="{5A56EA29-8090-4654-8EEA-3B033DAA2FA4}" presName="node" presStyleLbl="node1" presStyleIdx="4" presStyleCnt="5">
        <dgm:presLayoutVars>
          <dgm:bulletEnabled val="1"/>
        </dgm:presLayoutVars>
      </dgm:prSet>
      <dgm:spPr/>
    </dgm:pt>
  </dgm:ptLst>
  <dgm:cxnLst>
    <dgm:cxn modelId="{C623B90C-F16E-4473-9B93-25AEFEAB50DA}" type="presOf" srcId="{C859F6B1-EE42-4EAA-BC3E-47F06EC579FA}" destId="{E6480C8B-F72D-4C4B-89FC-3570385CE190}" srcOrd="0" destOrd="0" presId="urn:microsoft.com/office/officeart/2005/8/layout/bProcess3"/>
    <dgm:cxn modelId="{F6728127-1A60-4478-9B82-06A9EC087BEE}" type="presOf" srcId="{50B39F10-197E-451B-84B3-32C085F75B7C}" destId="{F905057E-A277-4ED2-A041-EE7ED9E48EC6}" srcOrd="0" destOrd="0" presId="urn:microsoft.com/office/officeart/2005/8/layout/bProcess3"/>
    <dgm:cxn modelId="{6F9E7C42-2C17-491D-AA93-D606A0B8DC3A}" type="presOf" srcId="{8D12677B-0564-4AE8-9E06-E4C3B955DC91}" destId="{2F4321C3-B81D-48B8-A028-F6B03A204709}" srcOrd="0" destOrd="0" presId="urn:microsoft.com/office/officeart/2005/8/layout/bProcess3"/>
    <dgm:cxn modelId="{D4B99D46-3DA3-43E7-93ED-B445CBCBDFF9}" type="presOf" srcId="{C3C6C76B-BEE9-41D2-AF1F-5A91100D4F1F}" destId="{160D3925-49D7-4D26-87B9-A04E70FC3C56}" srcOrd="0" destOrd="0" presId="urn:microsoft.com/office/officeart/2005/8/layout/bProcess3"/>
    <dgm:cxn modelId="{9702C447-5201-4EFD-9041-13B5358F3EFA}" srcId="{8D12677B-0564-4AE8-9E06-E4C3B955DC91}" destId="{5A56EA29-8090-4654-8EEA-3B033DAA2FA4}" srcOrd="4" destOrd="0" parTransId="{32F8A271-D15C-4A41-9C33-7380936D2F17}" sibTransId="{187057A7-639D-4249-8D51-94549CBEF936}"/>
    <dgm:cxn modelId="{3B51D64A-ADD8-4F4F-8943-EB073A543A4C}" type="presOf" srcId="{7A4B9D3C-3C9F-4964-B942-64B948963FCB}" destId="{72158B81-59F3-430A-AEB3-0E95F10666DC}" srcOrd="1" destOrd="0" presId="urn:microsoft.com/office/officeart/2005/8/layout/bProcess3"/>
    <dgm:cxn modelId="{E4B49952-A5DC-4292-802E-4956393F5004}" srcId="{8D12677B-0564-4AE8-9E06-E4C3B955DC91}" destId="{50B39F10-197E-451B-84B3-32C085F75B7C}" srcOrd="0" destOrd="0" parTransId="{5AE874E9-3422-4038-B9DE-3A1C9892B972}" sibTransId="{8F9141DA-ECBB-4B29-9751-BFF4ADCAAAE2}"/>
    <dgm:cxn modelId="{41BFF15C-AF31-4494-B785-4B928968076A}" type="presOf" srcId="{7A4B9D3C-3C9F-4964-B942-64B948963FCB}" destId="{9EE03DB5-FFB4-4B6D-BC4A-23A17BD5972D}" srcOrd="0" destOrd="0" presId="urn:microsoft.com/office/officeart/2005/8/layout/bProcess3"/>
    <dgm:cxn modelId="{EA262468-5DF7-410A-93A4-8FCC111FE7FA}" srcId="{8D12677B-0564-4AE8-9E06-E4C3B955DC91}" destId="{321C4F4E-4F99-46F4-AE23-2FA036398772}" srcOrd="1" destOrd="0" parTransId="{C452A3E3-48D3-43FE-9D6A-F782198A3A83}" sibTransId="{C859F6B1-EE42-4EAA-BC3E-47F06EC579FA}"/>
    <dgm:cxn modelId="{31EF4E71-6513-40F3-A632-78B3EE473C82}" type="presOf" srcId="{C859F6B1-EE42-4EAA-BC3E-47F06EC579FA}" destId="{FFBCD670-5FBD-45A4-895C-46E26F6FB78A}" srcOrd="1" destOrd="0" presId="urn:microsoft.com/office/officeart/2005/8/layout/bProcess3"/>
    <dgm:cxn modelId="{FF007780-AD89-4972-A25A-53593CC2B63B}" type="presOf" srcId="{8F9141DA-ECBB-4B29-9751-BFF4ADCAAAE2}" destId="{B5409626-7834-45FC-8043-605371C7596F}" srcOrd="0" destOrd="0" presId="urn:microsoft.com/office/officeart/2005/8/layout/bProcess3"/>
    <dgm:cxn modelId="{AF5D7283-47A8-4740-8BF3-7868421D7BD2}" srcId="{8D12677B-0564-4AE8-9E06-E4C3B955DC91}" destId="{B8C48C77-6139-466F-9796-06C41113B884}" srcOrd="2" destOrd="0" parTransId="{B4378F76-E0F9-4213-ACC7-A525D16D8688}" sibTransId="{7A4B9D3C-3C9F-4964-B942-64B948963FCB}"/>
    <dgm:cxn modelId="{D8086E96-BEB0-41A8-910D-7EA0F9EA8C82}" type="presOf" srcId="{8F9141DA-ECBB-4B29-9751-BFF4ADCAAAE2}" destId="{08CD615B-9AF3-4F0C-B7F0-4A765F6C1C48}" srcOrd="1" destOrd="0" presId="urn:microsoft.com/office/officeart/2005/8/layout/bProcess3"/>
    <dgm:cxn modelId="{78B4B59D-D48F-4E58-A863-B3EF1107F2CE}" type="presOf" srcId="{1AD6FDCD-78F1-4C94-8CF3-34AA3B9A18D8}" destId="{5E81BA55-813B-4ED1-AADC-244A2D258D8E}" srcOrd="0" destOrd="0" presId="urn:microsoft.com/office/officeart/2005/8/layout/bProcess3"/>
    <dgm:cxn modelId="{D4A129B0-D96D-4764-ABF8-E215354B7CE6}" type="presOf" srcId="{B8C48C77-6139-466F-9796-06C41113B884}" destId="{AFC05AB3-B86E-40A6-9F26-F57BA45531FB}" srcOrd="0" destOrd="0" presId="urn:microsoft.com/office/officeart/2005/8/layout/bProcess3"/>
    <dgm:cxn modelId="{E5BFC9D3-4259-4F75-A239-E016C34345A4}" type="presOf" srcId="{5A56EA29-8090-4654-8EEA-3B033DAA2FA4}" destId="{9037DEDD-4CBE-4F80-BA02-83D1974B5680}" srcOrd="0" destOrd="0" presId="urn:microsoft.com/office/officeart/2005/8/layout/bProcess3"/>
    <dgm:cxn modelId="{CFAE0BDD-1127-435C-A985-93519AAA7767}" srcId="{8D12677B-0564-4AE8-9E06-E4C3B955DC91}" destId="{1AD6FDCD-78F1-4C94-8CF3-34AA3B9A18D8}" srcOrd="3" destOrd="0" parTransId="{D0634655-51FF-46EB-9A8D-0727C006175F}" sibTransId="{C3C6C76B-BEE9-41D2-AF1F-5A91100D4F1F}"/>
    <dgm:cxn modelId="{51E4A8EB-2668-43B4-B307-101B21F44928}" type="presOf" srcId="{C3C6C76B-BEE9-41D2-AF1F-5A91100D4F1F}" destId="{4B6E4EB8-6FA3-44B8-823A-7C4A4DBCA0DF}" srcOrd="1" destOrd="0" presId="urn:microsoft.com/office/officeart/2005/8/layout/bProcess3"/>
    <dgm:cxn modelId="{FA7513F5-7E47-4559-A71F-A391170219AD}" type="presOf" srcId="{321C4F4E-4F99-46F4-AE23-2FA036398772}" destId="{FE1AEE3E-54FF-4CC1-A097-D7ACBC659D14}" srcOrd="0" destOrd="0" presId="urn:microsoft.com/office/officeart/2005/8/layout/bProcess3"/>
    <dgm:cxn modelId="{91B4F476-7C1B-4A3B-97B1-DA0C41BCD06F}" type="presParOf" srcId="{2F4321C3-B81D-48B8-A028-F6B03A204709}" destId="{F905057E-A277-4ED2-A041-EE7ED9E48EC6}" srcOrd="0" destOrd="0" presId="urn:microsoft.com/office/officeart/2005/8/layout/bProcess3"/>
    <dgm:cxn modelId="{13CC264C-5D91-4F78-9280-FA6E5DEAD8EB}" type="presParOf" srcId="{2F4321C3-B81D-48B8-A028-F6B03A204709}" destId="{B5409626-7834-45FC-8043-605371C7596F}" srcOrd="1" destOrd="0" presId="urn:microsoft.com/office/officeart/2005/8/layout/bProcess3"/>
    <dgm:cxn modelId="{228FBFF0-DB78-4F06-BE5D-9450DA9F2A34}" type="presParOf" srcId="{B5409626-7834-45FC-8043-605371C7596F}" destId="{08CD615B-9AF3-4F0C-B7F0-4A765F6C1C48}" srcOrd="0" destOrd="0" presId="urn:microsoft.com/office/officeart/2005/8/layout/bProcess3"/>
    <dgm:cxn modelId="{78617280-ACD8-424A-8997-2CCBF3E50114}" type="presParOf" srcId="{2F4321C3-B81D-48B8-A028-F6B03A204709}" destId="{FE1AEE3E-54FF-4CC1-A097-D7ACBC659D14}" srcOrd="2" destOrd="0" presId="urn:microsoft.com/office/officeart/2005/8/layout/bProcess3"/>
    <dgm:cxn modelId="{1D57C112-2BC7-429E-8F40-8EE43901C3C1}" type="presParOf" srcId="{2F4321C3-B81D-48B8-A028-F6B03A204709}" destId="{E6480C8B-F72D-4C4B-89FC-3570385CE190}" srcOrd="3" destOrd="0" presId="urn:microsoft.com/office/officeart/2005/8/layout/bProcess3"/>
    <dgm:cxn modelId="{80B65EE8-98FF-45B1-AA8B-AB488CC4DA70}" type="presParOf" srcId="{E6480C8B-F72D-4C4B-89FC-3570385CE190}" destId="{FFBCD670-5FBD-45A4-895C-46E26F6FB78A}" srcOrd="0" destOrd="0" presId="urn:microsoft.com/office/officeart/2005/8/layout/bProcess3"/>
    <dgm:cxn modelId="{EE3D0D24-944D-4976-80C3-60A4C63A2FAD}" type="presParOf" srcId="{2F4321C3-B81D-48B8-A028-F6B03A204709}" destId="{AFC05AB3-B86E-40A6-9F26-F57BA45531FB}" srcOrd="4" destOrd="0" presId="urn:microsoft.com/office/officeart/2005/8/layout/bProcess3"/>
    <dgm:cxn modelId="{0EEF6B09-D9CA-4373-9093-874FDCFD3D42}" type="presParOf" srcId="{2F4321C3-B81D-48B8-A028-F6B03A204709}" destId="{9EE03DB5-FFB4-4B6D-BC4A-23A17BD5972D}" srcOrd="5" destOrd="0" presId="urn:microsoft.com/office/officeart/2005/8/layout/bProcess3"/>
    <dgm:cxn modelId="{FE03F7FF-0D48-4FF6-9C37-A3B2C223A5EB}" type="presParOf" srcId="{9EE03DB5-FFB4-4B6D-BC4A-23A17BD5972D}" destId="{72158B81-59F3-430A-AEB3-0E95F10666DC}" srcOrd="0" destOrd="0" presId="urn:microsoft.com/office/officeart/2005/8/layout/bProcess3"/>
    <dgm:cxn modelId="{3E2EADA2-833F-44B4-8657-3F6AAAC4F5B6}" type="presParOf" srcId="{2F4321C3-B81D-48B8-A028-F6B03A204709}" destId="{5E81BA55-813B-4ED1-AADC-244A2D258D8E}" srcOrd="6" destOrd="0" presId="urn:microsoft.com/office/officeart/2005/8/layout/bProcess3"/>
    <dgm:cxn modelId="{400CA625-37AE-4589-BC7A-74C27F31EF2B}" type="presParOf" srcId="{2F4321C3-B81D-48B8-A028-F6B03A204709}" destId="{160D3925-49D7-4D26-87B9-A04E70FC3C56}" srcOrd="7" destOrd="0" presId="urn:microsoft.com/office/officeart/2005/8/layout/bProcess3"/>
    <dgm:cxn modelId="{260FB89B-D2EA-4C0B-9B42-E8FC4F0DA7F1}" type="presParOf" srcId="{160D3925-49D7-4D26-87B9-A04E70FC3C56}" destId="{4B6E4EB8-6FA3-44B8-823A-7C4A4DBCA0DF}" srcOrd="0" destOrd="0" presId="urn:microsoft.com/office/officeart/2005/8/layout/bProcess3"/>
    <dgm:cxn modelId="{A9E2C986-FF8D-43E0-B3EB-8F389F32F977}" type="presParOf" srcId="{2F4321C3-B81D-48B8-A028-F6B03A204709}" destId="{9037DEDD-4CBE-4F80-BA02-83D1974B5680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490005-3788-4C05-9534-FFDF02A11A9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D7AB90D-42F6-482E-B800-9EF672519072}">
      <dgm:prSet phldrT="[Texto]" phldr="1"/>
      <dgm:spPr/>
      <dgm:t>
        <a:bodyPr/>
        <a:lstStyle/>
        <a:p>
          <a:endParaRPr lang="es-CO" dirty="0"/>
        </a:p>
      </dgm:t>
    </dgm:pt>
    <dgm:pt modelId="{A7831430-B4AA-4B95-A6F3-8EF08EEC983F}" type="parTrans" cxnId="{C69E677B-81BD-4786-B731-DD4196B4036E}">
      <dgm:prSet/>
      <dgm:spPr/>
      <dgm:t>
        <a:bodyPr/>
        <a:lstStyle/>
        <a:p>
          <a:endParaRPr lang="es-CO"/>
        </a:p>
      </dgm:t>
    </dgm:pt>
    <dgm:pt modelId="{D0D17A2C-5C5D-4B76-B556-CD590F6A47E3}" type="sibTrans" cxnId="{C69E677B-81BD-4786-B731-DD4196B4036E}">
      <dgm:prSet/>
      <dgm:spPr/>
      <dgm:t>
        <a:bodyPr/>
        <a:lstStyle/>
        <a:p>
          <a:endParaRPr lang="es-CO"/>
        </a:p>
      </dgm:t>
    </dgm:pt>
    <dgm:pt modelId="{88825E7F-9EDB-4E1E-8ED1-3FFB02E4C2C9}">
      <dgm:prSet phldrT="[Texto]" custT="1"/>
      <dgm:spPr/>
      <dgm:t>
        <a:bodyPr/>
        <a:lstStyle/>
        <a:p>
          <a:r>
            <a:rPr lang="es-CO" sz="1500" dirty="0">
              <a:latin typeface="Arial" panose="020B0604020202020204" pitchFamily="34" charset="0"/>
              <a:cs typeface="Arial" panose="020B0604020202020204" pitchFamily="34" charset="0"/>
            </a:rPr>
            <a:t>Numero de casos totales según localidad/vereda/municipio</a:t>
          </a:r>
        </a:p>
      </dgm:t>
    </dgm:pt>
    <dgm:pt modelId="{B1A39022-4870-49F4-B045-13AF04F003F5}" type="parTrans" cxnId="{6F653DE5-A275-4D47-8185-541E11D1733A}">
      <dgm:prSet/>
      <dgm:spPr/>
      <dgm:t>
        <a:bodyPr/>
        <a:lstStyle/>
        <a:p>
          <a:endParaRPr lang="es-CO"/>
        </a:p>
      </dgm:t>
    </dgm:pt>
    <dgm:pt modelId="{7859C645-A770-4C94-9AB3-3DEF2331B902}" type="sibTrans" cxnId="{6F653DE5-A275-4D47-8185-541E11D1733A}">
      <dgm:prSet/>
      <dgm:spPr/>
      <dgm:t>
        <a:bodyPr/>
        <a:lstStyle/>
        <a:p>
          <a:endParaRPr lang="es-CO"/>
        </a:p>
      </dgm:t>
    </dgm:pt>
    <dgm:pt modelId="{385A72FB-B737-41CA-9922-F1C80C2ADCE0}">
      <dgm:prSet phldrT="[Texto]" custT="1"/>
      <dgm:spPr/>
      <dgm:t>
        <a:bodyPr/>
        <a:lstStyle/>
        <a:p>
          <a:r>
            <a:rPr lang="es-CO" sz="1500" dirty="0">
              <a:latin typeface="Arial" panose="020B0604020202020204" pitchFamily="34" charset="0"/>
              <a:cs typeface="Arial" panose="020B0604020202020204" pitchFamily="34" charset="0"/>
            </a:rPr>
            <a:t>Oportunidad de diagnóstico</a:t>
          </a:r>
        </a:p>
      </dgm:t>
    </dgm:pt>
    <dgm:pt modelId="{B7F6B40F-6237-4E4F-8AB0-70061AD11278}" type="parTrans" cxnId="{D7804B3F-01B0-44A1-AAAA-E98CD442FD6C}">
      <dgm:prSet/>
      <dgm:spPr/>
      <dgm:t>
        <a:bodyPr/>
        <a:lstStyle/>
        <a:p>
          <a:endParaRPr lang="es-CO"/>
        </a:p>
      </dgm:t>
    </dgm:pt>
    <dgm:pt modelId="{F6A2B785-1DF5-47D0-B360-16E8BA53363E}" type="sibTrans" cxnId="{D7804B3F-01B0-44A1-AAAA-E98CD442FD6C}">
      <dgm:prSet/>
      <dgm:spPr/>
      <dgm:t>
        <a:bodyPr/>
        <a:lstStyle/>
        <a:p>
          <a:endParaRPr lang="es-CO"/>
        </a:p>
      </dgm:t>
    </dgm:pt>
    <dgm:pt modelId="{C5EFBD72-7B97-4E83-A663-A2FA086D18C0}">
      <dgm:prSet phldrT="[Texto]" custT="1"/>
      <dgm:spPr/>
      <dgm:t>
        <a:bodyPr/>
        <a:lstStyle/>
        <a:p>
          <a:r>
            <a:rPr lang="es-CO" sz="1500" dirty="0">
              <a:latin typeface="Arial" panose="020B0604020202020204" pitchFamily="34" charset="0"/>
              <a:cs typeface="Arial" panose="020B0604020202020204" pitchFamily="34" charset="0"/>
            </a:rPr>
            <a:t>Oportunidad de tratamiento</a:t>
          </a:r>
        </a:p>
      </dgm:t>
    </dgm:pt>
    <dgm:pt modelId="{1DFE208C-D652-4999-AECA-5614667D9F87}" type="parTrans" cxnId="{CF24A175-D26A-48AF-8E60-506F66531B00}">
      <dgm:prSet/>
      <dgm:spPr/>
      <dgm:t>
        <a:bodyPr/>
        <a:lstStyle/>
        <a:p>
          <a:endParaRPr lang="es-CO"/>
        </a:p>
      </dgm:t>
    </dgm:pt>
    <dgm:pt modelId="{99B925BC-AC4A-41A3-AB0C-78E4FFE0B392}" type="sibTrans" cxnId="{CF24A175-D26A-48AF-8E60-506F66531B00}">
      <dgm:prSet/>
      <dgm:spPr/>
      <dgm:t>
        <a:bodyPr/>
        <a:lstStyle/>
        <a:p>
          <a:endParaRPr lang="es-CO"/>
        </a:p>
      </dgm:t>
    </dgm:pt>
    <dgm:pt modelId="{DDFC34CB-C74C-483D-883F-DBBE1E7DF5B0}">
      <dgm:prSet phldrT="[Texto]" phldr="1" custT="1"/>
      <dgm:spPr/>
      <dgm:t>
        <a:bodyPr/>
        <a:lstStyle/>
        <a:p>
          <a:endParaRPr lang="es-CO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41F5D-B7DD-472B-A0FB-B80859C49743}" type="parTrans" cxnId="{20739FC2-DFFD-4EEF-8E62-BC5C37D281B9}">
      <dgm:prSet/>
      <dgm:spPr/>
      <dgm:t>
        <a:bodyPr/>
        <a:lstStyle/>
        <a:p>
          <a:endParaRPr lang="es-CO"/>
        </a:p>
      </dgm:t>
    </dgm:pt>
    <dgm:pt modelId="{31392100-C211-4F4B-BE7B-30880E605013}" type="sibTrans" cxnId="{20739FC2-DFFD-4EEF-8E62-BC5C37D281B9}">
      <dgm:prSet/>
      <dgm:spPr/>
      <dgm:t>
        <a:bodyPr/>
        <a:lstStyle/>
        <a:p>
          <a:endParaRPr lang="es-CO"/>
        </a:p>
      </dgm:t>
    </dgm:pt>
    <dgm:pt modelId="{E78C50AE-4C44-44BB-82AD-5FA3A8613B8A}">
      <dgm:prSet phldrT="[Texto]" custT="1"/>
      <dgm:spPr/>
      <dgm:t>
        <a:bodyPr/>
        <a:lstStyle/>
        <a:p>
          <a:r>
            <a:rPr lang="es-CO" sz="1500" dirty="0">
              <a:latin typeface="Arial" panose="020B0604020202020204" pitchFamily="34" charset="0"/>
              <a:cs typeface="Arial" panose="020B0604020202020204" pitchFamily="34" charset="0"/>
            </a:rPr>
            <a:t>Número de casos según origen: autóctonos/ importados</a:t>
          </a:r>
        </a:p>
      </dgm:t>
    </dgm:pt>
    <dgm:pt modelId="{6B8DA115-BFE4-43CA-A2F7-DF5CF1E62E2E}" type="parTrans" cxnId="{564CD3E4-73E1-470A-A3B2-06DD4076E449}">
      <dgm:prSet/>
      <dgm:spPr/>
      <dgm:t>
        <a:bodyPr/>
        <a:lstStyle/>
        <a:p>
          <a:endParaRPr lang="es-CO"/>
        </a:p>
      </dgm:t>
    </dgm:pt>
    <dgm:pt modelId="{DB8A7D69-C12D-4215-B365-FE0E37E8EEB4}" type="sibTrans" cxnId="{564CD3E4-73E1-470A-A3B2-06DD4076E449}">
      <dgm:prSet/>
      <dgm:spPr/>
      <dgm:t>
        <a:bodyPr/>
        <a:lstStyle/>
        <a:p>
          <a:endParaRPr lang="es-CO"/>
        </a:p>
      </dgm:t>
    </dgm:pt>
    <dgm:pt modelId="{452086F1-DFB3-4B94-B85F-5B77A11B5F69}">
      <dgm:prSet phldrT="[Texto]" custT="1"/>
      <dgm:spPr/>
      <dgm:t>
        <a:bodyPr/>
        <a:lstStyle/>
        <a:p>
          <a:r>
            <a:rPr lang="es-CO" sz="1500" dirty="0">
              <a:latin typeface="Arial" panose="020B0604020202020204" pitchFamily="34" charset="0"/>
              <a:cs typeface="Arial" panose="020B0604020202020204" pitchFamily="34" charset="0"/>
            </a:rPr>
            <a:t>Numero de casos según tipo de vigilancia</a:t>
          </a:r>
        </a:p>
      </dgm:t>
    </dgm:pt>
    <dgm:pt modelId="{5C6D57A8-665C-4592-9C14-4303CE533DD2}" type="parTrans" cxnId="{7C05E0DA-B306-45E5-B473-52916AA4EDE5}">
      <dgm:prSet/>
      <dgm:spPr/>
      <dgm:t>
        <a:bodyPr/>
        <a:lstStyle/>
        <a:p>
          <a:endParaRPr lang="es-CO"/>
        </a:p>
      </dgm:t>
    </dgm:pt>
    <dgm:pt modelId="{F875F7C3-04FE-4BB1-B2EA-BC8AEE08F468}" type="sibTrans" cxnId="{7C05E0DA-B306-45E5-B473-52916AA4EDE5}">
      <dgm:prSet/>
      <dgm:spPr/>
      <dgm:t>
        <a:bodyPr/>
        <a:lstStyle/>
        <a:p>
          <a:endParaRPr lang="es-CO"/>
        </a:p>
      </dgm:t>
    </dgm:pt>
    <dgm:pt modelId="{2D0C1CFB-B29A-4D82-B1D0-D4EDAB0F528C}">
      <dgm:prSet phldrT="[Texto]" custT="1"/>
      <dgm:spPr/>
      <dgm:t>
        <a:bodyPr/>
        <a:lstStyle/>
        <a:p>
          <a:r>
            <a:rPr lang="es-CO" sz="1500" dirty="0">
              <a:latin typeface="Arial" panose="020B0604020202020204" pitchFamily="34" charset="0"/>
              <a:cs typeface="Arial" panose="020B0604020202020204" pitchFamily="34" charset="0"/>
            </a:rPr>
            <a:t>Situación epidemiológica: brote/alarma/seguridad</a:t>
          </a:r>
        </a:p>
      </dgm:t>
    </dgm:pt>
    <dgm:pt modelId="{A3A1B8FE-CD2C-41FC-A690-63921ACE08D2}" type="parTrans" cxnId="{818EF7ED-B543-41BB-B22B-DE04A2E8E93C}">
      <dgm:prSet/>
      <dgm:spPr/>
      <dgm:t>
        <a:bodyPr/>
        <a:lstStyle/>
        <a:p>
          <a:endParaRPr lang="es-CO"/>
        </a:p>
      </dgm:t>
    </dgm:pt>
    <dgm:pt modelId="{6BA56771-2238-46CC-9A41-A72D3427EFDE}" type="sibTrans" cxnId="{818EF7ED-B543-41BB-B22B-DE04A2E8E93C}">
      <dgm:prSet/>
      <dgm:spPr/>
      <dgm:t>
        <a:bodyPr/>
        <a:lstStyle/>
        <a:p>
          <a:endParaRPr lang="es-CO"/>
        </a:p>
      </dgm:t>
    </dgm:pt>
    <dgm:pt modelId="{65A8F731-BFD5-4844-B702-6E8B8FB91CEC}">
      <dgm:prSet phldrT="[Texto]" custT="1"/>
      <dgm:spPr/>
      <dgm:t>
        <a:bodyPr/>
        <a:lstStyle/>
        <a:p>
          <a:r>
            <a:rPr lang="es-CO" sz="1500" dirty="0">
              <a:latin typeface="Arial" panose="020B0604020202020204" pitchFamily="34" charset="0"/>
              <a:cs typeface="Arial" panose="020B0604020202020204" pitchFamily="34" charset="0"/>
            </a:rPr>
            <a:t>Tasa de mortalidad por malaria</a:t>
          </a:r>
        </a:p>
      </dgm:t>
    </dgm:pt>
    <dgm:pt modelId="{A5CAE7AE-9735-4D5E-BBA8-E4D1325C9F0E}" type="parTrans" cxnId="{4AD5C75C-CADC-4ADE-866A-ACA7A4D68FC1}">
      <dgm:prSet/>
      <dgm:spPr/>
      <dgm:t>
        <a:bodyPr/>
        <a:lstStyle/>
        <a:p>
          <a:endParaRPr lang="es-CO"/>
        </a:p>
      </dgm:t>
    </dgm:pt>
    <dgm:pt modelId="{45C95B54-855C-4D3F-B713-2477D8DC7F76}" type="sibTrans" cxnId="{4AD5C75C-CADC-4ADE-866A-ACA7A4D68FC1}">
      <dgm:prSet/>
      <dgm:spPr/>
      <dgm:t>
        <a:bodyPr/>
        <a:lstStyle/>
        <a:p>
          <a:endParaRPr lang="es-CO"/>
        </a:p>
      </dgm:t>
    </dgm:pt>
    <dgm:pt modelId="{1E1B6A4A-5EAC-418C-96AD-689EC96F919B}">
      <dgm:prSet phldrT="[Texto]" custT="1"/>
      <dgm:spPr/>
      <dgm:t>
        <a:bodyPr/>
        <a:lstStyle/>
        <a:p>
          <a:r>
            <a:rPr lang="es-CO" sz="1500" dirty="0">
              <a:latin typeface="Arial" panose="020B0604020202020204" pitchFamily="34" charset="0"/>
              <a:cs typeface="Arial" panose="020B0604020202020204" pitchFamily="34" charset="0"/>
            </a:rPr>
            <a:t>Proporción de malaria complicada</a:t>
          </a:r>
        </a:p>
      </dgm:t>
    </dgm:pt>
    <dgm:pt modelId="{1E652ED6-C0B1-40A1-A4CB-13778C1EBBCB}" type="parTrans" cxnId="{A99F437D-2B77-45FF-AC63-3874D099A407}">
      <dgm:prSet/>
      <dgm:spPr/>
      <dgm:t>
        <a:bodyPr/>
        <a:lstStyle/>
        <a:p>
          <a:endParaRPr lang="es-CO"/>
        </a:p>
      </dgm:t>
    </dgm:pt>
    <dgm:pt modelId="{A53ACA4A-6E38-43F6-A253-81C0BBEEEB44}" type="sibTrans" cxnId="{A99F437D-2B77-45FF-AC63-3874D099A407}">
      <dgm:prSet/>
      <dgm:spPr/>
      <dgm:t>
        <a:bodyPr/>
        <a:lstStyle/>
        <a:p>
          <a:endParaRPr lang="es-CO"/>
        </a:p>
      </dgm:t>
    </dgm:pt>
    <dgm:pt modelId="{29CCE41C-FEA1-4A65-B564-AFC683749C3E}" type="pres">
      <dgm:prSet presAssocID="{42490005-3788-4C05-9534-FFDF02A11A92}" presName="layout" presStyleCnt="0">
        <dgm:presLayoutVars>
          <dgm:chMax/>
          <dgm:chPref/>
          <dgm:dir/>
          <dgm:resizeHandles/>
        </dgm:presLayoutVars>
      </dgm:prSet>
      <dgm:spPr/>
    </dgm:pt>
    <dgm:pt modelId="{56E5B0CF-919A-4D95-AF07-7AE0841B746D}" type="pres">
      <dgm:prSet presAssocID="{2D7AB90D-42F6-482E-B800-9EF672519072}" presName="root" presStyleCnt="0">
        <dgm:presLayoutVars>
          <dgm:chMax/>
          <dgm:chPref/>
        </dgm:presLayoutVars>
      </dgm:prSet>
      <dgm:spPr/>
    </dgm:pt>
    <dgm:pt modelId="{D1D733B5-43B9-4D19-92A4-17501A7AD040}" type="pres">
      <dgm:prSet presAssocID="{2D7AB90D-42F6-482E-B800-9EF672519072}" presName="rootComposite" presStyleCnt="0">
        <dgm:presLayoutVars/>
      </dgm:prSet>
      <dgm:spPr/>
    </dgm:pt>
    <dgm:pt modelId="{4FA5AD08-776D-4E08-A52D-7BDECE66B98F}" type="pres">
      <dgm:prSet presAssocID="{2D7AB90D-42F6-482E-B800-9EF672519072}" presName="ParentAccent" presStyleLbl="alignNode1" presStyleIdx="0" presStyleCnt="2"/>
      <dgm:spPr/>
    </dgm:pt>
    <dgm:pt modelId="{3C51B0C8-CE03-4F89-B487-E65140DD6365}" type="pres">
      <dgm:prSet presAssocID="{2D7AB90D-42F6-482E-B800-9EF672519072}" presName="ParentSmallAccent" presStyleLbl="fgAcc1" presStyleIdx="0" presStyleCnt="2"/>
      <dgm:spPr/>
    </dgm:pt>
    <dgm:pt modelId="{65A9AC58-1ABE-48C0-9D22-0F31F62723AC}" type="pres">
      <dgm:prSet presAssocID="{2D7AB90D-42F6-482E-B800-9EF672519072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3BA99AC5-5797-4D78-877C-B7F1A0A82893}" type="pres">
      <dgm:prSet presAssocID="{2D7AB90D-42F6-482E-B800-9EF672519072}" presName="childShape" presStyleCnt="0">
        <dgm:presLayoutVars>
          <dgm:chMax val="0"/>
          <dgm:chPref val="0"/>
        </dgm:presLayoutVars>
      </dgm:prSet>
      <dgm:spPr/>
    </dgm:pt>
    <dgm:pt modelId="{A3E8EF78-97EE-4075-993A-48FB40A5769D}" type="pres">
      <dgm:prSet presAssocID="{88825E7F-9EDB-4E1E-8ED1-3FFB02E4C2C9}" presName="childComposite" presStyleCnt="0">
        <dgm:presLayoutVars>
          <dgm:chMax val="0"/>
          <dgm:chPref val="0"/>
        </dgm:presLayoutVars>
      </dgm:prSet>
      <dgm:spPr/>
    </dgm:pt>
    <dgm:pt modelId="{38BBAA01-04C4-48B3-8657-F063A6783A1E}" type="pres">
      <dgm:prSet presAssocID="{88825E7F-9EDB-4E1E-8ED1-3FFB02E4C2C9}" presName="ChildAccent" presStyleLbl="solidFgAcc1" presStyleIdx="0" presStyleCnt="8"/>
      <dgm:spPr/>
    </dgm:pt>
    <dgm:pt modelId="{127E52AF-1468-44D6-B504-FF89011D79F1}" type="pres">
      <dgm:prSet presAssocID="{88825E7F-9EDB-4E1E-8ED1-3FFB02E4C2C9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B4111AB3-0304-46DF-8691-F93F1666CB43}" type="pres">
      <dgm:prSet presAssocID="{385A72FB-B737-41CA-9922-F1C80C2ADCE0}" presName="childComposite" presStyleCnt="0">
        <dgm:presLayoutVars>
          <dgm:chMax val="0"/>
          <dgm:chPref val="0"/>
        </dgm:presLayoutVars>
      </dgm:prSet>
      <dgm:spPr/>
    </dgm:pt>
    <dgm:pt modelId="{1DDDC7E9-9B1F-4AA5-85FA-30269074A586}" type="pres">
      <dgm:prSet presAssocID="{385A72FB-B737-41CA-9922-F1C80C2ADCE0}" presName="ChildAccent" presStyleLbl="solidFgAcc1" presStyleIdx="1" presStyleCnt="8"/>
      <dgm:spPr/>
    </dgm:pt>
    <dgm:pt modelId="{FF6A5235-79FD-4033-B80D-3F087F383FFC}" type="pres">
      <dgm:prSet presAssocID="{385A72FB-B737-41CA-9922-F1C80C2ADCE0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F331C222-3FA5-47B7-A925-8B2F2D698E77}" type="pres">
      <dgm:prSet presAssocID="{C5EFBD72-7B97-4E83-A663-A2FA086D18C0}" presName="childComposite" presStyleCnt="0">
        <dgm:presLayoutVars>
          <dgm:chMax val="0"/>
          <dgm:chPref val="0"/>
        </dgm:presLayoutVars>
      </dgm:prSet>
      <dgm:spPr/>
    </dgm:pt>
    <dgm:pt modelId="{B73263AB-20F4-42FF-8F1A-9D71F94E034C}" type="pres">
      <dgm:prSet presAssocID="{C5EFBD72-7B97-4E83-A663-A2FA086D18C0}" presName="ChildAccent" presStyleLbl="solidFgAcc1" presStyleIdx="2" presStyleCnt="8"/>
      <dgm:spPr/>
    </dgm:pt>
    <dgm:pt modelId="{AE936DFF-E86B-429A-A7ED-043D7AA7EEFD}" type="pres">
      <dgm:prSet presAssocID="{C5EFBD72-7B97-4E83-A663-A2FA086D18C0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2EC7B1E1-58CB-4F81-8FF7-F021E669EC21}" type="pres">
      <dgm:prSet presAssocID="{65A8F731-BFD5-4844-B702-6E8B8FB91CEC}" presName="childComposite" presStyleCnt="0">
        <dgm:presLayoutVars>
          <dgm:chMax val="0"/>
          <dgm:chPref val="0"/>
        </dgm:presLayoutVars>
      </dgm:prSet>
      <dgm:spPr/>
    </dgm:pt>
    <dgm:pt modelId="{DCC97319-809D-4359-99E4-1419C3860973}" type="pres">
      <dgm:prSet presAssocID="{65A8F731-BFD5-4844-B702-6E8B8FB91CEC}" presName="ChildAccent" presStyleLbl="solidFgAcc1" presStyleIdx="3" presStyleCnt="8"/>
      <dgm:spPr/>
    </dgm:pt>
    <dgm:pt modelId="{13802994-40BD-4351-BFCD-AA1D2A9740D4}" type="pres">
      <dgm:prSet presAssocID="{65A8F731-BFD5-4844-B702-6E8B8FB91CEC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02CA99F5-813A-471F-902C-CC7690AD0153}" type="pres">
      <dgm:prSet presAssocID="{DDFC34CB-C74C-483D-883F-DBBE1E7DF5B0}" presName="root" presStyleCnt="0">
        <dgm:presLayoutVars>
          <dgm:chMax/>
          <dgm:chPref/>
        </dgm:presLayoutVars>
      </dgm:prSet>
      <dgm:spPr/>
    </dgm:pt>
    <dgm:pt modelId="{E7767980-DDD7-4C01-988B-66C3514779EE}" type="pres">
      <dgm:prSet presAssocID="{DDFC34CB-C74C-483D-883F-DBBE1E7DF5B0}" presName="rootComposite" presStyleCnt="0">
        <dgm:presLayoutVars/>
      </dgm:prSet>
      <dgm:spPr/>
    </dgm:pt>
    <dgm:pt modelId="{E108C009-3B1D-4BB0-8C30-345BF23F386C}" type="pres">
      <dgm:prSet presAssocID="{DDFC34CB-C74C-483D-883F-DBBE1E7DF5B0}" presName="ParentAccent" presStyleLbl="alignNode1" presStyleIdx="1" presStyleCnt="2"/>
      <dgm:spPr/>
    </dgm:pt>
    <dgm:pt modelId="{DBCAA0B8-D120-4A99-970A-B3213ADCA267}" type="pres">
      <dgm:prSet presAssocID="{DDFC34CB-C74C-483D-883F-DBBE1E7DF5B0}" presName="ParentSmallAccent" presStyleLbl="fgAcc1" presStyleIdx="1" presStyleCnt="2"/>
      <dgm:spPr/>
    </dgm:pt>
    <dgm:pt modelId="{C05A2BB5-8069-4338-AF34-4FD831D24E51}" type="pres">
      <dgm:prSet presAssocID="{DDFC34CB-C74C-483D-883F-DBBE1E7DF5B0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414082AE-58A8-4DA0-8347-BDAD87095E28}" type="pres">
      <dgm:prSet presAssocID="{DDFC34CB-C74C-483D-883F-DBBE1E7DF5B0}" presName="childShape" presStyleCnt="0">
        <dgm:presLayoutVars>
          <dgm:chMax val="0"/>
          <dgm:chPref val="0"/>
        </dgm:presLayoutVars>
      </dgm:prSet>
      <dgm:spPr/>
    </dgm:pt>
    <dgm:pt modelId="{2CD7F310-4ADB-4E4B-B497-0BAD232BAD05}" type="pres">
      <dgm:prSet presAssocID="{E78C50AE-4C44-44BB-82AD-5FA3A8613B8A}" presName="childComposite" presStyleCnt="0">
        <dgm:presLayoutVars>
          <dgm:chMax val="0"/>
          <dgm:chPref val="0"/>
        </dgm:presLayoutVars>
      </dgm:prSet>
      <dgm:spPr/>
    </dgm:pt>
    <dgm:pt modelId="{9180CAC2-9ED0-4E65-BE66-373F698332E7}" type="pres">
      <dgm:prSet presAssocID="{E78C50AE-4C44-44BB-82AD-5FA3A8613B8A}" presName="ChildAccent" presStyleLbl="solidFgAcc1" presStyleIdx="4" presStyleCnt="8"/>
      <dgm:spPr/>
    </dgm:pt>
    <dgm:pt modelId="{49960E75-2283-4D5E-972E-4CBB42A15D9D}" type="pres">
      <dgm:prSet presAssocID="{E78C50AE-4C44-44BB-82AD-5FA3A8613B8A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86247131-DB59-430F-9C63-2D76A5C8EBC7}" type="pres">
      <dgm:prSet presAssocID="{452086F1-DFB3-4B94-B85F-5B77A11B5F69}" presName="childComposite" presStyleCnt="0">
        <dgm:presLayoutVars>
          <dgm:chMax val="0"/>
          <dgm:chPref val="0"/>
        </dgm:presLayoutVars>
      </dgm:prSet>
      <dgm:spPr/>
    </dgm:pt>
    <dgm:pt modelId="{75C9834E-285A-417D-AE81-727626559CCE}" type="pres">
      <dgm:prSet presAssocID="{452086F1-DFB3-4B94-B85F-5B77A11B5F69}" presName="ChildAccent" presStyleLbl="solidFgAcc1" presStyleIdx="5" presStyleCnt="8"/>
      <dgm:spPr/>
    </dgm:pt>
    <dgm:pt modelId="{0B80B126-D03B-407A-ACBA-CE749DB99A3A}" type="pres">
      <dgm:prSet presAssocID="{452086F1-DFB3-4B94-B85F-5B77A11B5F69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9C0CB439-146B-4C3D-B732-614EF0A8FBB9}" type="pres">
      <dgm:prSet presAssocID="{2D0C1CFB-B29A-4D82-B1D0-D4EDAB0F528C}" presName="childComposite" presStyleCnt="0">
        <dgm:presLayoutVars>
          <dgm:chMax val="0"/>
          <dgm:chPref val="0"/>
        </dgm:presLayoutVars>
      </dgm:prSet>
      <dgm:spPr/>
    </dgm:pt>
    <dgm:pt modelId="{5CB5797B-B77C-4FEE-B080-5CE806C0C718}" type="pres">
      <dgm:prSet presAssocID="{2D0C1CFB-B29A-4D82-B1D0-D4EDAB0F528C}" presName="ChildAccent" presStyleLbl="solidFgAcc1" presStyleIdx="6" presStyleCnt="8"/>
      <dgm:spPr/>
    </dgm:pt>
    <dgm:pt modelId="{D3642B2A-919C-4FB8-A141-188655369199}" type="pres">
      <dgm:prSet presAssocID="{2D0C1CFB-B29A-4D82-B1D0-D4EDAB0F528C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2B608DA3-E4A1-48EC-BF32-766011CF6E11}" type="pres">
      <dgm:prSet presAssocID="{1E1B6A4A-5EAC-418C-96AD-689EC96F919B}" presName="childComposite" presStyleCnt="0">
        <dgm:presLayoutVars>
          <dgm:chMax val="0"/>
          <dgm:chPref val="0"/>
        </dgm:presLayoutVars>
      </dgm:prSet>
      <dgm:spPr/>
    </dgm:pt>
    <dgm:pt modelId="{6960A798-104A-458A-B97E-69B9D5B9CFD2}" type="pres">
      <dgm:prSet presAssocID="{1E1B6A4A-5EAC-418C-96AD-689EC96F919B}" presName="ChildAccent" presStyleLbl="solidFgAcc1" presStyleIdx="7" presStyleCnt="8"/>
      <dgm:spPr/>
    </dgm:pt>
    <dgm:pt modelId="{9924B95B-C8C9-444B-873F-5396E9F5C321}" type="pres">
      <dgm:prSet presAssocID="{1E1B6A4A-5EAC-418C-96AD-689EC96F919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67E1280A-26FE-4B0A-BDF7-E6E06192B5A0}" type="presOf" srcId="{E78C50AE-4C44-44BB-82AD-5FA3A8613B8A}" destId="{49960E75-2283-4D5E-972E-4CBB42A15D9D}" srcOrd="0" destOrd="0" presId="urn:microsoft.com/office/officeart/2008/layout/SquareAccentList"/>
    <dgm:cxn modelId="{F83E8D11-E161-4B8E-B7B2-C69370249A2E}" type="presOf" srcId="{2D7AB90D-42F6-482E-B800-9EF672519072}" destId="{65A9AC58-1ABE-48C0-9D22-0F31F62723AC}" srcOrd="0" destOrd="0" presId="urn:microsoft.com/office/officeart/2008/layout/SquareAccentList"/>
    <dgm:cxn modelId="{2031BE1B-AE3D-4208-80B3-30721695FA8F}" type="presOf" srcId="{DDFC34CB-C74C-483D-883F-DBBE1E7DF5B0}" destId="{C05A2BB5-8069-4338-AF34-4FD831D24E51}" srcOrd="0" destOrd="0" presId="urn:microsoft.com/office/officeart/2008/layout/SquareAccentList"/>
    <dgm:cxn modelId="{C10CCE39-A13C-4858-94CC-FA1E08D51788}" type="presOf" srcId="{65A8F731-BFD5-4844-B702-6E8B8FB91CEC}" destId="{13802994-40BD-4351-BFCD-AA1D2A9740D4}" srcOrd="0" destOrd="0" presId="urn:microsoft.com/office/officeart/2008/layout/SquareAccentList"/>
    <dgm:cxn modelId="{E5079E3B-066C-4A2E-BFFA-49D8A9C703B9}" type="presOf" srcId="{452086F1-DFB3-4B94-B85F-5B77A11B5F69}" destId="{0B80B126-D03B-407A-ACBA-CE749DB99A3A}" srcOrd="0" destOrd="0" presId="urn:microsoft.com/office/officeart/2008/layout/SquareAccentList"/>
    <dgm:cxn modelId="{BAAAB83E-52B3-4869-A36D-79395AD9B2CC}" type="presOf" srcId="{2D0C1CFB-B29A-4D82-B1D0-D4EDAB0F528C}" destId="{D3642B2A-919C-4FB8-A141-188655369199}" srcOrd="0" destOrd="0" presId="urn:microsoft.com/office/officeart/2008/layout/SquareAccentList"/>
    <dgm:cxn modelId="{D7804B3F-01B0-44A1-AAAA-E98CD442FD6C}" srcId="{2D7AB90D-42F6-482E-B800-9EF672519072}" destId="{385A72FB-B737-41CA-9922-F1C80C2ADCE0}" srcOrd="1" destOrd="0" parTransId="{B7F6B40F-6237-4E4F-8AB0-70061AD11278}" sibTransId="{F6A2B785-1DF5-47D0-B360-16E8BA53363E}"/>
    <dgm:cxn modelId="{4AD5C75C-CADC-4ADE-866A-ACA7A4D68FC1}" srcId="{2D7AB90D-42F6-482E-B800-9EF672519072}" destId="{65A8F731-BFD5-4844-B702-6E8B8FB91CEC}" srcOrd="3" destOrd="0" parTransId="{A5CAE7AE-9735-4D5E-BBA8-E4D1325C9F0E}" sibTransId="{45C95B54-855C-4D3F-B713-2477D8DC7F76}"/>
    <dgm:cxn modelId="{CF24A175-D26A-48AF-8E60-506F66531B00}" srcId="{2D7AB90D-42F6-482E-B800-9EF672519072}" destId="{C5EFBD72-7B97-4E83-A663-A2FA086D18C0}" srcOrd="2" destOrd="0" parTransId="{1DFE208C-D652-4999-AECA-5614667D9F87}" sibTransId="{99B925BC-AC4A-41A3-AB0C-78E4FFE0B392}"/>
    <dgm:cxn modelId="{C69E677B-81BD-4786-B731-DD4196B4036E}" srcId="{42490005-3788-4C05-9534-FFDF02A11A92}" destId="{2D7AB90D-42F6-482E-B800-9EF672519072}" srcOrd="0" destOrd="0" parTransId="{A7831430-B4AA-4B95-A6F3-8EF08EEC983F}" sibTransId="{D0D17A2C-5C5D-4B76-B556-CD590F6A47E3}"/>
    <dgm:cxn modelId="{A99F437D-2B77-45FF-AC63-3874D099A407}" srcId="{DDFC34CB-C74C-483D-883F-DBBE1E7DF5B0}" destId="{1E1B6A4A-5EAC-418C-96AD-689EC96F919B}" srcOrd="3" destOrd="0" parTransId="{1E652ED6-C0B1-40A1-A4CB-13778C1EBBCB}" sibTransId="{A53ACA4A-6E38-43F6-A253-81C0BBEEEB44}"/>
    <dgm:cxn modelId="{542262C0-88B7-40DE-B890-9671EBB6CAEE}" type="presOf" srcId="{1E1B6A4A-5EAC-418C-96AD-689EC96F919B}" destId="{9924B95B-C8C9-444B-873F-5396E9F5C321}" srcOrd="0" destOrd="0" presId="urn:microsoft.com/office/officeart/2008/layout/SquareAccentList"/>
    <dgm:cxn modelId="{20739FC2-DFFD-4EEF-8E62-BC5C37D281B9}" srcId="{42490005-3788-4C05-9534-FFDF02A11A92}" destId="{DDFC34CB-C74C-483D-883F-DBBE1E7DF5B0}" srcOrd="1" destOrd="0" parTransId="{82041F5D-B7DD-472B-A0FB-B80859C49743}" sibTransId="{31392100-C211-4F4B-BE7B-30880E605013}"/>
    <dgm:cxn modelId="{7C05E0DA-B306-45E5-B473-52916AA4EDE5}" srcId="{DDFC34CB-C74C-483D-883F-DBBE1E7DF5B0}" destId="{452086F1-DFB3-4B94-B85F-5B77A11B5F69}" srcOrd="1" destOrd="0" parTransId="{5C6D57A8-665C-4592-9C14-4303CE533DD2}" sibTransId="{F875F7C3-04FE-4BB1-B2EA-BC8AEE08F468}"/>
    <dgm:cxn modelId="{9EB1A7DE-2887-4FDA-9A8F-E2F30D7585FD}" type="presOf" srcId="{88825E7F-9EDB-4E1E-8ED1-3FFB02E4C2C9}" destId="{127E52AF-1468-44D6-B504-FF89011D79F1}" srcOrd="0" destOrd="0" presId="urn:microsoft.com/office/officeart/2008/layout/SquareAccentList"/>
    <dgm:cxn modelId="{A6CAF6E3-6A50-4C73-BB6E-A93B1B03F29C}" type="presOf" srcId="{385A72FB-B737-41CA-9922-F1C80C2ADCE0}" destId="{FF6A5235-79FD-4033-B80D-3F087F383FFC}" srcOrd="0" destOrd="0" presId="urn:microsoft.com/office/officeart/2008/layout/SquareAccentList"/>
    <dgm:cxn modelId="{564CD3E4-73E1-470A-A3B2-06DD4076E449}" srcId="{DDFC34CB-C74C-483D-883F-DBBE1E7DF5B0}" destId="{E78C50AE-4C44-44BB-82AD-5FA3A8613B8A}" srcOrd="0" destOrd="0" parTransId="{6B8DA115-BFE4-43CA-A2F7-DF5CF1E62E2E}" sibTransId="{DB8A7D69-C12D-4215-B365-FE0E37E8EEB4}"/>
    <dgm:cxn modelId="{6F653DE5-A275-4D47-8185-541E11D1733A}" srcId="{2D7AB90D-42F6-482E-B800-9EF672519072}" destId="{88825E7F-9EDB-4E1E-8ED1-3FFB02E4C2C9}" srcOrd="0" destOrd="0" parTransId="{B1A39022-4870-49F4-B045-13AF04F003F5}" sibTransId="{7859C645-A770-4C94-9AB3-3DEF2331B902}"/>
    <dgm:cxn modelId="{9E6649E7-FF74-4A77-B02F-7C3E92E857DB}" type="presOf" srcId="{42490005-3788-4C05-9534-FFDF02A11A92}" destId="{29CCE41C-FEA1-4A65-B564-AFC683749C3E}" srcOrd="0" destOrd="0" presId="urn:microsoft.com/office/officeart/2008/layout/SquareAccentList"/>
    <dgm:cxn modelId="{818EF7ED-B543-41BB-B22B-DE04A2E8E93C}" srcId="{DDFC34CB-C74C-483D-883F-DBBE1E7DF5B0}" destId="{2D0C1CFB-B29A-4D82-B1D0-D4EDAB0F528C}" srcOrd="2" destOrd="0" parTransId="{A3A1B8FE-CD2C-41FC-A690-63921ACE08D2}" sibTransId="{6BA56771-2238-46CC-9A41-A72D3427EFDE}"/>
    <dgm:cxn modelId="{9A9038F3-92C8-42AB-B217-16FE0774CA32}" type="presOf" srcId="{C5EFBD72-7B97-4E83-A663-A2FA086D18C0}" destId="{AE936DFF-E86B-429A-A7ED-043D7AA7EEFD}" srcOrd="0" destOrd="0" presId="urn:microsoft.com/office/officeart/2008/layout/SquareAccentList"/>
    <dgm:cxn modelId="{8677B87C-9A23-43AB-9149-FE9B75D0BC16}" type="presParOf" srcId="{29CCE41C-FEA1-4A65-B564-AFC683749C3E}" destId="{56E5B0CF-919A-4D95-AF07-7AE0841B746D}" srcOrd="0" destOrd="0" presId="urn:microsoft.com/office/officeart/2008/layout/SquareAccentList"/>
    <dgm:cxn modelId="{BB46E429-294A-4584-85CD-C71C83ECFB1C}" type="presParOf" srcId="{56E5B0CF-919A-4D95-AF07-7AE0841B746D}" destId="{D1D733B5-43B9-4D19-92A4-17501A7AD040}" srcOrd="0" destOrd="0" presId="urn:microsoft.com/office/officeart/2008/layout/SquareAccentList"/>
    <dgm:cxn modelId="{4920EA2D-D16B-49BD-A5D7-D4D5E600977E}" type="presParOf" srcId="{D1D733B5-43B9-4D19-92A4-17501A7AD040}" destId="{4FA5AD08-776D-4E08-A52D-7BDECE66B98F}" srcOrd="0" destOrd="0" presId="urn:microsoft.com/office/officeart/2008/layout/SquareAccentList"/>
    <dgm:cxn modelId="{0CCE25C2-1923-4DAC-9815-E97BC7CDC493}" type="presParOf" srcId="{D1D733B5-43B9-4D19-92A4-17501A7AD040}" destId="{3C51B0C8-CE03-4F89-B487-E65140DD6365}" srcOrd="1" destOrd="0" presId="urn:microsoft.com/office/officeart/2008/layout/SquareAccentList"/>
    <dgm:cxn modelId="{22BE994A-9A1A-40F6-9DC8-D81529CBE386}" type="presParOf" srcId="{D1D733B5-43B9-4D19-92A4-17501A7AD040}" destId="{65A9AC58-1ABE-48C0-9D22-0F31F62723AC}" srcOrd="2" destOrd="0" presId="urn:microsoft.com/office/officeart/2008/layout/SquareAccentList"/>
    <dgm:cxn modelId="{6FC3D864-D2DD-4358-ACF9-5562E6673913}" type="presParOf" srcId="{56E5B0CF-919A-4D95-AF07-7AE0841B746D}" destId="{3BA99AC5-5797-4D78-877C-B7F1A0A82893}" srcOrd="1" destOrd="0" presId="urn:microsoft.com/office/officeart/2008/layout/SquareAccentList"/>
    <dgm:cxn modelId="{F7C0E1FA-8414-4A35-8EB2-DE4B2BBEADEF}" type="presParOf" srcId="{3BA99AC5-5797-4D78-877C-B7F1A0A82893}" destId="{A3E8EF78-97EE-4075-993A-48FB40A5769D}" srcOrd="0" destOrd="0" presId="urn:microsoft.com/office/officeart/2008/layout/SquareAccentList"/>
    <dgm:cxn modelId="{3AADA150-82D2-4B56-A2BB-9F7ACBC06BAC}" type="presParOf" srcId="{A3E8EF78-97EE-4075-993A-48FB40A5769D}" destId="{38BBAA01-04C4-48B3-8657-F063A6783A1E}" srcOrd="0" destOrd="0" presId="urn:microsoft.com/office/officeart/2008/layout/SquareAccentList"/>
    <dgm:cxn modelId="{D6C9146B-159C-4F84-AC7B-6A4E88BDB040}" type="presParOf" srcId="{A3E8EF78-97EE-4075-993A-48FB40A5769D}" destId="{127E52AF-1468-44D6-B504-FF89011D79F1}" srcOrd="1" destOrd="0" presId="urn:microsoft.com/office/officeart/2008/layout/SquareAccentList"/>
    <dgm:cxn modelId="{EEDBA036-0339-4C1D-B046-0B9DCCD07CA0}" type="presParOf" srcId="{3BA99AC5-5797-4D78-877C-B7F1A0A82893}" destId="{B4111AB3-0304-46DF-8691-F93F1666CB43}" srcOrd="1" destOrd="0" presId="urn:microsoft.com/office/officeart/2008/layout/SquareAccentList"/>
    <dgm:cxn modelId="{F89C07C8-15D7-454A-BF24-0831DC116EC8}" type="presParOf" srcId="{B4111AB3-0304-46DF-8691-F93F1666CB43}" destId="{1DDDC7E9-9B1F-4AA5-85FA-30269074A586}" srcOrd="0" destOrd="0" presId="urn:microsoft.com/office/officeart/2008/layout/SquareAccentList"/>
    <dgm:cxn modelId="{C0034BB6-C8F1-4220-9F3B-B36F3CD3FBE5}" type="presParOf" srcId="{B4111AB3-0304-46DF-8691-F93F1666CB43}" destId="{FF6A5235-79FD-4033-B80D-3F087F383FFC}" srcOrd="1" destOrd="0" presId="urn:microsoft.com/office/officeart/2008/layout/SquareAccentList"/>
    <dgm:cxn modelId="{4FA94A6F-4783-4DA8-958E-CA9DD424D335}" type="presParOf" srcId="{3BA99AC5-5797-4D78-877C-B7F1A0A82893}" destId="{F331C222-3FA5-47B7-A925-8B2F2D698E77}" srcOrd="2" destOrd="0" presId="urn:microsoft.com/office/officeart/2008/layout/SquareAccentList"/>
    <dgm:cxn modelId="{1C300A50-34ED-4D58-BB76-8CAFB7BE9F5E}" type="presParOf" srcId="{F331C222-3FA5-47B7-A925-8B2F2D698E77}" destId="{B73263AB-20F4-42FF-8F1A-9D71F94E034C}" srcOrd="0" destOrd="0" presId="urn:microsoft.com/office/officeart/2008/layout/SquareAccentList"/>
    <dgm:cxn modelId="{F9EE5193-A1E8-4FF8-9DCC-7CE6FB403764}" type="presParOf" srcId="{F331C222-3FA5-47B7-A925-8B2F2D698E77}" destId="{AE936DFF-E86B-429A-A7ED-043D7AA7EEFD}" srcOrd="1" destOrd="0" presId="urn:microsoft.com/office/officeart/2008/layout/SquareAccentList"/>
    <dgm:cxn modelId="{D3878BE5-AF40-4B95-8A96-0002036A81BC}" type="presParOf" srcId="{3BA99AC5-5797-4D78-877C-B7F1A0A82893}" destId="{2EC7B1E1-58CB-4F81-8FF7-F021E669EC21}" srcOrd="3" destOrd="0" presId="urn:microsoft.com/office/officeart/2008/layout/SquareAccentList"/>
    <dgm:cxn modelId="{FCA5655C-94D8-4159-89D8-72816BB5638E}" type="presParOf" srcId="{2EC7B1E1-58CB-4F81-8FF7-F021E669EC21}" destId="{DCC97319-809D-4359-99E4-1419C3860973}" srcOrd="0" destOrd="0" presId="urn:microsoft.com/office/officeart/2008/layout/SquareAccentList"/>
    <dgm:cxn modelId="{A9B94262-732F-4A95-A496-8F35A0B371B3}" type="presParOf" srcId="{2EC7B1E1-58CB-4F81-8FF7-F021E669EC21}" destId="{13802994-40BD-4351-BFCD-AA1D2A9740D4}" srcOrd="1" destOrd="0" presId="urn:microsoft.com/office/officeart/2008/layout/SquareAccentList"/>
    <dgm:cxn modelId="{B16BF66B-0062-4B45-98D3-91A4C98C6C6C}" type="presParOf" srcId="{29CCE41C-FEA1-4A65-B564-AFC683749C3E}" destId="{02CA99F5-813A-471F-902C-CC7690AD0153}" srcOrd="1" destOrd="0" presId="urn:microsoft.com/office/officeart/2008/layout/SquareAccentList"/>
    <dgm:cxn modelId="{305206BA-D50E-4EE9-9860-625F19EFE3A2}" type="presParOf" srcId="{02CA99F5-813A-471F-902C-CC7690AD0153}" destId="{E7767980-DDD7-4C01-988B-66C3514779EE}" srcOrd="0" destOrd="0" presId="urn:microsoft.com/office/officeart/2008/layout/SquareAccentList"/>
    <dgm:cxn modelId="{3BE433D0-2E9B-4767-B3D9-1A91B1557061}" type="presParOf" srcId="{E7767980-DDD7-4C01-988B-66C3514779EE}" destId="{E108C009-3B1D-4BB0-8C30-345BF23F386C}" srcOrd="0" destOrd="0" presId="urn:microsoft.com/office/officeart/2008/layout/SquareAccentList"/>
    <dgm:cxn modelId="{3B326304-E01E-4CD8-8A77-9F541EF9CEC9}" type="presParOf" srcId="{E7767980-DDD7-4C01-988B-66C3514779EE}" destId="{DBCAA0B8-D120-4A99-970A-B3213ADCA267}" srcOrd="1" destOrd="0" presId="urn:microsoft.com/office/officeart/2008/layout/SquareAccentList"/>
    <dgm:cxn modelId="{20943E28-A7AA-4E9A-8682-60915F77F71B}" type="presParOf" srcId="{E7767980-DDD7-4C01-988B-66C3514779EE}" destId="{C05A2BB5-8069-4338-AF34-4FD831D24E51}" srcOrd="2" destOrd="0" presId="urn:microsoft.com/office/officeart/2008/layout/SquareAccentList"/>
    <dgm:cxn modelId="{432C24F3-A9CD-4AC0-9C40-4E9E3C8956DF}" type="presParOf" srcId="{02CA99F5-813A-471F-902C-CC7690AD0153}" destId="{414082AE-58A8-4DA0-8347-BDAD87095E28}" srcOrd="1" destOrd="0" presId="urn:microsoft.com/office/officeart/2008/layout/SquareAccentList"/>
    <dgm:cxn modelId="{33C1E309-3E00-41C8-A6AA-467B36E1F57D}" type="presParOf" srcId="{414082AE-58A8-4DA0-8347-BDAD87095E28}" destId="{2CD7F310-4ADB-4E4B-B497-0BAD232BAD05}" srcOrd="0" destOrd="0" presId="urn:microsoft.com/office/officeart/2008/layout/SquareAccentList"/>
    <dgm:cxn modelId="{D0871FF2-380C-47FF-8D08-D0DDDE7F3171}" type="presParOf" srcId="{2CD7F310-4ADB-4E4B-B497-0BAD232BAD05}" destId="{9180CAC2-9ED0-4E65-BE66-373F698332E7}" srcOrd="0" destOrd="0" presId="urn:microsoft.com/office/officeart/2008/layout/SquareAccentList"/>
    <dgm:cxn modelId="{557BCE91-9E6E-4C9C-BCE7-45C2FC947205}" type="presParOf" srcId="{2CD7F310-4ADB-4E4B-B497-0BAD232BAD05}" destId="{49960E75-2283-4D5E-972E-4CBB42A15D9D}" srcOrd="1" destOrd="0" presId="urn:microsoft.com/office/officeart/2008/layout/SquareAccentList"/>
    <dgm:cxn modelId="{47E96423-2AFE-4436-8B46-1DEAA8CDC92D}" type="presParOf" srcId="{414082AE-58A8-4DA0-8347-BDAD87095E28}" destId="{86247131-DB59-430F-9C63-2D76A5C8EBC7}" srcOrd="1" destOrd="0" presId="urn:microsoft.com/office/officeart/2008/layout/SquareAccentList"/>
    <dgm:cxn modelId="{0BC5B5A8-E2BF-4C0A-9DD8-62A9E35C6184}" type="presParOf" srcId="{86247131-DB59-430F-9C63-2D76A5C8EBC7}" destId="{75C9834E-285A-417D-AE81-727626559CCE}" srcOrd="0" destOrd="0" presId="urn:microsoft.com/office/officeart/2008/layout/SquareAccentList"/>
    <dgm:cxn modelId="{A55A8FB2-E6C8-4A5E-A4C7-02282B944452}" type="presParOf" srcId="{86247131-DB59-430F-9C63-2D76A5C8EBC7}" destId="{0B80B126-D03B-407A-ACBA-CE749DB99A3A}" srcOrd="1" destOrd="0" presId="urn:microsoft.com/office/officeart/2008/layout/SquareAccentList"/>
    <dgm:cxn modelId="{33BFC703-B4E0-4284-A069-47CFDADBB95C}" type="presParOf" srcId="{414082AE-58A8-4DA0-8347-BDAD87095E28}" destId="{9C0CB439-146B-4C3D-B732-614EF0A8FBB9}" srcOrd="2" destOrd="0" presId="urn:microsoft.com/office/officeart/2008/layout/SquareAccentList"/>
    <dgm:cxn modelId="{AA8A60DB-B6D0-42E0-8F7F-B623F58005A5}" type="presParOf" srcId="{9C0CB439-146B-4C3D-B732-614EF0A8FBB9}" destId="{5CB5797B-B77C-4FEE-B080-5CE806C0C718}" srcOrd="0" destOrd="0" presId="urn:microsoft.com/office/officeart/2008/layout/SquareAccentList"/>
    <dgm:cxn modelId="{3B7470B1-617B-4DAE-B78E-F3A6D336D8D6}" type="presParOf" srcId="{9C0CB439-146B-4C3D-B732-614EF0A8FBB9}" destId="{D3642B2A-919C-4FB8-A141-188655369199}" srcOrd="1" destOrd="0" presId="urn:microsoft.com/office/officeart/2008/layout/SquareAccentList"/>
    <dgm:cxn modelId="{FF90AA00-F5FE-4D23-B658-0755A3AB5449}" type="presParOf" srcId="{414082AE-58A8-4DA0-8347-BDAD87095E28}" destId="{2B608DA3-E4A1-48EC-BF32-766011CF6E11}" srcOrd="3" destOrd="0" presId="urn:microsoft.com/office/officeart/2008/layout/SquareAccentList"/>
    <dgm:cxn modelId="{7C3D8567-9855-4011-AA4D-F12B454A5C34}" type="presParOf" srcId="{2B608DA3-E4A1-48EC-BF32-766011CF6E11}" destId="{6960A798-104A-458A-B97E-69B9D5B9CFD2}" srcOrd="0" destOrd="0" presId="urn:microsoft.com/office/officeart/2008/layout/SquareAccentList"/>
    <dgm:cxn modelId="{25A3ABBB-00A7-4C37-9613-16856FF83713}" type="presParOf" srcId="{2B608DA3-E4A1-48EC-BF32-766011CF6E11}" destId="{9924B95B-C8C9-444B-873F-5396E9F5C32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09626-7834-45FC-8043-605371C7596F}">
      <dsp:nvSpPr>
        <dsp:cNvPr id="0" name=""/>
        <dsp:cNvSpPr/>
      </dsp:nvSpPr>
      <dsp:spPr>
        <a:xfrm>
          <a:off x="2484086" y="973708"/>
          <a:ext cx="539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63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/>
        </a:p>
      </dsp:txBody>
      <dsp:txXfrm>
        <a:off x="2739649" y="1016577"/>
        <a:ext cx="28511" cy="5702"/>
      </dsp:txXfrm>
    </dsp:sp>
    <dsp:sp modelId="{F905057E-A277-4ED2-A041-EE7ED9E48EC6}">
      <dsp:nvSpPr>
        <dsp:cNvPr id="0" name=""/>
        <dsp:cNvSpPr/>
      </dsp:nvSpPr>
      <dsp:spPr>
        <a:xfrm>
          <a:off x="6586" y="275638"/>
          <a:ext cx="2479300" cy="14875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Caracterización y clasificación correcta de los casos de malaria (notificación)</a:t>
          </a:r>
          <a:endParaRPr lang="es-CO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6" y="275638"/>
        <a:ext cx="2479300" cy="1487580"/>
      </dsp:txXfrm>
    </dsp:sp>
    <dsp:sp modelId="{E6480C8B-F72D-4C4B-89FC-3570385CE190}">
      <dsp:nvSpPr>
        <dsp:cNvPr id="0" name=""/>
        <dsp:cNvSpPr/>
      </dsp:nvSpPr>
      <dsp:spPr>
        <a:xfrm>
          <a:off x="5533625" y="973708"/>
          <a:ext cx="539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63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/>
        </a:p>
      </dsp:txBody>
      <dsp:txXfrm>
        <a:off x="5789189" y="1016577"/>
        <a:ext cx="28511" cy="5702"/>
      </dsp:txXfrm>
    </dsp:sp>
    <dsp:sp modelId="{FE1AEE3E-54FF-4CC1-A097-D7ACBC659D14}">
      <dsp:nvSpPr>
        <dsp:cNvPr id="0" name=""/>
        <dsp:cNvSpPr/>
      </dsp:nvSpPr>
      <dsp:spPr>
        <a:xfrm>
          <a:off x="3056125" y="275638"/>
          <a:ext cx="2479300" cy="14875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Arial" panose="020B0604020202020204" pitchFamily="34" charset="0"/>
              <a:cs typeface="Arial" panose="020B0604020202020204" pitchFamily="34" charset="0"/>
            </a:rPr>
            <a:t>Depuración permanente de datos y rutina de análisis local</a:t>
          </a:r>
        </a:p>
      </dsp:txBody>
      <dsp:txXfrm>
        <a:off x="3056125" y="275638"/>
        <a:ext cx="2479300" cy="1487580"/>
      </dsp:txXfrm>
    </dsp:sp>
    <dsp:sp modelId="{9EE03DB5-FFB4-4B6D-BC4A-23A17BD5972D}">
      <dsp:nvSpPr>
        <dsp:cNvPr id="0" name=""/>
        <dsp:cNvSpPr/>
      </dsp:nvSpPr>
      <dsp:spPr>
        <a:xfrm>
          <a:off x="1246236" y="1761418"/>
          <a:ext cx="6099078" cy="539639"/>
        </a:xfrm>
        <a:custGeom>
          <a:avLst/>
          <a:gdLst/>
          <a:ahLst/>
          <a:cxnLst/>
          <a:rect l="0" t="0" r="0" b="0"/>
          <a:pathLst>
            <a:path>
              <a:moveTo>
                <a:pt x="6099078" y="0"/>
              </a:moveTo>
              <a:lnTo>
                <a:pt x="6099078" y="286919"/>
              </a:lnTo>
              <a:lnTo>
                <a:pt x="0" y="286919"/>
              </a:lnTo>
              <a:lnTo>
                <a:pt x="0" y="53963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/>
        </a:p>
      </dsp:txBody>
      <dsp:txXfrm>
        <a:off x="4142633" y="2028386"/>
        <a:ext cx="306283" cy="5702"/>
      </dsp:txXfrm>
    </dsp:sp>
    <dsp:sp modelId="{AFC05AB3-B86E-40A6-9F26-F57BA45531FB}">
      <dsp:nvSpPr>
        <dsp:cNvPr id="0" name=""/>
        <dsp:cNvSpPr/>
      </dsp:nvSpPr>
      <dsp:spPr>
        <a:xfrm>
          <a:off x="6105664" y="275638"/>
          <a:ext cx="2479300" cy="14875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kern="1200" dirty="0">
              <a:latin typeface="Arial" panose="020B0604020202020204" pitchFamily="34" charset="0"/>
              <a:cs typeface="Arial" panose="020B0604020202020204" pitchFamily="34" charset="0"/>
            </a:rPr>
            <a:t>Identificación de escenarios de transmisión y grupos de riesgo </a:t>
          </a:r>
          <a:endParaRPr lang="es-CO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5664" y="275638"/>
        <a:ext cx="2479300" cy="1487580"/>
      </dsp:txXfrm>
    </dsp:sp>
    <dsp:sp modelId="{160D3925-49D7-4D26-87B9-A04E70FC3C56}">
      <dsp:nvSpPr>
        <dsp:cNvPr id="0" name=""/>
        <dsp:cNvSpPr/>
      </dsp:nvSpPr>
      <dsp:spPr>
        <a:xfrm>
          <a:off x="2484086" y="3031527"/>
          <a:ext cx="539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63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/>
        </a:p>
      </dsp:txBody>
      <dsp:txXfrm>
        <a:off x="2739649" y="3074396"/>
        <a:ext cx="28511" cy="5702"/>
      </dsp:txXfrm>
    </dsp:sp>
    <dsp:sp modelId="{5E81BA55-813B-4ED1-AADC-244A2D258D8E}">
      <dsp:nvSpPr>
        <dsp:cNvPr id="0" name=""/>
        <dsp:cNvSpPr/>
      </dsp:nvSpPr>
      <dsp:spPr>
        <a:xfrm>
          <a:off x="6586" y="2333457"/>
          <a:ext cx="2479300" cy="14875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Arial" panose="020B0604020202020204" pitchFamily="34" charset="0"/>
              <a:cs typeface="Arial" panose="020B0604020202020204" pitchFamily="34" charset="0"/>
            </a:rPr>
            <a:t>Evaluación de indicadores de vigilancia de manera rutinaria</a:t>
          </a:r>
        </a:p>
      </dsp:txBody>
      <dsp:txXfrm>
        <a:off x="6586" y="2333457"/>
        <a:ext cx="2479300" cy="1487580"/>
      </dsp:txXfrm>
    </dsp:sp>
    <dsp:sp modelId="{9037DEDD-4CBE-4F80-BA02-83D1974B5680}">
      <dsp:nvSpPr>
        <dsp:cNvPr id="0" name=""/>
        <dsp:cNvSpPr/>
      </dsp:nvSpPr>
      <dsp:spPr>
        <a:xfrm>
          <a:off x="3056125" y="2333457"/>
          <a:ext cx="2479300" cy="14875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Divulgación de la información para toma de decisiones.</a:t>
          </a:r>
          <a:endParaRPr lang="es-CO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6125" y="2333457"/>
        <a:ext cx="2479300" cy="1487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09626-7834-45FC-8043-605371C7596F}">
      <dsp:nvSpPr>
        <dsp:cNvPr id="0" name=""/>
        <dsp:cNvSpPr/>
      </dsp:nvSpPr>
      <dsp:spPr>
        <a:xfrm>
          <a:off x="2801022" y="969259"/>
          <a:ext cx="6123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234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3091119" y="1011764"/>
        <a:ext cx="32147" cy="6429"/>
      </dsp:txXfrm>
    </dsp:sp>
    <dsp:sp modelId="{F905057E-A277-4ED2-A041-EE7ED9E48EC6}">
      <dsp:nvSpPr>
        <dsp:cNvPr id="0" name=""/>
        <dsp:cNvSpPr/>
      </dsp:nvSpPr>
      <dsp:spPr>
        <a:xfrm>
          <a:off x="7426" y="176360"/>
          <a:ext cx="2795396" cy="16772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Evaluación de la calidad y oportunidad de la notificación de los casos de malaria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26" y="176360"/>
        <a:ext cx="2795396" cy="1677238"/>
      </dsp:txXfrm>
    </dsp:sp>
    <dsp:sp modelId="{E6480C8B-F72D-4C4B-89FC-3570385CE190}">
      <dsp:nvSpPr>
        <dsp:cNvPr id="0" name=""/>
        <dsp:cNvSpPr/>
      </dsp:nvSpPr>
      <dsp:spPr>
        <a:xfrm>
          <a:off x="6239360" y="969259"/>
          <a:ext cx="6123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234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6529458" y="1011764"/>
        <a:ext cx="32147" cy="6429"/>
      </dsp:txXfrm>
    </dsp:sp>
    <dsp:sp modelId="{FE1AEE3E-54FF-4CC1-A097-D7ACBC659D14}">
      <dsp:nvSpPr>
        <dsp:cNvPr id="0" name=""/>
        <dsp:cNvSpPr/>
      </dsp:nvSpPr>
      <dsp:spPr>
        <a:xfrm>
          <a:off x="3445764" y="176360"/>
          <a:ext cx="2795396" cy="16772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Identificación de escenarios de transmisión</a:t>
          </a:r>
        </a:p>
      </dsp:txBody>
      <dsp:txXfrm>
        <a:off x="3445764" y="176360"/>
        <a:ext cx="2795396" cy="1677238"/>
      </dsp:txXfrm>
    </dsp:sp>
    <dsp:sp modelId="{9EE03DB5-FFB4-4B6D-BC4A-23A17BD5972D}">
      <dsp:nvSpPr>
        <dsp:cNvPr id="0" name=""/>
        <dsp:cNvSpPr/>
      </dsp:nvSpPr>
      <dsp:spPr>
        <a:xfrm>
          <a:off x="1405124" y="1851798"/>
          <a:ext cx="6876676" cy="612341"/>
        </a:xfrm>
        <a:custGeom>
          <a:avLst/>
          <a:gdLst/>
          <a:ahLst/>
          <a:cxnLst/>
          <a:rect l="0" t="0" r="0" b="0"/>
          <a:pathLst>
            <a:path>
              <a:moveTo>
                <a:pt x="6876676" y="0"/>
              </a:moveTo>
              <a:lnTo>
                <a:pt x="6876676" y="323270"/>
              </a:lnTo>
              <a:lnTo>
                <a:pt x="0" y="323270"/>
              </a:lnTo>
              <a:lnTo>
                <a:pt x="0" y="61234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670795" y="2154754"/>
        <a:ext cx="345333" cy="6429"/>
      </dsp:txXfrm>
    </dsp:sp>
    <dsp:sp modelId="{AFC05AB3-B86E-40A6-9F26-F57BA45531FB}">
      <dsp:nvSpPr>
        <dsp:cNvPr id="0" name=""/>
        <dsp:cNvSpPr/>
      </dsp:nvSpPr>
      <dsp:spPr>
        <a:xfrm>
          <a:off x="6884102" y="176360"/>
          <a:ext cx="2795396" cy="16772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>
              <a:latin typeface="Arial" panose="020B0604020202020204" pitchFamily="34" charset="0"/>
              <a:cs typeface="Arial" panose="020B0604020202020204" pitchFamily="34" charset="0"/>
            </a:rPr>
            <a:t>Evaluación</a:t>
          </a:r>
          <a:r>
            <a:rPr lang="es-CO" sz="14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 de indicadores de eliminación y control de la malaria</a:t>
          </a:r>
          <a:endParaRPr lang="es-CO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4102" y="176360"/>
        <a:ext cx="2795396" cy="1677238"/>
      </dsp:txXfrm>
    </dsp:sp>
    <dsp:sp modelId="{160D3925-49D7-4D26-87B9-A04E70FC3C56}">
      <dsp:nvSpPr>
        <dsp:cNvPr id="0" name=""/>
        <dsp:cNvSpPr/>
      </dsp:nvSpPr>
      <dsp:spPr>
        <a:xfrm>
          <a:off x="2801022" y="3289438"/>
          <a:ext cx="6123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234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3091119" y="3331943"/>
        <a:ext cx="32147" cy="6429"/>
      </dsp:txXfrm>
    </dsp:sp>
    <dsp:sp modelId="{5E81BA55-813B-4ED1-AADC-244A2D258D8E}">
      <dsp:nvSpPr>
        <dsp:cNvPr id="0" name=""/>
        <dsp:cNvSpPr/>
      </dsp:nvSpPr>
      <dsp:spPr>
        <a:xfrm>
          <a:off x="7426" y="2496539"/>
          <a:ext cx="2795396" cy="16772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Análisis de la estratificación del riesgo y </a:t>
          </a:r>
          <a:r>
            <a:rPr lang="es-CO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micro-planes</a:t>
          </a: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 para eliminación y control</a:t>
          </a:r>
        </a:p>
      </dsp:txBody>
      <dsp:txXfrm>
        <a:off x="7426" y="2496539"/>
        <a:ext cx="2795396" cy="1677238"/>
      </dsp:txXfrm>
    </dsp:sp>
    <dsp:sp modelId="{9037DEDD-4CBE-4F80-BA02-83D1974B5680}">
      <dsp:nvSpPr>
        <dsp:cNvPr id="0" name=""/>
        <dsp:cNvSpPr/>
      </dsp:nvSpPr>
      <dsp:spPr>
        <a:xfrm>
          <a:off x="3445764" y="2496539"/>
          <a:ext cx="2795396" cy="16772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Planteamiento de mejora de </a:t>
          </a:r>
          <a:r>
            <a:rPr lang="es-E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micro-planes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, análisis y direccionamiento para toma de decisiones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5764" y="2496539"/>
        <a:ext cx="2795396" cy="1677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5AD08-776D-4E08-A52D-7BDECE66B98F}">
      <dsp:nvSpPr>
        <dsp:cNvPr id="0" name=""/>
        <dsp:cNvSpPr/>
      </dsp:nvSpPr>
      <dsp:spPr>
        <a:xfrm>
          <a:off x="37" y="837943"/>
          <a:ext cx="3964841" cy="466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1B0C8-CE03-4F89-B487-E65140DD6365}">
      <dsp:nvSpPr>
        <dsp:cNvPr id="0" name=""/>
        <dsp:cNvSpPr/>
      </dsp:nvSpPr>
      <dsp:spPr>
        <a:xfrm>
          <a:off x="37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9AC58-1ABE-48C0-9D22-0F31F62723AC}">
      <dsp:nvSpPr>
        <dsp:cNvPr id="0" name=""/>
        <dsp:cNvSpPr/>
      </dsp:nvSpPr>
      <dsp:spPr>
        <a:xfrm>
          <a:off x="37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0" kern="1200" dirty="0"/>
        </a:p>
      </dsp:txBody>
      <dsp:txXfrm>
        <a:off x="37" y="0"/>
        <a:ext cx="3964841" cy="837943"/>
      </dsp:txXfrm>
    </dsp:sp>
    <dsp:sp modelId="{38BBAA01-04C4-48B3-8657-F063A6783A1E}">
      <dsp:nvSpPr>
        <dsp:cNvPr id="0" name=""/>
        <dsp:cNvSpPr/>
      </dsp:nvSpPr>
      <dsp:spPr>
        <a:xfrm>
          <a:off x="37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E52AF-1468-44D6-B504-FF89011D79F1}">
      <dsp:nvSpPr>
        <dsp:cNvPr id="0" name=""/>
        <dsp:cNvSpPr/>
      </dsp:nvSpPr>
      <dsp:spPr>
        <a:xfrm>
          <a:off x="277576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Arial" panose="020B0604020202020204" pitchFamily="34" charset="0"/>
              <a:cs typeface="Arial" panose="020B0604020202020204" pitchFamily="34" charset="0"/>
            </a:rPr>
            <a:t>Numero de casos totales según localidad/vereda/municipio</a:t>
          </a:r>
        </a:p>
      </dsp:txBody>
      <dsp:txXfrm>
        <a:off x="277576" y="1498232"/>
        <a:ext cx="3687302" cy="678938"/>
      </dsp:txXfrm>
    </dsp:sp>
    <dsp:sp modelId="{1DDDC7E9-9B1F-4AA5-85FA-30269074A586}">
      <dsp:nvSpPr>
        <dsp:cNvPr id="0" name=""/>
        <dsp:cNvSpPr/>
      </dsp:nvSpPr>
      <dsp:spPr>
        <a:xfrm>
          <a:off x="37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A5235-79FD-4033-B80D-3F087F383FFC}">
      <dsp:nvSpPr>
        <dsp:cNvPr id="0" name=""/>
        <dsp:cNvSpPr/>
      </dsp:nvSpPr>
      <dsp:spPr>
        <a:xfrm>
          <a:off x="277576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Arial" panose="020B0604020202020204" pitchFamily="34" charset="0"/>
              <a:cs typeface="Arial" panose="020B0604020202020204" pitchFamily="34" charset="0"/>
            </a:rPr>
            <a:t>Oportunidad de diagnóstico</a:t>
          </a:r>
        </a:p>
      </dsp:txBody>
      <dsp:txXfrm>
        <a:off x="277576" y="2177170"/>
        <a:ext cx="3687302" cy="678938"/>
      </dsp:txXfrm>
    </dsp:sp>
    <dsp:sp modelId="{B73263AB-20F4-42FF-8F1A-9D71F94E034C}">
      <dsp:nvSpPr>
        <dsp:cNvPr id="0" name=""/>
        <dsp:cNvSpPr/>
      </dsp:nvSpPr>
      <dsp:spPr>
        <a:xfrm>
          <a:off x="37" y="3049945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36DFF-E86B-429A-A7ED-043D7AA7EEFD}">
      <dsp:nvSpPr>
        <dsp:cNvPr id="0" name=""/>
        <dsp:cNvSpPr/>
      </dsp:nvSpPr>
      <dsp:spPr>
        <a:xfrm>
          <a:off x="277576" y="2856108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Arial" panose="020B0604020202020204" pitchFamily="34" charset="0"/>
              <a:cs typeface="Arial" panose="020B0604020202020204" pitchFamily="34" charset="0"/>
            </a:rPr>
            <a:t>Oportunidad de tratamiento</a:t>
          </a:r>
        </a:p>
      </dsp:txBody>
      <dsp:txXfrm>
        <a:off x="277576" y="2856108"/>
        <a:ext cx="3687302" cy="678938"/>
      </dsp:txXfrm>
    </dsp:sp>
    <dsp:sp modelId="{DCC97319-809D-4359-99E4-1419C3860973}">
      <dsp:nvSpPr>
        <dsp:cNvPr id="0" name=""/>
        <dsp:cNvSpPr/>
      </dsp:nvSpPr>
      <dsp:spPr>
        <a:xfrm>
          <a:off x="37" y="3728883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02994-40BD-4351-BFCD-AA1D2A9740D4}">
      <dsp:nvSpPr>
        <dsp:cNvPr id="0" name=""/>
        <dsp:cNvSpPr/>
      </dsp:nvSpPr>
      <dsp:spPr>
        <a:xfrm>
          <a:off x="277576" y="3535046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Arial" panose="020B0604020202020204" pitchFamily="34" charset="0"/>
              <a:cs typeface="Arial" panose="020B0604020202020204" pitchFamily="34" charset="0"/>
            </a:rPr>
            <a:t>Tasa de mortalidad por malaria</a:t>
          </a:r>
        </a:p>
      </dsp:txBody>
      <dsp:txXfrm>
        <a:off x="277576" y="3535046"/>
        <a:ext cx="3687302" cy="678938"/>
      </dsp:txXfrm>
    </dsp:sp>
    <dsp:sp modelId="{E108C009-3B1D-4BB0-8C30-345BF23F386C}">
      <dsp:nvSpPr>
        <dsp:cNvPr id="0" name=""/>
        <dsp:cNvSpPr/>
      </dsp:nvSpPr>
      <dsp:spPr>
        <a:xfrm>
          <a:off x="4163121" y="837943"/>
          <a:ext cx="3964841" cy="466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A0B8-D120-4A99-970A-B3213ADCA267}">
      <dsp:nvSpPr>
        <dsp:cNvPr id="0" name=""/>
        <dsp:cNvSpPr/>
      </dsp:nvSpPr>
      <dsp:spPr>
        <a:xfrm>
          <a:off x="4163121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A2BB5-8069-4338-AF34-4FD831D24E51}">
      <dsp:nvSpPr>
        <dsp:cNvPr id="0" name=""/>
        <dsp:cNvSpPr/>
      </dsp:nvSpPr>
      <dsp:spPr>
        <a:xfrm>
          <a:off x="4163121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3121" y="0"/>
        <a:ext cx="3964841" cy="837943"/>
      </dsp:txXfrm>
    </dsp:sp>
    <dsp:sp modelId="{9180CAC2-9ED0-4E65-BE66-373F698332E7}">
      <dsp:nvSpPr>
        <dsp:cNvPr id="0" name=""/>
        <dsp:cNvSpPr/>
      </dsp:nvSpPr>
      <dsp:spPr>
        <a:xfrm>
          <a:off x="4163121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60E75-2283-4D5E-972E-4CBB42A15D9D}">
      <dsp:nvSpPr>
        <dsp:cNvPr id="0" name=""/>
        <dsp:cNvSpPr/>
      </dsp:nvSpPr>
      <dsp:spPr>
        <a:xfrm>
          <a:off x="4440659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Arial" panose="020B0604020202020204" pitchFamily="34" charset="0"/>
              <a:cs typeface="Arial" panose="020B0604020202020204" pitchFamily="34" charset="0"/>
            </a:rPr>
            <a:t>Número de casos según origen: autóctonos/ importados</a:t>
          </a:r>
        </a:p>
      </dsp:txBody>
      <dsp:txXfrm>
        <a:off x="4440659" y="1498232"/>
        <a:ext cx="3687302" cy="678938"/>
      </dsp:txXfrm>
    </dsp:sp>
    <dsp:sp modelId="{75C9834E-285A-417D-AE81-727626559CCE}">
      <dsp:nvSpPr>
        <dsp:cNvPr id="0" name=""/>
        <dsp:cNvSpPr/>
      </dsp:nvSpPr>
      <dsp:spPr>
        <a:xfrm>
          <a:off x="4163121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0B126-D03B-407A-ACBA-CE749DB99A3A}">
      <dsp:nvSpPr>
        <dsp:cNvPr id="0" name=""/>
        <dsp:cNvSpPr/>
      </dsp:nvSpPr>
      <dsp:spPr>
        <a:xfrm>
          <a:off x="4440659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Arial" panose="020B0604020202020204" pitchFamily="34" charset="0"/>
              <a:cs typeface="Arial" panose="020B0604020202020204" pitchFamily="34" charset="0"/>
            </a:rPr>
            <a:t>Numero de casos según tipo de vigilancia</a:t>
          </a:r>
        </a:p>
      </dsp:txBody>
      <dsp:txXfrm>
        <a:off x="4440659" y="2177170"/>
        <a:ext cx="3687302" cy="678938"/>
      </dsp:txXfrm>
    </dsp:sp>
    <dsp:sp modelId="{5CB5797B-B77C-4FEE-B080-5CE806C0C718}">
      <dsp:nvSpPr>
        <dsp:cNvPr id="0" name=""/>
        <dsp:cNvSpPr/>
      </dsp:nvSpPr>
      <dsp:spPr>
        <a:xfrm>
          <a:off x="4163121" y="3049945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42B2A-919C-4FB8-A141-188655369199}">
      <dsp:nvSpPr>
        <dsp:cNvPr id="0" name=""/>
        <dsp:cNvSpPr/>
      </dsp:nvSpPr>
      <dsp:spPr>
        <a:xfrm>
          <a:off x="4440659" y="2856108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Arial" panose="020B0604020202020204" pitchFamily="34" charset="0"/>
              <a:cs typeface="Arial" panose="020B0604020202020204" pitchFamily="34" charset="0"/>
            </a:rPr>
            <a:t>Situación epidemiológica: brote/alarma/seguridad</a:t>
          </a:r>
        </a:p>
      </dsp:txBody>
      <dsp:txXfrm>
        <a:off x="4440659" y="2856108"/>
        <a:ext cx="3687302" cy="678938"/>
      </dsp:txXfrm>
    </dsp:sp>
    <dsp:sp modelId="{6960A798-104A-458A-B97E-69B9D5B9CFD2}">
      <dsp:nvSpPr>
        <dsp:cNvPr id="0" name=""/>
        <dsp:cNvSpPr/>
      </dsp:nvSpPr>
      <dsp:spPr>
        <a:xfrm>
          <a:off x="4163121" y="3728883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4B95B-C8C9-444B-873F-5396E9F5C321}">
      <dsp:nvSpPr>
        <dsp:cNvPr id="0" name=""/>
        <dsp:cNvSpPr/>
      </dsp:nvSpPr>
      <dsp:spPr>
        <a:xfrm>
          <a:off x="4440659" y="3535046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Arial" panose="020B0604020202020204" pitchFamily="34" charset="0"/>
              <a:cs typeface="Arial" panose="020B0604020202020204" pitchFamily="34" charset="0"/>
            </a:rPr>
            <a:t>Proporción de malaria complicada</a:t>
          </a:r>
        </a:p>
      </dsp:txBody>
      <dsp:txXfrm>
        <a:off x="4440659" y="3535046"/>
        <a:ext cx="3687302" cy="678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A7799F6-4DBB-436C-91EE-3C1259C729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9F51F-9B7C-4ABB-9F2F-4DD657E315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4A4E7-3CF6-4CA0-B3A6-612210556990}" type="datetimeFigureOut">
              <a:rPr lang="es-CO" smtClean="0"/>
              <a:t>27/02/21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7D1D4D-FABB-4A9D-9FE9-013294CABB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B4B25E-AC15-423E-B64C-D48E158C3B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5AF6B-052F-4B91-A1F3-5134B63A79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227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D0DB7-47DE-4C6E-A37F-858B7E617A45}" type="datetimeFigureOut">
              <a:rPr lang="es-CO" smtClean="0"/>
              <a:t>27/02/21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889D-4262-4685-B3DB-D98E57AC9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849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/>
          </a:p>
          <a:p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455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/>
          </a:p>
          <a:p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061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/>
          </a:p>
          <a:p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059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5889D-4262-4685-B3DB-D98E57AC9F8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82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F0C84-E809-49AF-94E9-AB7FC5465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B652B9-1B79-4E24-8A10-6A5A735D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7E737-41F3-47FB-BFDB-49A25A86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27/02/21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9A42C-90DB-4DB3-8D1B-8FA40EEA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B398F5-3E2C-43B6-883F-B9B9620D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33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1382F-E2CA-46BD-A633-27A2EFF9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A715D8-DA02-47C6-B287-FE039C801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EFB50D-7252-48F9-9A4C-EC2CA6F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1D59EA-5593-4532-8B3D-B487689C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27/02/21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E38109-1D45-4CCB-A36B-7F635163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A3C21-2E5C-4A4A-92ED-D4709A21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506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5C790-0A1B-4087-A20E-47747991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861D0E-88D0-42E4-B5DB-9981DA404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0C8F-2A68-4496-A1F3-26D5A125D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5ACACD-38E5-43D6-92BE-1F7E6054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27/02/21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9F4DB5-A4F4-4EE1-A5AE-60202E03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137979-6597-4ADE-A965-3B5BFF39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076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9C32-E8E1-4DD7-A21D-4ED93DCE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B72510-E4A7-4280-BF48-D625911AC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EB7243-1446-4F60-B00E-0DF3055F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27/02/21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D9E14-F5BC-492B-8789-5156AD2A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CC216-6DB6-4175-B9A1-5CF09E10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61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158CA6-43D4-4FA8-A839-BADDC1EB4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B9659B-342C-4F97-9F64-307A18A3F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75EB7-5F17-44AB-9070-DFEC0F5C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27/02/21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357F72-BAFF-4D5A-9683-0841F7B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E0ACC-C90D-4E6B-B563-22DFB5E4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09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ci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56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37361"/>
            <a:ext cx="5057775" cy="38963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C969070-458B-42D7-AA01-A0381C599718}"/>
              </a:ext>
            </a:extLst>
          </p:cNvPr>
          <p:cNvGrpSpPr/>
          <p:nvPr userDrawn="1"/>
        </p:nvGrpSpPr>
        <p:grpSpPr>
          <a:xfrm>
            <a:off x="0" y="5512721"/>
            <a:ext cx="12255079" cy="1369913"/>
            <a:chOff x="-1" y="3154082"/>
            <a:chExt cx="12255079" cy="136991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1653096-9640-4770-B96C-9B2E09060DC3}"/>
                </a:ext>
              </a:extLst>
            </p:cNvPr>
            <p:cNvSpPr/>
            <p:nvPr userDrawn="1"/>
          </p:nvSpPr>
          <p:spPr>
            <a:xfrm>
              <a:off x="0" y="4351985"/>
              <a:ext cx="11174730" cy="1399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896EFCA-70AC-45A1-9107-9B47E26A2B06}"/>
                </a:ext>
              </a:extLst>
            </p:cNvPr>
            <p:cNvSpPr/>
            <p:nvPr userDrawn="1"/>
          </p:nvSpPr>
          <p:spPr>
            <a:xfrm>
              <a:off x="6081078" y="4329022"/>
              <a:ext cx="1038225" cy="194973"/>
            </a:xfrm>
            <a:prstGeom prst="rect">
              <a:avLst/>
            </a:prstGeom>
            <a:solidFill>
              <a:srgbClr val="F07E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FA464BE-AB47-4D90-8738-B42819A02266}"/>
                </a:ext>
              </a:extLst>
            </p:cNvPr>
            <p:cNvSpPr/>
            <p:nvPr userDrawn="1"/>
          </p:nvSpPr>
          <p:spPr>
            <a:xfrm>
              <a:off x="7092633" y="4338131"/>
              <a:ext cx="1011555" cy="161230"/>
            </a:xfrm>
            <a:prstGeom prst="rect">
              <a:avLst/>
            </a:prstGeom>
            <a:solidFill>
              <a:srgbClr val="00C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42046EB-7B5B-4253-BDF7-7889186C88C8}"/>
                </a:ext>
              </a:extLst>
            </p:cNvPr>
            <p:cNvSpPr/>
            <p:nvPr userDrawn="1"/>
          </p:nvSpPr>
          <p:spPr>
            <a:xfrm>
              <a:off x="8104189" y="4338131"/>
              <a:ext cx="1010064" cy="161230"/>
            </a:xfrm>
            <a:prstGeom prst="rect">
              <a:avLst/>
            </a:prstGeom>
            <a:solidFill>
              <a:srgbClr val="FF0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44E7692-0932-47E9-87B5-6E7C2DD6579A}"/>
                </a:ext>
              </a:extLst>
            </p:cNvPr>
            <p:cNvSpPr/>
            <p:nvPr userDrawn="1"/>
          </p:nvSpPr>
          <p:spPr>
            <a:xfrm>
              <a:off x="9114254" y="4338131"/>
              <a:ext cx="1022251" cy="161230"/>
            </a:xfrm>
            <a:prstGeom prst="rect">
              <a:avLst/>
            </a:prstGeom>
            <a:solidFill>
              <a:srgbClr val="005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A538B76-0616-437A-A678-02D0B7FA7533}"/>
                </a:ext>
              </a:extLst>
            </p:cNvPr>
            <p:cNvSpPr/>
            <p:nvPr userDrawn="1"/>
          </p:nvSpPr>
          <p:spPr>
            <a:xfrm>
              <a:off x="10133750" y="4338131"/>
              <a:ext cx="1022251" cy="161230"/>
            </a:xfrm>
            <a:prstGeom prst="rect">
              <a:avLst/>
            </a:prstGeom>
            <a:solidFill>
              <a:srgbClr val="7AC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581518E-F81E-4FC1-B348-4B3B93289A18}"/>
                </a:ext>
              </a:extLst>
            </p:cNvPr>
            <p:cNvSpPr/>
            <p:nvPr userDrawn="1"/>
          </p:nvSpPr>
          <p:spPr>
            <a:xfrm>
              <a:off x="11153775" y="4338131"/>
              <a:ext cx="1038225" cy="161230"/>
            </a:xfrm>
            <a:prstGeom prst="rect">
              <a:avLst/>
            </a:prstGeom>
            <a:solidFill>
              <a:srgbClr val="A32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4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2AC8598-3C3C-45CA-94FB-994D0F17A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615975"/>
              <a:ext cx="3054887" cy="643134"/>
            </a:xfrm>
            <a:prstGeom prst="rect">
              <a:avLst/>
            </a:prstGeom>
          </p:spPr>
        </p:pic>
        <p:pic>
          <p:nvPicPr>
            <p:cNvPr id="15" name="Imagen 14" descr="Imagen que contiene señal&#10;&#10;Descripción generada automáticamente">
              <a:extLst>
                <a:ext uri="{FF2B5EF4-FFF2-40B4-BE49-F238E27FC236}">
                  <a16:creationId xmlns:a16="http://schemas.microsoft.com/office/drawing/2014/main" id="{5980E6A9-C5B3-47CE-BA65-7BF7298819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0" r="14596" b="54316"/>
            <a:stretch/>
          </p:blipFill>
          <p:spPr>
            <a:xfrm>
              <a:off x="4940657" y="3651097"/>
              <a:ext cx="1810259" cy="631705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84D9C3B2-804D-44B3-8681-5387BC4D3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68857" y="3706338"/>
              <a:ext cx="2286154" cy="561512"/>
            </a:xfrm>
            <a:prstGeom prst="rect">
              <a:avLst/>
            </a:prstGeom>
          </p:spPr>
        </p:pic>
        <p:pic>
          <p:nvPicPr>
            <p:cNvPr id="3" name="Imagen 2" descr="Imagen que contiene dibujo, señal&#10;&#10;Descripción generada automáticamente">
              <a:extLst>
                <a:ext uri="{FF2B5EF4-FFF2-40B4-BE49-F238E27FC236}">
                  <a16:creationId xmlns:a16="http://schemas.microsoft.com/office/drawing/2014/main" id="{F52D2E9B-A559-4F11-8A82-C2347A87AA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4239" y="3154082"/>
              <a:ext cx="1210839" cy="1210839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5E97AA1B-D1C5-40D5-B3EB-59D6EEEF3C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27" y="5983610"/>
            <a:ext cx="1470326" cy="6407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BA0ABD-97CC-409F-AE59-574F0C21C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9" t="27243" b="10860"/>
          <a:stretch/>
        </p:blipFill>
        <p:spPr>
          <a:xfrm>
            <a:off x="9305035" y="5951553"/>
            <a:ext cx="1714806" cy="7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ierno">
    <p:bg>
      <p:bgPr>
        <a:solidFill>
          <a:srgbClr val="2D6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293107A0-4F8A-4FD8-9A8C-E41432C348FF}"/>
              </a:ext>
            </a:extLst>
          </p:cNvPr>
          <p:cNvSpPr/>
          <p:nvPr userDrawn="1"/>
        </p:nvSpPr>
        <p:spPr>
          <a:xfrm>
            <a:off x="8643756" y="0"/>
            <a:ext cx="35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6;p2">
            <a:extLst>
              <a:ext uri="{FF2B5EF4-FFF2-40B4-BE49-F238E27FC236}">
                <a16:creationId xmlns:a16="http://schemas.microsoft.com/office/drawing/2014/main" id="{22AB24FA-EFA3-4744-9704-A752234FE6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10438" y="3104560"/>
            <a:ext cx="5281673" cy="1112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83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t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75D5E98-393A-754A-A6D7-F1CEDC38FA74}"/>
              </a:ext>
            </a:extLst>
          </p:cNvPr>
          <p:cNvGrpSpPr/>
          <p:nvPr userDrawn="1"/>
        </p:nvGrpSpPr>
        <p:grpSpPr>
          <a:xfrm>
            <a:off x="3244541" y="5401733"/>
            <a:ext cx="8930526" cy="1208919"/>
            <a:chOff x="3244541" y="5401733"/>
            <a:chExt cx="8930526" cy="12089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709DFA4-1C08-4723-B861-1B2849E62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3108" y="6007238"/>
              <a:ext cx="2269457" cy="583237"/>
            </a:xfrm>
            <a:prstGeom prst="rect">
              <a:avLst/>
            </a:prstGeom>
          </p:spPr>
        </p:pic>
        <p:pic>
          <p:nvPicPr>
            <p:cNvPr id="10" name="Imagen 9" descr="Texto&#10;&#10;Descripción generada automáticamente">
              <a:extLst>
                <a:ext uri="{FF2B5EF4-FFF2-40B4-BE49-F238E27FC236}">
                  <a16:creationId xmlns:a16="http://schemas.microsoft.com/office/drawing/2014/main" id="{19ABA31F-D6F7-4193-AFBB-EAF4030109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477" y="5996792"/>
              <a:ext cx="1412674" cy="589125"/>
            </a:xfrm>
            <a:prstGeom prst="rect">
              <a:avLst/>
            </a:prstGeom>
          </p:spPr>
        </p:pic>
        <p:pic>
          <p:nvPicPr>
            <p:cNvPr id="11" name="Imagen 10" descr="Imagen que contiene botella, exterior, firmar, alimentos&#10;&#10;Descripción generada automáticamente">
              <a:extLst>
                <a:ext uri="{FF2B5EF4-FFF2-40B4-BE49-F238E27FC236}">
                  <a16:creationId xmlns:a16="http://schemas.microsoft.com/office/drawing/2014/main" id="{88303E18-F13B-4CBB-AA27-2D161E3627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966" y="6011796"/>
              <a:ext cx="1398553" cy="583237"/>
            </a:xfrm>
            <a:prstGeom prst="rect">
              <a:avLst/>
            </a:prstGeom>
          </p:spPr>
        </p:pic>
        <p:pic>
          <p:nvPicPr>
            <p:cNvPr id="12" name="Imagen 11" descr="Icono&#10;&#10;Descripción generada automáticamente">
              <a:extLst>
                <a:ext uri="{FF2B5EF4-FFF2-40B4-BE49-F238E27FC236}">
                  <a16:creationId xmlns:a16="http://schemas.microsoft.com/office/drawing/2014/main" id="{781E006B-7640-4CC4-9973-3314C0BB8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187297" y="6011798"/>
              <a:ext cx="1561711" cy="529762"/>
            </a:xfrm>
            <a:prstGeom prst="rect">
              <a:avLst/>
            </a:prstGeom>
          </p:spPr>
        </p:pic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E7D33FEF-266B-4EA9-918A-75B38441C681}"/>
                </a:ext>
              </a:extLst>
            </p:cNvPr>
            <p:cNvCxnSpPr/>
            <p:nvPr/>
          </p:nvCxnSpPr>
          <p:spPr>
            <a:xfrm>
              <a:off x="5046133" y="5401733"/>
              <a:ext cx="712893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n 13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9E154D5E-A0EE-491C-B4FB-9F4BFCF4C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4541" y="5932925"/>
              <a:ext cx="1841798" cy="677727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79098EB-558C-4FE5-BB9F-0D850AFC9D89}"/>
              </a:ext>
            </a:extLst>
          </p:cNvPr>
          <p:cNvSpPr/>
          <p:nvPr userDrawn="1"/>
        </p:nvSpPr>
        <p:spPr>
          <a:xfrm>
            <a:off x="5046132" y="3221504"/>
            <a:ext cx="6841067" cy="19691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552B4EB-5209-49BD-8D46-42836837A1B4}"/>
              </a:ext>
            </a:extLst>
          </p:cNvPr>
          <p:cNvSpPr/>
          <p:nvPr userDrawn="1"/>
        </p:nvSpPr>
        <p:spPr>
          <a:xfrm>
            <a:off x="4966729" y="3811355"/>
            <a:ext cx="186267" cy="9144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19" name="Google Shape;16;p2">
            <a:extLst>
              <a:ext uri="{FF2B5EF4-FFF2-40B4-BE49-F238E27FC236}">
                <a16:creationId xmlns:a16="http://schemas.microsoft.com/office/drawing/2014/main" id="{5CDBC152-D80A-4A34-90F2-A4B60CBABD87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0" y="735559"/>
            <a:ext cx="3216275" cy="677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2E944AEB-7A52-4E2C-91A9-B206B526FA2E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5206363" y="3412938"/>
            <a:ext cx="6458768" cy="914401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AEFFD712-03C0-4D49-BA3E-A50DEFC90651}"/>
              </a:ext>
            </a:extLst>
          </p:cNvPr>
          <p:cNvSpPr>
            <a:spLocks noGrp="1"/>
          </p:cNvSpPr>
          <p:nvPr userDrawn="1">
            <p:ph type="body" sz="half" idx="10"/>
          </p:nvPr>
        </p:nvSpPr>
        <p:spPr>
          <a:xfrm>
            <a:off x="5206363" y="4413342"/>
            <a:ext cx="6458768" cy="65504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0663E9-E0C2-094A-9082-FEB7D3FBB58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76" y="761898"/>
            <a:ext cx="1546912" cy="6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3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1403415-1898-428B-AF7D-35ADCEF925A2}"/>
              </a:ext>
            </a:extLst>
          </p:cNvPr>
          <p:cNvSpPr txBox="1"/>
          <p:nvPr userDrawn="1"/>
        </p:nvSpPr>
        <p:spPr>
          <a:xfrm>
            <a:off x="1198902" y="655645"/>
            <a:ext cx="10079835" cy="707886"/>
          </a:xfrm>
          <a:prstGeom prst="rect">
            <a:avLst/>
          </a:prstGeom>
          <a:solidFill>
            <a:srgbClr val="12367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7C87B4F-CF46-43F5-8167-67CD3937E845}"/>
              </a:ext>
            </a:extLst>
          </p:cNvPr>
          <p:cNvCxnSpPr>
            <a:cxnSpLocks/>
          </p:cNvCxnSpPr>
          <p:nvPr userDrawn="1"/>
        </p:nvCxnSpPr>
        <p:spPr>
          <a:xfrm>
            <a:off x="913263" y="-86759"/>
            <a:ext cx="0" cy="1424492"/>
          </a:xfrm>
          <a:prstGeom prst="line">
            <a:avLst/>
          </a:prstGeom>
          <a:ln w="28575">
            <a:solidFill>
              <a:srgbClr val="123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B8726A4C-6B50-4E0E-B6C1-26D67644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01" y="655645"/>
            <a:ext cx="9970841" cy="707886"/>
          </a:xfrm>
        </p:spPr>
        <p:txBody>
          <a:bodyPr anchor="b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DE8AA457-C592-42F5-BA89-42A246B3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2463" y="1678577"/>
            <a:ext cx="10147074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292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B5388A45-3D24-43BA-A3DA-9DE6C7AC6AE5}"/>
              </a:ext>
            </a:extLst>
          </p:cNvPr>
          <p:cNvSpPr txBox="1"/>
          <p:nvPr userDrawn="1"/>
        </p:nvSpPr>
        <p:spPr>
          <a:xfrm>
            <a:off x="1198903" y="655645"/>
            <a:ext cx="10058956" cy="707886"/>
          </a:xfrm>
          <a:prstGeom prst="rect">
            <a:avLst/>
          </a:prstGeom>
          <a:solidFill>
            <a:srgbClr val="6B9B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51FE99B-CA13-4A7F-8603-88F1DABCA952}"/>
              </a:ext>
            </a:extLst>
          </p:cNvPr>
          <p:cNvCxnSpPr>
            <a:cxnSpLocks/>
          </p:cNvCxnSpPr>
          <p:nvPr userDrawn="1"/>
        </p:nvCxnSpPr>
        <p:spPr>
          <a:xfrm>
            <a:off x="913263" y="-86759"/>
            <a:ext cx="0" cy="1424492"/>
          </a:xfrm>
          <a:prstGeom prst="line">
            <a:avLst/>
          </a:prstGeom>
          <a:ln w="28575">
            <a:solidFill>
              <a:srgbClr val="6B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ítulo 1">
            <a:extLst>
              <a:ext uri="{FF2B5EF4-FFF2-40B4-BE49-F238E27FC236}">
                <a16:creationId xmlns:a16="http://schemas.microsoft.com/office/drawing/2014/main" id="{AE1B94CA-DA28-4D68-A2D9-9CBDCA69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01" y="655645"/>
            <a:ext cx="9970841" cy="707886"/>
          </a:xfrm>
        </p:spPr>
        <p:txBody>
          <a:bodyPr anchor="b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9DD1FB4F-54DF-4C13-8CB8-F7E216E9F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0784" y="1652451"/>
            <a:ext cx="10147074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468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F9AD065-F0C5-454A-95D3-F525CA1ACADD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3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460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BBCA2F6-DC6D-437B-A0F0-C42B2F73803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6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261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42D1F8-AAA8-4646-98AA-F20CF3573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08" y="6007238"/>
            <a:ext cx="2269457" cy="583237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61290B06-F250-4801-9346-C4840AE2B1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77" y="5996792"/>
            <a:ext cx="1412674" cy="589125"/>
          </a:xfrm>
          <a:prstGeom prst="rect">
            <a:avLst/>
          </a:prstGeom>
        </p:spPr>
      </p:pic>
      <p:pic>
        <p:nvPicPr>
          <p:cNvPr id="9" name="Imagen 8" descr="Imagen que contiene botella, exterior, firmar, alimentos&#10;&#10;Descripción generada automáticamente">
            <a:extLst>
              <a:ext uri="{FF2B5EF4-FFF2-40B4-BE49-F238E27FC236}">
                <a16:creationId xmlns:a16="http://schemas.microsoft.com/office/drawing/2014/main" id="{DC60DEDE-5DDD-488E-A32B-12D38DC1D4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6" y="6011796"/>
            <a:ext cx="1398553" cy="583237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2AD186EB-2420-4246-B367-0DA27D6116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87297" y="6011798"/>
            <a:ext cx="1561711" cy="52976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8533C7F-A98A-450B-934C-817F06CC7D3E}"/>
              </a:ext>
            </a:extLst>
          </p:cNvPr>
          <p:cNvCxnSpPr/>
          <p:nvPr/>
        </p:nvCxnSpPr>
        <p:spPr>
          <a:xfrm>
            <a:off x="5046133" y="5401733"/>
            <a:ext cx="7128934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 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87245C6-D3D6-4224-9AFB-155AE5892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541" y="5932925"/>
            <a:ext cx="1841798" cy="677727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BE2E2DE-772B-4421-88F6-364781396AC9}"/>
              </a:ext>
            </a:extLst>
          </p:cNvPr>
          <p:cNvCxnSpPr/>
          <p:nvPr userDrawn="1"/>
        </p:nvCxnSpPr>
        <p:spPr>
          <a:xfrm>
            <a:off x="694267" y="5647268"/>
            <a:ext cx="1095586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oogle Shape;16;p2">
            <a:extLst>
              <a:ext uri="{FF2B5EF4-FFF2-40B4-BE49-F238E27FC236}">
                <a16:creationId xmlns:a16="http://schemas.microsoft.com/office/drawing/2014/main" id="{0144C0D6-6E84-45DF-8EE4-5C6907132D7C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0" y="735559"/>
            <a:ext cx="3216275" cy="67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189CC2-EF72-6A4D-9226-176AFF3752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76" y="761898"/>
            <a:ext cx="1546912" cy="6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5CBB1C-C55B-41B6-8901-3EF993B3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00B690-300F-4528-A6E4-FAD216DC6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736E7-EEBB-4C22-B1B8-3A28D5D20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58F9-45D2-4FCC-938E-E950CF0AEF9D}" type="datetimeFigureOut">
              <a:rPr lang="es-CO" smtClean="0"/>
              <a:t>27/02/21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2FB21-BFF9-424A-94AE-BC13E23CA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D37A9F-FC92-41E9-A8C8-BC7D30D1F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552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3" r:id="rId6"/>
    <p:sldLayoutId id="214748366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6.xml"/><Relationship Id="rId7" Type="http://schemas.openxmlformats.org/officeDocument/2006/relationships/diagramData" Target="../diagrams/data1.xml"/><Relationship Id="rId12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9.svg"/><Relationship Id="rId11" Type="http://schemas.microsoft.com/office/2007/relationships/diagramDrawing" Target="../diagrams/drawing1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1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FAE0BD9-6DAF-41B1-9265-5818E12C0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"/>
    </mc:Choice>
    <mc:Fallback xmlns="">
      <p:transition spd="slow" advTm="3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F6AAF1-E83E-4F42-8481-BA94BC0E7A12}"/>
              </a:ext>
            </a:extLst>
          </p:cNvPr>
          <p:cNvSpPr txBox="1"/>
          <p:nvPr/>
        </p:nvSpPr>
        <p:spPr>
          <a:xfrm>
            <a:off x="5435894" y="3522944"/>
            <a:ext cx="6146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conceptos básicos de la estrategia de eliminación de la malaria</a:t>
            </a:r>
            <a:endParaRPr lang="es-CO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60CA840-3C57-45FA-9662-BD6D4902E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9"/>
    </mc:Choice>
    <mc:Fallback xmlns="">
      <p:transition spd="slow" advTm="8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F6AAF1-E83E-4F42-8481-BA94BC0E7A12}"/>
              </a:ext>
            </a:extLst>
          </p:cNvPr>
          <p:cNvSpPr txBox="1"/>
          <p:nvPr/>
        </p:nvSpPr>
        <p:spPr>
          <a:xfrm>
            <a:off x="482600" y="2045462"/>
            <a:ext cx="1026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Modulo 2: </a:t>
            </a:r>
            <a:r>
              <a:rPr lang="es-CO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epidemiológica de la malaria </a:t>
            </a:r>
            <a:endParaRPr lang="es-CO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F189BB-582B-184F-8252-90FD8663272A}"/>
              </a:ext>
            </a:extLst>
          </p:cNvPr>
          <p:cNvSpPr txBox="1"/>
          <p:nvPr/>
        </p:nvSpPr>
        <p:spPr>
          <a:xfrm>
            <a:off x="5549567" y="3659664"/>
            <a:ext cx="57638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Aprendizaje </a:t>
            </a:r>
          </a:p>
          <a:p>
            <a:pPr algn="just"/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aspectos fundamentales de la vigilancia epidemiológica de la malaria de acuerdo con los protocolos vigentes para el manejo del evento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94B3E19-991F-46F8-9DC8-6FB838F2E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7"/>
    </mc:Choice>
    <mc:Fallback xmlns="">
      <p:transition spd="slow" advTm="17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8BB88AA-89D0-4A0A-A1A0-C0C83A9D4DAF}"/>
              </a:ext>
            </a:extLst>
          </p:cNvPr>
          <p:cNvSpPr txBox="1"/>
          <p:nvPr/>
        </p:nvSpPr>
        <p:spPr>
          <a:xfrm>
            <a:off x="757770" y="2459503"/>
            <a:ext cx="2751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2A4D71-2E9B-41FC-AF8C-2078E2DA96D7}"/>
              </a:ext>
            </a:extLst>
          </p:cNvPr>
          <p:cNvSpPr txBox="1"/>
          <p:nvPr/>
        </p:nvSpPr>
        <p:spPr>
          <a:xfrm>
            <a:off x="3881966" y="3136612"/>
            <a:ext cx="764501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epidemiológico rutinario de la malaria en el contexto de eliminación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4507CA3-D954-4BDB-83F3-EBBAC08A5BE1}"/>
              </a:ext>
            </a:extLst>
          </p:cNvPr>
          <p:cNvCxnSpPr>
            <a:cxnSpLocks/>
          </p:cNvCxnSpPr>
          <p:nvPr/>
        </p:nvCxnSpPr>
        <p:spPr>
          <a:xfrm>
            <a:off x="3695700" y="-152398"/>
            <a:ext cx="0" cy="42917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3B9D1C8-8877-4E41-B365-511D0A565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"/>
    </mc:Choice>
    <mc:Fallback xmlns="">
      <p:transition spd="slow" advTm="7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64" x="3168650" y="62420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6F059-0D9B-4FF9-872F-2D882F07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779" y="714339"/>
            <a:ext cx="9836821" cy="682619"/>
          </a:xfrm>
        </p:spPr>
        <p:txBody>
          <a:bodyPr>
            <a:noAutofit/>
          </a:bodyPr>
          <a:lstStyle/>
          <a:p>
            <a:r>
              <a:rPr lang="es-ES" sz="2400" dirty="0">
                <a:latin typeface="Arial"/>
                <a:cs typeface="Arial"/>
              </a:rPr>
              <a:t>Acciones del personal de vigilancia en las UNOPI / focos de transmisión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BF8DD3F4-1304-4B2A-B274-F60393489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0522" y="3949255"/>
            <a:ext cx="735543" cy="735543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F50E2F5-AC5E-4C6D-99B2-821A9973D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235607"/>
              </p:ext>
            </p:extLst>
          </p:nvPr>
        </p:nvGraphicFramePr>
        <p:xfrm>
          <a:off x="2143124" y="1809750"/>
          <a:ext cx="8591551" cy="409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F2A3ABD-1B0B-4CA4-AB91-AFD6F44F5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18"/>
    </mc:Choice>
    <mc:Fallback xmlns="">
      <p:transition spd="slow" advTm="101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0399" x="201613" y="3214688"/>
          <p14:tracePt t="60407" x="319088" y="3195638"/>
          <p14:tracePt t="60413" x="401638" y="3159125"/>
          <p14:tracePt t="60420" x="520700" y="3151188"/>
          <p14:tracePt t="60427" x="611188" y="3114675"/>
          <p14:tracePt t="60434" x="676275" y="3095625"/>
          <p14:tracePt t="60442" x="793750" y="3095625"/>
          <p14:tracePt t="60451" x="868363" y="3086100"/>
          <p14:tracePt t="60456" x="912813" y="3078163"/>
          <p14:tracePt t="60463" x="1004888" y="3078163"/>
          <p14:tracePt t="60470" x="1041400" y="3068638"/>
          <p14:tracePt t="60478" x="1123950" y="3041650"/>
          <p14:tracePt t="60484" x="1204913" y="3041650"/>
          <p14:tracePt t="60492" x="1241425" y="3032125"/>
          <p14:tracePt t="60500" x="1314450" y="3032125"/>
          <p14:tracePt t="60506" x="1370013" y="3013075"/>
          <p14:tracePt t="60514" x="1416050" y="3013075"/>
          <p14:tracePt t="60520" x="1452563" y="3013075"/>
          <p14:tracePt t="60527" x="1479550" y="3013075"/>
          <p14:tracePt t="60535" x="1506538" y="3022600"/>
          <p14:tracePt t="60541" x="1533525" y="3032125"/>
          <p14:tracePt t="60550" x="1552575" y="3041650"/>
          <p14:tracePt t="60555" x="1570038" y="3041650"/>
          <p14:tracePt t="60563" x="1589088" y="3041650"/>
          <p14:tracePt t="60569" x="1606550" y="3049588"/>
          <p14:tracePt t="60577" x="1616075" y="3049588"/>
          <p14:tracePt t="60584" x="1644650" y="3059113"/>
          <p14:tracePt t="60591" x="1671638" y="3059113"/>
          <p14:tracePt t="60599" x="1698625" y="3068638"/>
          <p14:tracePt t="60605" x="1735138" y="3078163"/>
          <p14:tracePt t="60613" x="1762125" y="3086100"/>
          <p14:tracePt t="60619" x="1781175" y="3105150"/>
          <p14:tracePt t="60626" x="1798638" y="3114675"/>
          <p14:tracePt t="60634" x="1827213" y="3122613"/>
          <p14:tracePt t="60641" x="1854200" y="3132138"/>
          <p14:tracePt t="60649" x="1881188" y="3132138"/>
          <p14:tracePt t="60655" x="1917700" y="3141663"/>
          <p14:tracePt t="60662" x="1954213" y="3141663"/>
          <p14:tracePt t="60669" x="1990725" y="3141663"/>
          <p14:tracePt t="60677" x="2046288" y="3151188"/>
          <p14:tracePt t="60684" x="2082800" y="3151188"/>
          <p14:tracePt t="60690" x="2127250" y="3151188"/>
          <p14:tracePt t="60697" x="2163763" y="3151188"/>
          <p14:tracePt t="60705" x="2228850" y="3151188"/>
          <p14:tracePt t="60712" x="2265363" y="3159125"/>
          <p14:tracePt t="60719" x="2301875" y="3168650"/>
          <p14:tracePt t="60726" x="2374900" y="3168650"/>
          <p14:tracePt t="60734" x="2401888" y="3178175"/>
          <p14:tracePt t="60740" x="2447925" y="3178175"/>
          <p14:tracePt t="60747" x="2474913" y="3178175"/>
          <p14:tracePt t="60754" x="2501900" y="3178175"/>
          <p14:tracePt t="60762" x="2530475" y="3195638"/>
          <p14:tracePt t="60770" x="2557463" y="3195638"/>
          <p14:tracePt t="60776" x="2574925" y="3195638"/>
          <p14:tracePt t="60784" x="2611438" y="3195638"/>
          <p14:tracePt t="60790" x="2657475" y="3195638"/>
          <p14:tracePt t="60797" x="2676525" y="3195638"/>
          <p14:tracePt t="60804" x="2730500" y="3195638"/>
          <p14:tracePt t="60812" x="2757488" y="3195638"/>
          <p14:tracePt t="60819" x="2803525" y="3195638"/>
          <p14:tracePt t="60826" x="2840038" y="3195638"/>
          <p14:tracePt t="60834" x="2876550" y="3195638"/>
          <p14:tracePt t="60840" x="2913063" y="3195638"/>
          <p14:tracePt t="60846" x="2932113" y="3195638"/>
          <p14:tracePt t="60854" x="2959100" y="3205163"/>
          <p14:tracePt t="60861" x="2995613" y="3205163"/>
          <p14:tracePt t="60868" x="3022600" y="3214688"/>
          <p14:tracePt t="60875" x="3049588" y="3224213"/>
          <p14:tracePt t="60886" x="3095625" y="3232150"/>
          <p14:tracePt t="60889" x="3122613" y="3241675"/>
          <p14:tracePt t="60898" x="3151188" y="3251200"/>
          <p14:tracePt t="60905" x="3205163" y="3278188"/>
          <p14:tracePt t="60911" x="3232150" y="3297238"/>
          <p14:tracePt t="60918" x="3260725" y="3305175"/>
          <p14:tracePt t="60925" x="3297238" y="3314700"/>
          <p14:tracePt t="60934" x="3314700" y="3324225"/>
          <p14:tracePt t="60939" x="3351213" y="3341688"/>
          <p14:tracePt t="60947" x="3379788" y="3351213"/>
          <p14:tracePt t="60954" x="3397250" y="3360738"/>
          <p14:tracePt t="60960" x="3406775" y="3370263"/>
          <p14:tracePt t="60968" x="3433763" y="3378200"/>
          <p14:tracePt t="60975" x="3433763" y="3387725"/>
          <p14:tracePt t="60982" x="3460750" y="3397250"/>
          <p14:tracePt t="60989" x="3470275" y="3406775"/>
          <p14:tracePt t="60997" x="3479800" y="3414713"/>
          <p14:tracePt t="61003" x="3489325" y="3424238"/>
          <p14:tracePt t="61010" x="3497263" y="3433763"/>
          <p14:tracePt t="61018" x="3516313" y="3443288"/>
          <p14:tracePt t="61026" x="3533775" y="3451225"/>
          <p14:tracePt t="61032" x="3533775" y="3460750"/>
          <p14:tracePt t="61039" x="3543300" y="3470275"/>
          <p14:tracePt t="61046" x="3543300" y="3479800"/>
          <p14:tracePt t="61053" x="3552825" y="3487738"/>
          <p14:tracePt t="61060" x="3552825" y="3497263"/>
          <p14:tracePt t="61074" x="3562350" y="3506788"/>
          <p14:tracePt t="61095" x="3570288" y="3516313"/>
          <p14:tracePt t="61110" x="3570288" y="3524250"/>
          <p14:tracePt t="61117" x="3579813" y="3533775"/>
          <p14:tracePt t="61124" x="3579813" y="3543300"/>
          <p14:tracePt t="61131" x="3589338" y="3552825"/>
          <p14:tracePt t="61138" x="3589338" y="3560763"/>
          <p14:tracePt t="61145" x="3606800" y="3570288"/>
          <p14:tracePt t="61154" x="3606800" y="3579813"/>
          <p14:tracePt t="61160" x="3616325" y="3589338"/>
          <p14:tracePt t="61167" x="3625850" y="3597275"/>
          <p14:tracePt t="61174" x="3625850" y="3606800"/>
          <p14:tracePt t="61181" x="3635375" y="3616325"/>
          <p14:tracePt t="61209" x="3635375" y="3625850"/>
          <p14:tracePt t="61237" x="3635375" y="3633788"/>
          <p14:tracePt t="61359" x="3635375" y="3643313"/>
          <p14:tracePt t="61409" x="3625850" y="3643313"/>
          <p14:tracePt t="61423" x="3616325" y="3643313"/>
          <p14:tracePt t="61430" x="3579813" y="3643313"/>
          <p14:tracePt t="61437" x="3552825" y="3633788"/>
          <p14:tracePt t="61444" x="3543300" y="3633788"/>
          <p14:tracePt t="61451" x="3533775" y="3625850"/>
          <p14:tracePt t="61458" x="3506788" y="3606800"/>
          <p14:tracePt t="61465" x="3489325" y="3606800"/>
          <p14:tracePt t="61472" x="3470275" y="3597275"/>
          <p14:tracePt t="61482" x="3460750" y="3597275"/>
          <p14:tracePt t="61493" x="3452813" y="3597275"/>
          <p14:tracePt t="61501" x="3424238" y="3589338"/>
          <p14:tracePt t="61508" x="3416300" y="3589338"/>
          <p14:tracePt t="61522" x="3397250" y="3579813"/>
          <p14:tracePt t="61529" x="3379788" y="3560763"/>
          <p14:tracePt t="61536" x="3351213" y="3552825"/>
          <p14:tracePt t="61543" x="3324225" y="3543300"/>
          <p14:tracePt t="61550" x="3306763" y="3533775"/>
          <p14:tracePt t="61558" x="3287713" y="3516313"/>
          <p14:tracePt t="61565" x="3251200" y="3506788"/>
          <p14:tracePt t="61571" x="3241675" y="3506788"/>
          <p14:tracePt t="61579" x="3232150" y="3497263"/>
          <p14:tracePt t="61587" x="3214688" y="3487738"/>
          <p14:tracePt t="61593" x="3195638" y="3479800"/>
          <p14:tracePt t="61601" x="3168650" y="3470275"/>
          <p14:tracePt t="61607" x="3151188" y="3470275"/>
          <p14:tracePt t="61614" x="3132138" y="3460750"/>
          <p14:tracePt t="61628" x="3095625" y="3460750"/>
          <p14:tracePt t="61636" x="3078163" y="3451225"/>
          <p14:tracePt t="61643" x="3068638" y="3451225"/>
          <p14:tracePt t="61651" x="3049588" y="3451225"/>
          <p14:tracePt t="61657" x="3032125" y="3451225"/>
          <p14:tracePt t="61664" x="3022600" y="3451225"/>
          <p14:tracePt t="61671" x="3005138" y="3451225"/>
          <p14:tracePt t="61679" x="2986088" y="3451225"/>
          <p14:tracePt t="61685" x="2968625" y="3443288"/>
          <p14:tracePt t="61694" x="2959100" y="3443288"/>
          <p14:tracePt t="61701" x="2932113" y="3424238"/>
          <p14:tracePt t="61706" x="2903538" y="3424238"/>
          <p14:tracePt t="61714" x="2876550" y="3424238"/>
          <p14:tracePt t="61721" x="2859088" y="3424238"/>
          <p14:tracePt t="61728" x="2822575" y="3424238"/>
          <p14:tracePt t="61735" x="2803525" y="3424238"/>
          <p14:tracePt t="61751" x="2794000" y="3424238"/>
          <p14:tracePt t="61756" x="2786063" y="3424238"/>
          <p14:tracePt t="61764" x="2776538" y="3424238"/>
          <p14:tracePt t="61770" x="2767013" y="3424238"/>
          <p14:tracePt t="61778" x="2757488" y="3424238"/>
          <p14:tracePt t="61785" x="2740025" y="3424238"/>
          <p14:tracePt t="61792" x="2730500" y="3424238"/>
          <p14:tracePt t="61806" x="2720975" y="3424238"/>
          <p14:tracePt t="61813" x="2713038" y="3424238"/>
          <p14:tracePt t="61820" x="2703513" y="3424238"/>
          <p14:tracePt t="61828" x="2693988" y="3424238"/>
          <p14:tracePt t="61835" x="2684463" y="3424238"/>
          <p14:tracePt t="61877" x="2684463" y="3433763"/>
          <p14:tracePt t="62425" x="2693988" y="3433763"/>
          <p14:tracePt t="62545" x="2703513" y="3433763"/>
          <p14:tracePt t="62559" x="2713038" y="3433763"/>
          <p14:tracePt t="62581" x="2720975" y="3433763"/>
          <p14:tracePt t="62616" x="2730500" y="3433763"/>
          <p14:tracePt t="62680" x="2740025" y="3433763"/>
          <p14:tracePt t="62694" x="2749550" y="3433763"/>
          <p14:tracePt t="62716" x="2757488" y="3433763"/>
          <p14:tracePt t="62787" x="2767013" y="3433763"/>
          <p14:tracePt t="62793" x="2776538" y="3433763"/>
          <p14:tracePt t="62808" x="2786063" y="3451225"/>
          <p14:tracePt t="62815" x="2794000" y="3451225"/>
          <p14:tracePt t="62829" x="2803525" y="3451225"/>
          <p14:tracePt t="62836" x="2813050" y="3451225"/>
          <p14:tracePt t="62851" x="2822575" y="3451225"/>
          <p14:tracePt t="62865" x="2830513" y="3451225"/>
          <p14:tracePt t="62884" x="2830513" y="3460750"/>
          <p14:tracePt t="62893" x="2840038" y="3460750"/>
          <p14:tracePt t="62901" x="2849563" y="3470275"/>
          <p14:tracePt t="62907" x="2859088" y="3470275"/>
          <p14:tracePt t="62915" x="2867025" y="3470275"/>
          <p14:tracePt t="62922" x="2876550" y="3470275"/>
          <p14:tracePt t="62929" x="2886075" y="3470275"/>
          <p14:tracePt t="62936" x="2895600" y="3470275"/>
          <p14:tracePt t="62957" x="2903538" y="3470275"/>
          <p14:tracePt t="63022" x="2922588" y="3470275"/>
          <p14:tracePt t="63035" x="2940050" y="3470275"/>
          <p14:tracePt t="63043" x="2949575" y="3479800"/>
          <p14:tracePt t="63050" x="2959100" y="3479800"/>
          <p14:tracePt t="63064" x="2968625" y="3479800"/>
          <p14:tracePt t="63071" x="2976563" y="3479800"/>
          <p14:tracePt t="63114" x="2986088" y="3479800"/>
          <p14:tracePt t="63462" x="2976563" y="3479800"/>
          <p14:tracePt t="63490" x="2968625" y="3479800"/>
          <p14:tracePt t="63568" x="2949575" y="3479800"/>
          <p14:tracePt t="63589" x="2940050" y="3479800"/>
          <p14:tracePt t="63597" x="2932113" y="3479800"/>
          <p14:tracePt t="63603" x="2922588" y="3479800"/>
          <p14:tracePt t="63611" x="2913063" y="3479800"/>
          <p14:tracePt t="63619" x="2903538" y="3479800"/>
          <p14:tracePt t="63639" x="2895600" y="3479800"/>
          <p14:tracePt t="63646" x="2876550" y="3479800"/>
          <p14:tracePt t="63654" x="2859088" y="3487738"/>
          <p14:tracePt t="63668" x="2849563" y="3487738"/>
          <p14:tracePt t="63674" x="2840038" y="3487738"/>
          <p14:tracePt t="63710" x="2830513" y="3487738"/>
          <p14:tracePt t="63717" x="2822575" y="3487738"/>
          <p14:tracePt t="63732" x="2803525" y="3487738"/>
          <p14:tracePt t="63738" x="2794000" y="3487738"/>
          <p14:tracePt t="63795" x="2786063" y="3487738"/>
          <p14:tracePt t="63802" x="2776538" y="3487738"/>
          <p14:tracePt t="63810" x="2767013" y="3487738"/>
          <p14:tracePt t="63818" x="2757488" y="3487738"/>
          <p14:tracePt t="63831" x="2749550" y="3487738"/>
          <p14:tracePt t="63866" x="2730500" y="3487738"/>
          <p14:tracePt t="63873" x="2720975" y="3487738"/>
          <p14:tracePt t="63888" x="2713038" y="3487738"/>
          <p14:tracePt t="63895" x="2703513" y="3487738"/>
          <p14:tracePt t="63931" x="2693988" y="3487738"/>
          <p14:tracePt t="63959" x="2684463" y="3487738"/>
          <p14:tracePt t="63966" x="2676525" y="3487738"/>
          <p14:tracePt t="64023" x="2657475" y="3487738"/>
          <p14:tracePt t="64321" x="2657475" y="3497263"/>
          <p14:tracePt t="64328" x="2676525" y="3497263"/>
          <p14:tracePt t="64336" x="2703513" y="3497263"/>
          <p14:tracePt t="64342" x="2720975" y="3506788"/>
          <p14:tracePt t="64351" x="2730500" y="3516313"/>
          <p14:tracePt t="64356" x="2749550" y="3516313"/>
          <p14:tracePt t="64364" x="2786063" y="3516313"/>
          <p14:tracePt t="64371" x="2803525" y="3533775"/>
          <p14:tracePt t="64378" x="2830513" y="3543300"/>
          <p14:tracePt t="64385" x="2849563" y="3543300"/>
          <p14:tracePt t="64392" x="2876550" y="3543300"/>
          <p14:tracePt t="64401" x="2903538" y="3543300"/>
          <p14:tracePt t="64406" x="2922588" y="3543300"/>
          <p14:tracePt t="64414" x="2949575" y="3543300"/>
          <p14:tracePt t="64421" x="2986088" y="3543300"/>
          <p14:tracePt t="64427" x="3022600" y="3543300"/>
          <p14:tracePt t="64435" x="3059113" y="3543300"/>
          <p14:tracePt t="64442" x="3114675" y="3543300"/>
          <p14:tracePt t="64451" x="3168650" y="3533775"/>
          <p14:tracePt t="64456" x="3224213" y="3516313"/>
          <p14:tracePt t="64463" x="3270250" y="3516313"/>
          <p14:tracePt t="64470" x="3324225" y="3506788"/>
          <p14:tracePt t="64478" x="3379788" y="3497263"/>
          <p14:tracePt t="64484" x="3406775" y="3487738"/>
          <p14:tracePt t="64491" x="3433763" y="3479800"/>
          <p14:tracePt t="64501" x="3470275" y="3470275"/>
          <p14:tracePt t="64506" x="3497263" y="3460750"/>
          <p14:tracePt t="64513" x="3516313" y="3460750"/>
          <p14:tracePt t="64520" x="3552825" y="3451225"/>
          <p14:tracePt t="64527" x="3589338" y="3443288"/>
          <p14:tracePt t="64535" x="3616325" y="3433763"/>
          <p14:tracePt t="64541" x="3652838" y="3406775"/>
          <p14:tracePt t="64551" x="3679825" y="3397250"/>
          <p14:tracePt t="64555" x="3708400" y="3387725"/>
          <p14:tracePt t="64563" x="3752850" y="3378200"/>
          <p14:tracePt t="64570" x="3762375" y="3378200"/>
          <p14:tracePt t="64577" x="3781425" y="3378200"/>
          <p14:tracePt t="64584" x="3798888" y="3370263"/>
          <p14:tracePt t="64591" x="3808413" y="3360738"/>
          <p14:tracePt t="64598" x="3817938" y="3351213"/>
          <p14:tracePt t="64605" x="3825875" y="3333750"/>
          <p14:tracePt t="64612" x="3844925" y="3297238"/>
          <p14:tracePt t="64620" x="3854450" y="3278188"/>
          <p14:tracePt t="64627" x="3862388" y="3251200"/>
          <p14:tracePt t="64634" x="3862388" y="3224213"/>
          <p14:tracePt t="64641" x="3871913" y="3214688"/>
          <p14:tracePt t="64648" x="3881438" y="3205163"/>
          <p14:tracePt t="64655" x="3881438" y="3187700"/>
          <p14:tracePt t="64662" x="3881438" y="3178175"/>
          <p14:tracePt t="64669" x="3881438" y="3168650"/>
          <p14:tracePt t="64676" x="3881438" y="3141663"/>
          <p14:tracePt t="64684" x="3881438" y="3132138"/>
          <p14:tracePt t="64690" x="3881438" y="3122613"/>
          <p14:tracePt t="64698" x="3881438" y="3105150"/>
          <p14:tracePt t="64712" x="3881438" y="3086100"/>
          <p14:tracePt t="64719" x="3881438" y="3068638"/>
          <p14:tracePt t="64726" x="3881438" y="3059113"/>
          <p14:tracePt t="64734" x="3881438" y="3041650"/>
          <p14:tracePt t="64740" x="3871913" y="3013075"/>
          <p14:tracePt t="64747" x="3862388" y="2986088"/>
          <p14:tracePt t="64754" x="3844925" y="2959100"/>
          <p14:tracePt t="64761" x="3825875" y="2930525"/>
          <p14:tracePt t="64768" x="3798888" y="2886075"/>
          <p14:tracePt t="64775" x="3781425" y="2857500"/>
          <p14:tracePt t="64784" x="3771900" y="2830513"/>
          <p14:tracePt t="64790" x="3752850" y="2794000"/>
          <p14:tracePt t="64797" x="3735388" y="2776538"/>
          <p14:tracePt t="64804" x="3708400" y="2757488"/>
          <p14:tracePt t="64811" x="3689350" y="2730500"/>
          <p14:tracePt t="64818" x="3671888" y="2720975"/>
          <p14:tracePt t="64825" x="3643313" y="2693988"/>
          <p14:tracePt t="64835" x="3616325" y="2674938"/>
          <p14:tracePt t="64839" x="3562350" y="2647950"/>
          <p14:tracePt t="64847" x="3489325" y="2611438"/>
          <p14:tracePt t="64854" x="3452813" y="2565400"/>
          <p14:tracePt t="64861" x="3379788" y="2528888"/>
          <p14:tracePt t="64868" x="3306763" y="2474913"/>
          <p14:tracePt t="64875" x="3260725" y="2438400"/>
          <p14:tracePt t="64885" x="3187700" y="2382838"/>
          <p14:tracePt t="64889" x="3151188" y="2365375"/>
          <p14:tracePt t="64897" x="3105150" y="2301875"/>
          <p14:tracePt t="64904" x="3086100" y="2292350"/>
          <p14:tracePt t="64911" x="3049588" y="2282825"/>
          <p14:tracePt t="64918" x="3032125" y="2273300"/>
          <p14:tracePt t="64925" x="3013075" y="2273300"/>
          <p14:tracePt t="64934" x="2995613" y="2273300"/>
          <p14:tracePt t="64939" x="2959100" y="2273300"/>
          <p14:tracePt t="64947" x="2895600" y="2292350"/>
          <p14:tracePt t="64953" x="2813050" y="2319338"/>
          <p14:tracePt t="64961" x="2749550" y="2338388"/>
          <p14:tracePt t="64968" x="2667000" y="2392363"/>
          <p14:tracePt t="64974" x="2593975" y="2428875"/>
          <p14:tracePt t="64984" x="2530475" y="2465388"/>
          <p14:tracePt t="64989" x="2493963" y="2492375"/>
          <p14:tracePt t="64996" x="2465388" y="2520950"/>
          <p14:tracePt t="65003" x="2401888" y="2557463"/>
          <p14:tracePt t="65010" x="2374900" y="2574925"/>
          <p14:tracePt t="65018" x="2346325" y="2601913"/>
          <p14:tracePt t="65025" x="2319338" y="2630488"/>
          <p14:tracePt t="65032" x="2273300" y="2667000"/>
          <p14:tracePt t="65038" x="2246313" y="2711450"/>
          <p14:tracePt t="65046" x="2219325" y="2740025"/>
          <p14:tracePt t="65053" x="2155825" y="2794000"/>
          <p14:tracePt t="65060" x="2136775" y="2840038"/>
          <p14:tracePt t="65068" x="2119313" y="2867025"/>
          <p14:tracePt t="65074" x="2082800" y="2930525"/>
          <p14:tracePt t="65081" x="2054225" y="2959100"/>
          <p14:tracePt t="65088" x="2046288" y="2986088"/>
          <p14:tracePt t="65095" x="2027238" y="3049588"/>
          <p14:tracePt t="65103" x="2017713" y="3068638"/>
          <p14:tracePt t="65109" x="2017713" y="3095625"/>
          <p14:tracePt t="65118" x="2009775" y="3122613"/>
          <p14:tracePt t="65124" x="2009775" y="3151188"/>
          <p14:tracePt t="65131" x="2009775" y="3168650"/>
          <p14:tracePt t="65145" x="2009775" y="3205163"/>
          <p14:tracePt t="65152" x="2009775" y="3224213"/>
          <p14:tracePt t="65160" x="2017713" y="3241675"/>
          <p14:tracePt t="65167" x="2036763" y="3260725"/>
          <p14:tracePt t="65173" x="2054225" y="3287713"/>
          <p14:tracePt t="65180" x="2090738" y="3314700"/>
          <p14:tracePt t="65188" x="2119313" y="3341688"/>
          <p14:tracePt t="65195" x="2155825" y="3387725"/>
          <p14:tracePt t="65202" x="2192338" y="3406775"/>
          <p14:tracePt t="65209" x="2236788" y="3433763"/>
          <p14:tracePt t="65217" x="2265363" y="3451225"/>
          <p14:tracePt t="65223" x="2319338" y="3497263"/>
          <p14:tracePt t="65230" x="2374900" y="3533775"/>
          <p14:tracePt t="65237" x="2428875" y="3552825"/>
          <p14:tracePt t="65245" x="2484438" y="3570288"/>
          <p14:tracePt t="65254" x="2566988" y="3579813"/>
          <p14:tracePt t="65259" x="2640013" y="3597275"/>
          <p14:tracePt t="65267" x="2693988" y="3625850"/>
          <p14:tracePt t="65273" x="2767013" y="3633788"/>
          <p14:tracePt t="65280" x="2813050" y="3633788"/>
          <p14:tracePt t="65287" x="2886075" y="3643313"/>
          <p14:tracePt t="65294" x="2932113" y="3643313"/>
          <p14:tracePt t="65302" x="3022600" y="3643313"/>
          <p14:tracePt t="65309" x="3105150" y="3643313"/>
          <p14:tracePt t="65317" x="3214688" y="3643313"/>
          <p14:tracePt t="65323" x="3270250" y="3643313"/>
          <p14:tracePt t="65330" x="3343275" y="3633788"/>
          <p14:tracePt t="65337" x="3406775" y="3606800"/>
          <p14:tracePt t="65344" x="3460750" y="3597275"/>
          <p14:tracePt t="65351" x="3516313" y="3579813"/>
          <p14:tracePt t="65358" x="3570288" y="3570288"/>
          <p14:tracePt t="65367" x="3625850" y="3543300"/>
          <p14:tracePt t="65373" x="3679825" y="3524250"/>
          <p14:tracePt t="65380" x="3725863" y="3487738"/>
          <p14:tracePt t="65387" x="3798888" y="3443288"/>
          <p14:tracePt t="65394" x="3825875" y="3414713"/>
          <p14:tracePt t="65401" x="3862388" y="3370263"/>
          <p14:tracePt t="65408" x="3908425" y="3341688"/>
          <p14:tracePt t="65415" x="3927475" y="3305175"/>
          <p14:tracePt t="65422" x="3935413" y="3297238"/>
          <p14:tracePt t="65429" x="3963988" y="3268663"/>
          <p14:tracePt t="65437" x="3990975" y="3232150"/>
          <p14:tracePt t="65451" x="4000500" y="3224213"/>
          <p14:tracePt t="65458" x="4008438" y="3205163"/>
          <p14:tracePt t="65465" x="4017963" y="3187700"/>
          <p14:tracePt t="65472" x="4017963" y="3178175"/>
          <p14:tracePt t="65479" x="4027488" y="3159125"/>
          <p14:tracePt t="65486" x="4027488" y="3141663"/>
          <p14:tracePt t="65494" x="4027488" y="3105150"/>
          <p14:tracePt t="65502" x="4027488" y="3068638"/>
          <p14:tracePt t="65507" x="4027488" y="3041650"/>
          <p14:tracePt t="65514" x="4027488" y="2995613"/>
          <p14:tracePt t="65522" x="4017963" y="2949575"/>
          <p14:tracePt t="65529" x="4000500" y="2886075"/>
          <p14:tracePt t="65536" x="4000500" y="2857500"/>
          <p14:tracePt t="65543" x="3990975" y="2830513"/>
          <p14:tracePt t="65551" x="3981450" y="2803525"/>
          <p14:tracePt t="65557" x="3981450" y="2784475"/>
          <p14:tracePt t="65564" x="3963988" y="2767013"/>
          <p14:tracePt t="65571" x="3944938" y="2747963"/>
          <p14:tracePt t="65579" x="3927475" y="2740025"/>
          <p14:tracePt t="65586" x="3908425" y="2730500"/>
          <p14:tracePt t="65593" x="3890963" y="2720975"/>
          <p14:tracePt t="65601" x="3854450" y="2693988"/>
          <p14:tracePt t="65607" x="3798888" y="2684463"/>
          <p14:tracePt t="65614" x="3762375" y="2674938"/>
          <p14:tracePt t="65621" x="3708400" y="2667000"/>
          <p14:tracePt t="65629" x="3662363" y="2647950"/>
          <p14:tracePt t="65635" x="3635375" y="2638425"/>
          <p14:tracePt t="65642" x="3606800" y="2620963"/>
          <p14:tracePt t="65651" x="3570288" y="2611438"/>
          <p14:tracePt t="65656" x="3543300" y="2601913"/>
          <p14:tracePt t="65664" x="3470275" y="2601913"/>
          <p14:tracePt t="65671" x="3443288" y="2601913"/>
          <p14:tracePt t="65678" x="3370263" y="2601913"/>
          <p14:tracePt t="65685" x="3314700" y="2601913"/>
          <p14:tracePt t="65692" x="3287713" y="2601913"/>
          <p14:tracePt t="65701" x="3232150" y="2601913"/>
          <p14:tracePt t="65706" x="3224213" y="2601913"/>
          <p14:tracePt t="65714" x="3214688" y="2601913"/>
          <p14:tracePt t="65721" x="3178175" y="2601913"/>
          <p14:tracePt t="65727" x="3151188" y="2620963"/>
          <p14:tracePt t="65736" x="3105150" y="2638425"/>
          <p14:tracePt t="65742" x="3078163" y="2647950"/>
          <p14:tracePt t="65751" x="3049588" y="2657475"/>
          <p14:tracePt t="65757" x="3032125" y="2657475"/>
          <p14:tracePt t="65763" x="3005138" y="2674938"/>
          <p14:tracePt t="65770" x="2968625" y="2703513"/>
          <p14:tracePt t="65778" x="2940050" y="2720975"/>
          <p14:tracePt t="65785" x="2913063" y="2740025"/>
          <p14:tracePt t="65791" x="2886075" y="2757488"/>
          <p14:tracePt t="65799" x="2867025" y="2776538"/>
          <p14:tracePt t="65805" x="2859088" y="2776538"/>
          <p14:tracePt t="65813" x="2849563" y="2784475"/>
          <p14:tracePt t="65820" x="2840038" y="2794000"/>
          <p14:tracePt t="65827" x="2830513" y="2820988"/>
          <p14:tracePt t="65835" x="2813050" y="2830513"/>
          <p14:tracePt t="65841" x="2803525" y="2840038"/>
          <p14:tracePt t="65849" x="2794000" y="2857500"/>
          <p14:tracePt t="65856" x="2786063" y="2894013"/>
          <p14:tracePt t="65863" x="2786063" y="2913063"/>
          <p14:tracePt t="65870" x="2786063" y="2930525"/>
          <p14:tracePt t="65877" x="2776538" y="2940050"/>
          <p14:tracePt t="65884" x="2776538" y="2959100"/>
          <p14:tracePt t="65891" x="2776538" y="2986088"/>
          <p14:tracePt t="65902" x="2776538" y="3005138"/>
          <p14:tracePt t="65913" x="2776538" y="3032125"/>
          <p14:tracePt t="65919" x="2776538" y="3041650"/>
          <p14:tracePt t="65926" x="2776538" y="3059113"/>
          <p14:tracePt t="65934" x="2786063" y="3078163"/>
          <p14:tracePt t="65941" x="2794000" y="3095625"/>
          <p14:tracePt t="65948" x="2830513" y="3105150"/>
          <p14:tracePt t="65955" x="2849563" y="3114675"/>
          <p14:tracePt t="65962" x="2876550" y="3122613"/>
          <p14:tracePt t="65970" x="2913063" y="3141663"/>
          <p14:tracePt t="65976" x="2959100" y="3159125"/>
          <p14:tracePt t="65984" x="2986088" y="3168650"/>
          <p14:tracePt t="65991" x="3022600" y="3187700"/>
          <p14:tracePt t="65997" x="3049588" y="3187700"/>
          <p14:tracePt t="66005" x="3078163" y="3187700"/>
          <p14:tracePt t="66012" x="3122613" y="3205163"/>
          <p14:tracePt t="66019" x="3159125" y="3205163"/>
          <p14:tracePt t="66026" x="3187700" y="3214688"/>
          <p14:tracePt t="66034" x="3251200" y="3214688"/>
          <p14:tracePt t="66041" x="3314700" y="3214688"/>
          <p14:tracePt t="66047" x="3370263" y="3214688"/>
          <p14:tracePt t="66054" x="3433763" y="3214688"/>
          <p14:tracePt t="66062" x="3489325" y="3214688"/>
          <p14:tracePt t="66069" x="3533775" y="3214688"/>
          <p14:tracePt t="66075" x="3570288" y="3214688"/>
          <p14:tracePt t="66084" x="3625850" y="3195638"/>
          <p14:tracePt t="66090" x="3679825" y="3178175"/>
          <p14:tracePt t="66097" x="3735388" y="3168650"/>
          <p14:tracePt t="66104" x="3771900" y="3159125"/>
          <p14:tracePt t="66111" x="3817938" y="3151188"/>
          <p14:tracePt t="66118" x="3854450" y="3114675"/>
          <p14:tracePt t="66125" x="3881438" y="3105150"/>
          <p14:tracePt t="66134" x="3898900" y="3095625"/>
          <p14:tracePt t="66140" x="3927475" y="3086100"/>
          <p14:tracePt t="66147" x="3935413" y="3086100"/>
          <p14:tracePt t="66182" x="3944938" y="3078163"/>
          <p14:tracePt t="66189" x="3944938" y="3059113"/>
          <p14:tracePt t="66196" x="3971925" y="3022600"/>
          <p14:tracePt t="66203" x="3981450" y="2995613"/>
          <p14:tracePt t="66211" x="3981450" y="2976563"/>
          <p14:tracePt t="66218" x="3981450" y="2940050"/>
          <p14:tracePt t="66224" x="3981450" y="2903538"/>
          <p14:tracePt t="66234" x="3981450" y="2876550"/>
          <p14:tracePt t="66239" x="3981450" y="2840038"/>
          <p14:tracePt t="66246" x="3981450" y="2813050"/>
          <p14:tracePt t="66253" x="3981450" y="2794000"/>
          <p14:tracePt t="66260" x="3971925" y="2767013"/>
          <p14:tracePt t="66268" x="3963988" y="2757488"/>
          <p14:tracePt t="66274" x="3954463" y="2747963"/>
          <p14:tracePt t="66282" x="3944938" y="2740025"/>
          <p14:tracePt t="66289" x="3935413" y="2740025"/>
          <p14:tracePt t="66296" x="3917950" y="2730500"/>
          <p14:tracePt t="66303" x="3898900" y="2720975"/>
          <p14:tracePt t="66310" x="3871913" y="2711450"/>
          <p14:tracePt t="66318" x="3835400" y="2703513"/>
          <p14:tracePt t="66325" x="3808413" y="2703513"/>
          <p14:tracePt t="66331" x="3781425" y="2693988"/>
          <p14:tracePt t="66338" x="3744913" y="2693988"/>
          <p14:tracePt t="66345" x="3716338" y="2693988"/>
          <p14:tracePt t="66353" x="3689350" y="2674938"/>
          <p14:tracePt t="66360" x="3652838" y="2674938"/>
          <p14:tracePt t="66367" x="3625850" y="2674938"/>
          <p14:tracePt t="66375" x="3598863" y="2674938"/>
          <p14:tracePt t="66382" x="3579813" y="2674938"/>
          <p14:tracePt t="66388" x="3562350" y="2674938"/>
          <p14:tracePt t="66396" x="3533775" y="2674938"/>
          <p14:tracePt t="66402" x="3506788" y="2674938"/>
          <p14:tracePt t="66410" x="3433763" y="2674938"/>
          <p14:tracePt t="66417" x="3406775" y="2684463"/>
          <p14:tracePt t="66424" x="3343275" y="2693988"/>
          <p14:tracePt t="66431" x="3314700" y="2703513"/>
          <p14:tracePt t="66438" x="3270250" y="2711450"/>
          <p14:tracePt t="66445" x="3241675" y="2720975"/>
          <p14:tracePt t="66452" x="3214688" y="2730500"/>
          <p14:tracePt t="66459" x="3178175" y="2740025"/>
          <p14:tracePt t="66467" x="3168650" y="2747963"/>
          <p14:tracePt t="66473" x="3132138" y="2767013"/>
          <p14:tracePt t="66481" x="3122613" y="2784475"/>
          <p14:tracePt t="66488" x="3078163" y="2803525"/>
          <p14:tracePt t="66494" x="3049588" y="2813050"/>
          <p14:tracePt t="66502" x="3032125" y="2830513"/>
          <p14:tracePt t="66509" x="3005138" y="2849563"/>
          <p14:tracePt t="66517" x="2968625" y="2886075"/>
          <p14:tracePt t="66523" x="2940050" y="2903538"/>
          <p14:tracePt t="66531" x="2913063" y="2930525"/>
          <p14:tracePt t="66537" x="2867025" y="2959100"/>
          <p14:tracePt t="66544" x="2840038" y="2986088"/>
          <p14:tracePt t="66552" x="2813050" y="3022600"/>
          <p14:tracePt t="66559" x="2786063" y="3041650"/>
          <p14:tracePt t="66567" x="2749550" y="3078163"/>
          <p14:tracePt t="66573" x="2740025" y="3095625"/>
          <p14:tracePt t="66580" x="2720975" y="3114675"/>
          <p14:tracePt t="66587" x="2693988" y="3141663"/>
          <p14:tracePt t="66594" x="2667000" y="3178175"/>
          <p14:tracePt t="66601" x="2640013" y="3195638"/>
          <p14:tracePt t="66609" x="2620963" y="3224213"/>
          <p14:tracePt t="66615" x="2593975" y="3241675"/>
          <p14:tracePt t="66622" x="2584450" y="3287713"/>
          <p14:tracePt t="66630" x="2574925" y="3297238"/>
          <p14:tracePt t="66637" x="2566988" y="3324225"/>
          <p14:tracePt t="66644" x="2557463" y="3333750"/>
          <p14:tracePt t="66651" x="2557463" y="3360738"/>
          <p14:tracePt t="66658" x="2557463" y="3378200"/>
          <p14:tracePt t="66672" x="2557463" y="3387725"/>
          <p14:tracePt t="66680" x="2557463" y="3397250"/>
          <p14:tracePt t="66686" x="2557463" y="3414713"/>
          <p14:tracePt t="66701" x="2557463" y="3433763"/>
          <p14:tracePt t="66708" x="2557463" y="3451225"/>
          <p14:tracePt t="66722" x="2557463" y="3460750"/>
          <p14:tracePt t="66729" x="2557463" y="3470275"/>
          <p14:tracePt t="66736" x="2557463" y="3487738"/>
          <p14:tracePt t="66751" x="2557463" y="3516313"/>
          <p14:tracePt t="66758" x="2566988" y="3524250"/>
          <p14:tracePt t="66764" x="2574925" y="3533775"/>
          <p14:tracePt t="66772" x="2593975" y="3543300"/>
          <p14:tracePt t="66779" x="2611438" y="3552825"/>
          <p14:tracePt t="66787" x="2611438" y="3560763"/>
          <p14:tracePt t="66793" x="2630488" y="3570288"/>
          <p14:tracePt t="66801" x="2647950" y="3579813"/>
          <p14:tracePt t="66807" x="2667000" y="3597275"/>
          <p14:tracePt t="66814" x="2693988" y="3597275"/>
          <p14:tracePt t="66821" x="2713038" y="3606800"/>
          <p14:tracePt t="66829" x="2720975" y="3606800"/>
          <p14:tracePt t="66836" x="2740025" y="3606800"/>
          <p14:tracePt t="66842" x="2776538" y="3616325"/>
          <p14:tracePt t="66850" x="2803525" y="3616325"/>
          <p14:tracePt t="66857" x="2822575" y="3616325"/>
          <p14:tracePt t="66864" x="2849563" y="3625850"/>
          <p14:tracePt t="66871" x="2895600" y="3625850"/>
          <p14:tracePt t="66879" x="2922588" y="3625850"/>
          <p14:tracePt t="66886" x="2959100" y="3625850"/>
          <p14:tracePt t="66893" x="2986088" y="3625850"/>
          <p14:tracePt t="66901" x="3013075" y="3625850"/>
          <p14:tracePt t="66906" x="3049588" y="3625850"/>
          <p14:tracePt t="66914" x="3086100" y="3616325"/>
          <p14:tracePt t="66921" x="3114675" y="3616325"/>
          <p14:tracePt t="66929" x="3159125" y="3616325"/>
          <p14:tracePt t="66935" x="3195638" y="3616325"/>
          <p14:tracePt t="66942" x="3224213" y="3606800"/>
          <p14:tracePt t="66951" x="3278188" y="3606800"/>
          <p14:tracePt t="66956" x="3314700" y="3606800"/>
          <p14:tracePt t="66964" x="3351213" y="3606800"/>
          <p14:tracePt t="66971" x="3387725" y="3589338"/>
          <p14:tracePt t="66978" x="3416300" y="3589338"/>
          <p14:tracePt t="66985" x="3452813" y="3579813"/>
          <p14:tracePt t="66992" x="3479800" y="3579813"/>
          <p14:tracePt t="67001" x="3506788" y="3570288"/>
          <p14:tracePt t="67006" x="3533775" y="3570288"/>
          <p14:tracePt t="67014" x="3562350" y="3560763"/>
          <p14:tracePt t="67020" x="3579813" y="3560763"/>
          <p14:tracePt t="67027" x="3616325" y="3552825"/>
          <p14:tracePt t="67035" x="3643313" y="3552825"/>
          <p14:tracePt t="67042" x="3652838" y="3552825"/>
          <p14:tracePt t="67051" x="3679825" y="3543300"/>
          <p14:tracePt t="67056" x="3716338" y="3543300"/>
          <p14:tracePt t="67070" x="3762375" y="3533775"/>
          <p14:tracePt t="67077" x="3789363" y="3533775"/>
          <p14:tracePt t="67085" x="3808413" y="3533775"/>
          <p14:tracePt t="67091" x="3817938" y="3533775"/>
          <p14:tracePt t="67099" x="3835400" y="3533775"/>
          <p14:tracePt t="67105" x="3854450" y="3533775"/>
          <p14:tracePt t="67113" x="3881438" y="3533775"/>
          <p14:tracePt t="67120" x="3890963" y="3533775"/>
          <p14:tracePt t="67127" x="3898900" y="3533775"/>
          <p14:tracePt t="67134" x="3917950" y="3524250"/>
          <p14:tracePt t="67142" x="3927475" y="3524250"/>
          <p14:tracePt t="67148" x="3944938" y="3524250"/>
          <p14:tracePt t="67156" x="3954463" y="3524250"/>
          <p14:tracePt t="67163" x="3963988" y="3524250"/>
          <p14:tracePt t="67169" x="3971925" y="3524250"/>
          <p14:tracePt t="67177" x="3981450" y="3524250"/>
          <p14:tracePt t="67184" x="4000500" y="3524250"/>
          <p14:tracePt t="67190" x="4027488" y="3524250"/>
          <p14:tracePt t="67205" x="4037013" y="3524250"/>
          <p14:tracePt t="67212" x="4044950" y="3524250"/>
          <p14:tracePt t="67219" x="4054475" y="3524250"/>
          <p14:tracePt t="67226" x="4064000" y="3524250"/>
          <p14:tracePt t="67241" x="4073525" y="3524250"/>
          <p14:tracePt t="67248" x="4100513" y="3524250"/>
          <p14:tracePt t="67262" x="4119563" y="3524250"/>
          <p14:tracePt t="67276" x="4127500" y="3524250"/>
          <p14:tracePt t="67284" x="4137025" y="3524250"/>
          <p14:tracePt t="67418" x="4127500" y="3524250"/>
          <p14:tracePt t="67425" x="4100513" y="3524250"/>
          <p14:tracePt t="67433" x="4044950" y="3524250"/>
          <p14:tracePt t="67439" x="4017963" y="3524250"/>
          <p14:tracePt t="67447" x="3990975" y="3524250"/>
          <p14:tracePt t="67454" x="3963988" y="3524250"/>
          <p14:tracePt t="67460" x="3944938" y="3524250"/>
          <p14:tracePt t="67468" x="3927475" y="3524250"/>
          <p14:tracePt t="67475" x="3898900" y="3516313"/>
          <p14:tracePt t="67484" x="3890963" y="3497263"/>
          <p14:tracePt t="67489" x="3862388" y="3497263"/>
          <p14:tracePt t="67496" x="3835400" y="3487738"/>
          <p14:tracePt t="67503" x="3808413" y="3479800"/>
          <p14:tracePt t="67511" x="3781425" y="3479800"/>
          <p14:tracePt t="67518" x="3752850" y="3479800"/>
          <p14:tracePt t="67524" x="3716338" y="3470275"/>
          <p14:tracePt t="67534" x="3662363" y="3451225"/>
          <p14:tracePt t="67539" x="3625850" y="3451225"/>
          <p14:tracePt t="67546" x="3570288" y="3443288"/>
          <p14:tracePt t="67553" x="3543300" y="3433763"/>
          <p14:tracePt t="67560" x="3489325" y="3433763"/>
          <p14:tracePt t="67568" x="3460750" y="3433763"/>
          <p14:tracePt t="67574" x="3424238" y="3433763"/>
          <p14:tracePt t="67582" x="3406775" y="3433763"/>
          <p14:tracePt t="67588" x="3387725" y="3424238"/>
          <p14:tracePt t="67596" x="3370263" y="3424238"/>
          <p14:tracePt t="67603" x="3343275" y="3424238"/>
          <p14:tracePt t="67610" x="3333750" y="3424238"/>
          <p14:tracePt t="67618" x="3314700" y="3424238"/>
          <p14:tracePt t="67624" x="3297238" y="3424238"/>
          <p14:tracePt t="67632" x="3278188" y="3414713"/>
          <p14:tracePt t="67638" x="3241675" y="3414713"/>
          <p14:tracePt t="67645" x="3224213" y="3397250"/>
          <p14:tracePt t="67653" x="3195638" y="3397250"/>
          <p14:tracePt t="67660" x="3159125" y="3387725"/>
          <p14:tracePt t="67667" x="3105150" y="3370263"/>
          <p14:tracePt t="67674" x="3068638" y="3370263"/>
          <p14:tracePt t="67681" x="3049588" y="3370263"/>
          <p14:tracePt t="67688" x="3022600" y="3370263"/>
          <p14:tracePt t="67695" x="3005138" y="3370263"/>
          <p14:tracePt t="67703" x="2968625" y="3370263"/>
          <p14:tracePt t="67710" x="2940050" y="3360738"/>
          <p14:tracePt t="67717" x="2913063" y="3360738"/>
          <p14:tracePt t="67723" x="2849563" y="3341688"/>
          <p14:tracePt t="67731" x="2822575" y="3341688"/>
          <p14:tracePt t="67738" x="2803525" y="3341688"/>
          <p14:tracePt t="67744" x="2767013" y="3341688"/>
          <p14:tracePt t="67752" x="2740025" y="3341688"/>
          <p14:tracePt t="67760" x="2730500" y="3341688"/>
          <p14:tracePt t="67767" x="2693988" y="3341688"/>
          <p14:tracePt t="67773" x="2676525" y="3341688"/>
          <p14:tracePt t="67781" x="2647950" y="3341688"/>
          <p14:tracePt t="67787" x="2640013" y="3341688"/>
          <p14:tracePt t="67794" x="2630488" y="3341688"/>
          <p14:tracePt t="67802" x="2620963" y="3341688"/>
          <p14:tracePt t="67809" x="2611438" y="3341688"/>
          <p14:tracePt t="67818" x="2603500" y="3341688"/>
          <p14:tracePt t="67830" x="2603500" y="3351213"/>
          <p14:tracePt t="67887" x="2603500" y="3360738"/>
          <p14:tracePt t="67944" x="2611438" y="3360738"/>
          <p14:tracePt t="67951" x="2630488" y="3370263"/>
          <p14:tracePt t="67958" x="2647950" y="3387725"/>
          <p14:tracePt t="67965" x="2667000" y="3387725"/>
          <p14:tracePt t="67972" x="2693988" y="3397250"/>
          <p14:tracePt t="67979" x="2720975" y="3406775"/>
          <p14:tracePt t="67987" x="2749550" y="3414713"/>
          <p14:tracePt t="67994" x="2767013" y="3424238"/>
          <p14:tracePt t="68002" x="2803525" y="3433763"/>
          <p14:tracePt t="68007" x="2822575" y="3443288"/>
          <p14:tracePt t="68015" x="2840038" y="3451225"/>
          <p14:tracePt t="68022" x="2849563" y="3451225"/>
          <p14:tracePt t="68029" x="2867025" y="3460750"/>
          <p14:tracePt t="68037" x="2903538" y="3460750"/>
          <p14:tracePt t="68043" x="2913063" y="3470275"/>
          <p14:tracePt t="68051" x="2940050" y="3470275"/>
          <p14:tracePt t="68057" x="2959100" y="3487738"/>
          <p14:tracePt t="68065" x="2995613" y="3487738"/>
          <p14:tracePt t="68071" x="3022600" y="3497263"/>
          <p14:tracePt t="68079" x="3059113" y="3497263"/>
          <p14:tracePt t="68086" x="3105150" y="3497263"/>
          <p14:tracePt t="68093" x="3141663" y="3497263"/>
          <p14:tracePt t="68101" x="3187700" y="3497263"/>
          <p14:tracePt t="68107" x="3232150" y="3506788"/>
          <p14:tracePt t="68114" x="3278188" y="3506788"/>
          <p14:tracePt t="68121" x="3314700" y="3506788"/>
          <p14:tracePt t="68129" x="3343275" y="3506788"/>
          <p14:tracePt t="68136" x="3379788" y="3516313"/>
          <p14:tracePt t="68143" x="3406775" y="3516313"/>
          <p14:tracePt t="68151" x="3424238" y="3524250"/>
          <p14:tracePt t="68157" x="3460750" y="3524250"/>
          <p14:tracePt t="68164" x="3489325" y="3524250"/>
          <p14:tracePt t="68171" x="3516313" y="3524250"/>
          <p14:tracePt t="68178" x="3543300" y="3524250"/>
          <p14:tracePt t="68186" x="3570288" y="3533775"/>
          <p14:tracePt t="68192" x="3598863" y="3533775"/>
          <p14:tracePt t="68201" x="3635375" y="3533775"/>
          <p14:tracePt t="68206" x="3671888" y="3533775"/>
          <p14:tracePt t="68214" x="3708400" y="3543300"/>
          <p14:tracePt t="68220" x="3752850" y="3543300"/>
          <p14:tracePt t="68228" x="3789363" y="3543300"/>
          <p14:tracePt t="68235" x="3825875" y="3552825"/>
          <p14:tracePt t="68242" x="3854450" y="3552825"/>
          <p14:tracePt t="68251" x="3881438" y="3552825"/>
          <p14:tracePt t="68256" x="3908425" y="3552825"/>
          <p14:tracePt t="68264" x="3927475" y="3552825"/>
          <p14:tracePt t="68270" x="3935413" y="3552825"/>
          <p14:tracePt t="68278" x="3944938" y="3552825"/>
          <p14:tracePt t="68285" x="3963988" y="3552825"/>
          <p14:tracePt t="68292" x="3990975" y="3552825"/>
          <p14:tracePt t="68299" x="4008438" y="3552825"/>
          <p14:tracePt t="68320" x="4017963" y="3552825"/>
          <p14:tracePt t="68328" x="4027488" y="3552825"/>
          <p14:tracePt t="68342" x="4044950" y="3552825"/>
          <p14:tracePt t="68355" x="4064000" y="3552825"/>
          <p14:tracePt t="68435" x="4054475" y="3552825"/>
          <p14:tracePt t="68449" x="4054475" y="3570288"/>
          <p14:tracePt t="68455" x="4044950" y="3570288"/>
          <p14:tracePt t="68469" x="4037013" y="3570288"/>
          <p14:tracePt t="68477" x="4017963" y="3570288"/>
          <p14:tracePt t="68485" x="3954463" y="3570288"/>
          <p14:tracePt t="68490" x="3935413" y="3570288"/>
          <p14:tracePt t="68499" x="3927475" y="3570288"/>
          <p14:tracePt t="68505" x="3917950" y="3570288"/>
          <p14:tracePt t="68512" x="3898900" y="3570288"/>
          <p14:tracePt t="68520" x="3862388" y="3570288"/>
          <p14:tracePt t="68526" x="3835400" y="3570288"/>
          <p14:tracePt t="68540" x="3798888" y="3570288"/>
          <p14:tracePt t="68548" x="3771900" y="3570288"/>
          <p14:tracePt t="68554" x="3725863" y="3570288"/>
          <p14:tracePt t="68562" x="3698875" y="3570288"/>
          <p14:tracePt t="68569" x="3679825" y="3570288"/>
          <p14:tracePt t="68577" x="3652838" y="3570288"/>
          <p14:tracePt t="68584" x="3616325" y="3570288"/>
          <p14:tracePt t="68590" x="3589338" y="3570288"/>
          <p14:tracePt t="68597" x="3579813" y="3570288"/>
          <p14:tracePt t="68604" x="3562350" y="3570288"/>
          <p14:tracePt t="68611" x="3533775" y="3570288"/>
          <p14:tracePt t="68618" x="3506788" y="3570288"/>
          <p14:tracePt t="68626" x="3489325" y="3570288"/>
          <p14:tracePt t="68635" x="3460750" y="3560763"/>
          <p14:tracePt t="68640" x="3424238" y="3560763"/>
          <p14:tracePt t="68647" x="3406775" y="3560763"/>
          <p14:tracePt t="68654" x="3343275" y="3560763"/>
          <p14:tracePt t="68661" x="3287713" y="3560763"/>
          <p14:tracePt t="68668" x="3251200" y="3560763"/>
          <p14:tracePt t="68675" x="3187700" y="3560763"/>
          <p14:tracePt t="68684" x="3122613" y="3560763"/>
          <p14:tracePt t="68689" x="3095625" y="3560763"/>
          <p14:tracePt t="68697" x="3068638" y="3560763"/>
          <p14:tracePt t="68704" x="3032125" y="3560763"/>
          <p14:tracePt t="68711" x="3022600" y="3560763"/>
          <p14:tracePt t="68718" x="3013075" y="3560763"/>
          <p14:tracePt t="68725" x="3005138" y="3560763"/>
          <p14:tracePt t="68734" x="2995613" y="3560763"/>
          <p14:tracePt t="68740" x="2986088" y="3560763"/>
          <p14:tracePt t="68754" x="2959100" y="3560763"/>
          <p14:tracePt t="68761" x="2949575" y="3560763"/>
          <p14:tracePt t="68768" x="2940050" y="3560763"/>
          <p14:tracePt t="68775" x="2932113" y="3560763"/>
          <p14:tracePt t="68784" x="2922588" y="3560763"/>
          <p14:tracePt t="68789" x="2913063" y="3560763"/>
          <p14:tracePt t="68902" x="2932113" y="3560763"/>
          <p14:tracePt t="68910" x="2940050" y="3560763"/>
          <p14:tracePt t="68924" x="2959100" y="3560763"/>
          <p14:tracePt t="68931" x="2995613" y="3560763"/>
          <p14:tracePt t="68938" x="3005138" y="3560763"/>
          <p14:tracePt t="68945" x="3013075" y="3570288"/>
          <p14:tracePt t="68953" x="3041650" y="3570288"/>
          <p14:tracePt t="68960" x="3068638" y="3570288"/>
          <p14:tracePt t="68967" x="3086100" y="3579813"/>
          <p14:tracePt t="68973" x="3114675" y="3579813"/>
          <p14:tracePt t="68982" x="3132138" y="3589338"/>
          <p14:tracePt t="68988" x="3168650" y="3589338"/>
          <p14:tracePt t="68995" x="3205163" y="3597275"/>
          <p14:tracePt t="69002" x="3260725" y="3597275"/>
          <p14:tracePt t="69009" x="3297238" y="3597275"/>
          <p14:tracePt t="69017" x="3351213" y="3597275"/>
          <p14:tracePt t="69023" x="3387725" y="3597275"/>
          <p14:tracePt t="69031" x="3452813" y="3597275"/>
          <p14:tracePt t="69037" x="3489325" y="3597275"/>
          <p14:tracePt t="69045" x="3552825" y="3597275"/>
          <p14:tracePt t="69052" x="3589338" y="3597275"/>
          <p14:tracePt t="69059" x="3652838" y="3597275"/>
          <p14:tracePt t="69068" x="3708400" y="3597275"/>
          <p14:tracePt t="69073" x="3752850" y="3597275"/>
          <p14:tracePt t="69080" x="3808413" y="3597275"/>
          <p14:tracePt t="69087" x="3835400" y="3597275"/>
          <p14:tracePt t="69095" x="3871913" y="3597275"/>
          <p14:tracePt t="69102" x="3898900" y="3597275"/>
          <p14:tracePt t="69108" x="3908425" y="3597275"/>
          <p14:tracePt t="69122" x="3917950" y="3597275"/>
          <p14:tracePt t="69137" x="3935413" y="3597275"/>
          <p14:tracePt t="69144" x="3944938" y="3597275"/>
          <p14:tracePt t="69152" x="3954463" y="3597275"/>
          <p14:tracePt t="69158" x="3963988" y="3597275"/>
          <p14:tracePt t="69165" x="3971925" y="3597275"/>
          <p14:tracePt t="69173" x="3971925" y="3606800"/>
          <p14:tracePt t="69990" x="4017963" y="3589338"/>
          <p14:tracePt t="69996" x="4073525" y="3570288"/>
          <p14:tracePt t="70003" x="4127500" y="3543300"/>
          <p14:tracePt t="70018" x="4229100" y="3506788"/>
          <p14:tracePt t="70025" x="4292600" y="3479800"/>
          <p14:tracePt t="70034" x="4329113" y="3470275"/>
          <p14:tracePt t="70039" x="4375150" y="3460750"/>
          <p14:tracePt t="70046" x="4419600" y="3451225"/>
          <p14:tracePt t="70053" x="4465638" y="3443288"/>
          <p14:tracePt t="70061" x="4521200" y="3424238"/>
          <p14:tracePt t="70068" x="4548188" y="3406775"/>
          <p14:tracePt t="70074" x="4575175" y="3397250"/>
          <p14:tracePt t="70084" x="4611688" y="3387725"/>
          <p14:tracePt t="70089" x="4621213" y="3387725"/>
          <p14:tracePt t="70096" x="4638675" y="3387725"/>
          <p14:tracePt t="70104" x="4657725" y="3387725"/>
          <p14:tracePt t="70110" x="4694238" y="3378200"/>
          <p14:tracePt t="70118" x="4711700" y="3378200"/>
          <p14:tracePt t="70124" x="4721225" y="3378200"/>
          <p14:tracePt t="70132" x="4767263" y="3370263"/>
          <p14:tracePt t="70138" x="4803775" y="3360738"/>
          <p14:tracePt t="70145" x="4813300" y="3360738"/>
          <p14:tracePt t="70153" x="4867275" y="3351213"/>
          <p14:tracePt t="70160" x="4895850" y="3351213"/>
          <p14:tracePt t="70168" x="4913313" y="3351213"/>
          <p14:tracePt t="70174" x="4940300" y="3351213"/>
          <p14:tracePt t="70182" x="4976813" y="3341688"/>
          <p14:tracePt t="70188" x="4986338" y="3341688"/>
          <p14:tracePt t="70195" x="4995863" y="3341688"/>
          <p14:tracePt t="70202" x="5022850" y="3333750"/>
          <p14:tracePt t="70210" x="5049838" y="3333750"/>
          <p14:tracePt t="70224" x="5078413" y="3324225"/>
          <p14:tracePt t="70231" x="5086350" y="3324225"/>
          <p14:tracePt t="70238" x="5095875" y="3324225"/>
          <p14:tracePt t="70245" x="5141913" y="3305175"/>
          <p14:tracePt t="70253" x="5151438" y="3305175"/>
          <p14:tracePt t="70260" x="5178425" y="3297238"/>
          <p14:tracePt t="70267" x="5224463" y="3287713"/>
          <p14:tracePt t="70273" x="5251450" y="3278188"/>
          <p14:tracePt t="70280" x="5278438" y="3268663"/>
          <p14:tracePt t="70288" x="5314950" y="3268663"/>
          <p14:tracePt t="70294" x="5341938" y="3260725"/>
          <p14:tracePt t="70302" x="5370513" y="3251200"/>
          <p14:tracePt t="70309" x="5407025" y="3241675"/>
          <p14:tracePt t="70318" x="5434013" y="3241675"/>
          <p14:tracePt t="70323" x="5451475" y="3232150"/>
          <p14:tracePt t="70330" x="5507038" y="3214688"/>
          <p14:tracePt t="70337" x="5534025" y="3205163"/>
          <p14:tracePt t="70345" x="5570538" y="3195638"/>
          <p14:tracePt t="70351" x="5626100" y="3187700"/>
          <p14:tracePt t="70358" x="5653088" y="3178175"/>
          <p14:tracePt t="70367" x="5708650" y="3159125"/>
          <p14:tracePt t="70373" x="5745163" y="3151188"/>
          <p14:tracePt t="70380" x="5799138" y="3132138"/>
          <p14:tracePt t="70387" x="5835650" y="3122613"/>
          <p14:tracePt t="70395" x="5872163" y="3105150"/>
          <p14:tracePt t="70401" x="5918200" y="3095625"/>
          <p14:tracePt t="70408" x="5945188" y="3095625"/>
          <p14:tracePt t="70417" x="5964238" y="3086100"/>
          <p14:tracePt t="70422" x="6008688" y="3078163"/>
          <p14:tracePt t="70429" x="6037263" y="3078163"/>
          <p14:tracePt t="70437" x="6045200" y="3078163"/>
          <p14:tracePt t="70444" x="6081713" y="3068638"/>
          <p14:tracePt t="70452" x="6110288" y="3059113"/>
          <p14:tracePt t="70458" x="6146800" y="3059113"/>
          <p14:tracePt t="70465" x="6191250" y="3049588"/>
          <p14:tracePt t="70473" x="6227763" y="3049588"/>
          <p14:tracePt t="70479" x="6273800" y="3049588"/>
          <p14:tracePt t="70486" x="6310313" y="3049588"/>
          <p14:tracePt t="70494" x="6356350" y="3049588"/>
          <p14:tracePt t="70501" x="6392863" y="3049588"/>
          <p14:tracePt t="70508" x="6410325" y="3049588"/>
          <p14:tracePt t="70514" x="6446838" y="3049588"/>
          <p14:tracePt t="70522" x="6465888" y="3049588"/>
          <p14:tracePt t="70529" x="6492875" y="3049588"/>
          <p14:tracePt t="70536" x="6502400" y="3049588"/>
          <p14:tracePt t="70543" x="6529388" y="3049588"/>
          <p14:tracePt t="70551" x="6557963" y="3049588"/>
          <p14:tracePt t="70557" x="6584950" y="3049588"/>
          <p14:tracePt t="70564" x="6621463" y="3049588"/>
          <p14:tracePt t="70572" x="6657975" y="3059113"/>
          <p14:tracePt t="70579" x="6684963" y="3068638"/>
          <p14:tracePt t="70586" x="6740525" y="3078163"/>
          <p14:tracePt t="70593" x="6794500" y="3105150"/>
          <p14:tracePt t="70601" x="6850063" y="3105150"/>
          <p14:tracePt t="70608" x="6886575" y="3122613"/>
          <p14:tracePt t="70614" x="6923088" y="3132138"/>
          <p14:tracePt t="70621" x="6959600" y="3141663"/>
          <p14:tracePt t="70628" x="6986588" y="3151188"/>
          <p14:tracePt t="70636" x="7023100" y="3159125"/>
          <p14:tracePt t="70643" x="7050088" y="3159125"/>
          <p14:tracePt t="70651" x="7077075" y="3159125"/>
          <p14:tracePt t="70657" x="7105650" y="3159125"/>
          <p14:tracePt t="70664" x="7123113" y="3159125"/>
          <p14:tracePt t="70671" x="7142163" y="3168650"/>
          <p14:tracePt t="70678" x="7150100" y="3168650"/>
          <p14:tracePt t="70685" x="7196138" y="3178175"/>
          <p14:tracePt t="70693" x="7205663" y="3187700"/>
          <p14:tracePt t="70701" x="7232650" y="3195638"/>
          <p14:tracePt t="70707" x="7259638" y="3205163"/>
          <p14:tracePt t="70714" x="7296150" y="3205163"/>
          <p14:tracePt t="70721" x="7324725" y="3224213"/>
          <p14:tracePt t="70728" x="7351713" y="3224213"/>
          <p14:tracePt t="70735" x="7388225" y="3232150"/>
          <p14:tracePt t="70742" x="7407275" y="3241675"/>
          <p14:tracePt t="70751" x="7434263" y="3251200"/>
          <p14:tracePt t="70757" x="7461250" y="3251200"/>
          <p14:tracePt t="70764" x="7470775" y="3251200"/>
          <p14:tracePt t="70770" x="7488238" y="3251200"/>
          <p14:tracePt t="70785" x="7497763" y="3260725"/>
          <p14:tracePt t="70792" x="7507288" y="3260725"/>
          <p14:tracePt t="70801" x="7516813" y="3268663"/>
          <p14:tracePt t="70813" x="7534275" y="3268663"/>
          <p14:tracePt t="70828" x="7543800" y="3278188"/>
          <p14:tracePt t="70842" x="7553325" y="3278188"/>
          <p14:tracePt t="70863" x="7553325" y="3297238"/>
          <p14:tracePt t="70927" x="7553325" y="3305175"/>
          <p14:tracePt t="70941" x="7553325" y="3314700"/>
          <p14:tracePt t="70948" x="7543800" y="3314700"/>
          <p14:tracePt t="70955" x="7524750" y="3324225"/>
          <p14:tracePt t="70962" x="7507288" y="3333750"/>
          <p14:tracePt t="70970" x="7507288" y="3341688"/>
          <p14:tracePt t="70976" x="7488238" y="3351213"/>
          <p14:tracePt t="70984" x="7470775" y="3360738"/>
          <p14:tracePt t="70991" x="7443788" y="3370263"/>
          <p14:tracePt t="70998" x="7434263" y="3387725"/>
          <p14:tracePt t="71005" x="7415213" y="3387725"/>
          <p14:tracePt t="71013" x="7407275" y="3387725"/>
          <p14:tracePt t="71020" x="7388225" y="3397250"/>
          <p14:tracePt t="71027" x="7361238" y="3397250"/>
          <p14:tracePt t="71034" x="7342188" y="3397250"/>
          <p14:tracePt t="71041" x="7334250" y="3397250"/>
          <p14:tracePt t="71047" x="7305675" y="3397250"/>
          <p14:tracePt t="71055" x="7278688" y="3397250"/>
          <p14:tracePt t="71062" x="7251700" y="3397250"/>
          <p14:tracePt t="71069" x="7232650" y="3397250"/>
          <p14:tracePt t="71076" x="7215188" y="3397250"/>
          <p14:tracePt t="71084" x="7196138" y="3397250"/>
          <p14:tracePt t="71090" x="7169150" y="3397250"/>
          <p14:tracePt t="71097" x="7159625" y="3397250"/>
          <p14:tracePt t="71104" x="7142163" y="3397250"/>
          <p14:tracePt t="71112" x="7132638" y="3397250"/>
          <p14:tracePt t="71119" x="7113588" y="3397250"/>
          <p14:tracePt t="71126" x="7096125" y="3397250"/>
          <p14:tracePt t="71134" x="7086600" y="3397250"/>
          <p14:tracePt t="71140" x="7077075" y="3397250"/>
          <p14:tracePt t="71147" x="7069138" y="3397250"/>
          <p14:tracePt t="71154" x="7050088" y="3397250"/>
          <p14:tracePt t="71161" x="7023100" y="3397250"/>
          <p14:tracePt t="71168" x="7004050" y="3397250"/>
          <p14:tracePt t="71175" x="6996113" y="3397250"/>
          <p14:tracePt t="71184" x="6977063" y="3397250"/>
          <p14:tracePt t="71189" x="6950075" y="3397250"/>
          <p14:tracePt t="71197" x="6931025" y="3397250"/>
          <p14:tracePt t="71204" x="6923088" y="3397250"/>
          <p14:tracePt t="71211" x="6913563" y="3397250"/>
          <p14:tracePt t="71218" x="6904038" y="3397250"/>
          <p14:tracePt t="71225" x="6894513" y="3397250"/>
          <p14:tracePt t="71234" x="6886575" y="3397250"/>
          <p14:tracePt t="71239" x="6877050" y="3397250"/>
          <p14:tracePt t="71248" x="6867525" y="3397250"/>
          <p14:tracePt t="71254" x="6858000" y="3397250"/>
          <p14:tracePt t="71261" x="6850063" y="3378200"/>
          <p14:tracePt t="71269" x="6840538" y="3378200"/>
          <p14:tracePt t="71275" x="6821488" y="3370263"/>
          <p14:tracePt t="71284" x="6794500" y="3360738"/>
          <p14:tracePt t="71289" x="6777038" y="3360738"/>
          <p14:tracePt t="71303" x="6757988" y="3351213"/>
          <p14:tracePt t="71311" x="6740525" y="3351213"/>
          <p14:tracePt t="71318" x="6711950" y="3351213"/>
          <p14:tracePt t="71324" x="6704013" y="3351213"/>
          <p14:tracePt t="71332" x="6694488" y="3351213"/>
          <p14:tracePt t="71339" x="6675438" y="3351213"/>
          <p14:tracePt t="71346" x="6667500" y="3351213"/>
          <p14:tracePt t="71360" x="6638925" y="3351213"/>
          <p14:tracePt t="71368" x="6630988" y="3351213"/>
          <p14:tracePt t="71374" x="6621463" y="3351213"/>
          <p14:tracePt t="71382" x="6602413" y="3341688"/>
          <p14:tracePt t="71388" x="6594475" y="3341688"/>
          <p14:tracePt t="71395" x="6575425" y="3341688"/>
          <p14:tracePt t="71403" x="6557963" y="3341688"/>
          <p14:tracePt t="71410" x="6538913" y="3341688"/>
          <p14:tracePt t="71417" x="6511925" y="3341688"/>
          <p14:tracePt t="71424" x="6492875" y="3341688"/>
          <p14:tracePt t="71432" x="6456363" y="3341688"/>
          <p14:tracePt t="71439" x="6429375" y="3341688"/>
          <p14:tracePt t="71445" x="6402388" y="3341688"/>
          <p14:tracePt t="71452" x="6373813" y="3333750"/>
          <p14:tracePt t="71460" x="6356350" y="3333750"/>
          <p14:tracePt t="71467" x="6329363" y="3333750"/>
          <p14:tracePt t="71474" x="6292850" y="3333750"/>
          <p14:tracePt t="71481" x="6264275" y="3333750"/>
          <p14:tracePt t="71488" x="6246813" y="3333750"/>
          <p14:tracePt t="71495" x="6227763" y="3333750"/>
          <p14:tracePt t="71503" x="6191250" y="3333750"/>
          <p14:tracePt t="71510" x="6164263" y="3333750"/>
          <p14:tracePt t="71517" x="6154738" y="3333750"/>
          <p14:tracePt t="71523" x="6127750" y="3341688"/>
          <p14:tracePt t="71531" x="6110288" y="3341688"/>
          <p14:tracePt t="71537" x="6091238" y="3351213"/>
          <p14:tracePt t="71545" x="6081713" y="3351213"/>
          <p14:tracePt t="71552" x="6073775" y="3360738"/>
          <p14:tracePt t="71559" x="6073775" y="3370263"/>
          <p14:tracePt t="71567" x="6045200" y="3370263"/>
          <p14:tracePt t="71573" x="6037263" y="3387725"/>
          <p14:tracePt t="71580" x="6027738" y="3387725"/>
          <p14:tracePt t="71616" x="6027738" y="3397250"/>
          <p14:tracePt t="71723" x="6037263" y="3397250"/>
          <p14:tracePt t="71730" x="6054725" y="3397250"/>
          <p14:tracePt t="71744" x="6073775" y="3397250"/>
          <p14:tracePt t="71751" x="6091238" y="3406775"/>
          <p14:tracePt t="71758" x="6110288" y="3406775"/>
          <p14:tracePt t="71765" x="6146800" y="3406775"/>
          <p14:tracePt t="71772" x="6154738" y="3406775"/>
          <p14:tracePt t="71779" x="6183313" y="3414713"/>
          <p14:tracePt t="71786" x="6219825" y="3414713"/>
          <p14:tracePt t="71794" x="6246813" y="3414713"/>
          <p14:tracePt t="71801" x="6264275" y="3414713"/>
          <p14:tracePt t="71807" x="6292850" y="3414713"/>
          <p14:tracePt t="71814" x="6310313" y="3414713"/>
          <p14:tracePt t="71822" x="6319838" y="3414713"/>
          <p14:tracePt t="71829" x="6329363" y="3414713"/>
          <p14:tracePt t="71836" x="6337300" y="3414713"/>
          <p14:tracePt t="71843" x="6346825" y="3414713"/>
          <p14:tracePt t="71851" x="6356350" y="3414713"/>
          <p14:tracePt t="71857" x="6365875" y="3414713"/>
          <p14:tracePt t="71864" x="6392863" y="3414713"/>
          <p14:tracePt t="71879" x="6402388" y="3414713"/>
          <p14:tracePt t="71886" x="6419850" y="3414713"/>
          <p14:tracePt t="71893" x="6429375" y="3414713"/>
          <p14:tracePt t="71903" x="6438900" y="3414713"/>
          <p14:tracePt t="71907" x="6456363" y="3414713"/>
          <p14:tracePt t="71914" x="6465888" y="3414713"/>
          <p14:tracePt t="71935" x="6475413" y="3414713"/>
          <p14:tracePt t="71950" x="6483350" y="3414713"/>
          <p14:tracePt t="71957" x="6492875" y="3414713"/>
          <p14:tracePt t="71964" x="6502400" y="3414713"/>
          <p14:tracePt t="71971" x="6511925" y="3414713"/>
          <p14:tracePt t="71978" x="6538913" y="3414713"/>
          <p14:tracePt t="71986" x="6548438" y="3414713"/>
          <p14:tracePt t="71993" x="6565900" y="3414713"/>
          <p14:tracePt t="72001" x="6584950" y="3406775"/>
          <p14:tracePt t="72007" x="6611938" y="3406775"/>
          <p14:tracePt t="72014" x="6638925" y="3406775"/>
          <p14:tracePt t="72020" x="6667500" y="3406775"/>
          <p14:tracePt t="72028" x="6704013" y="3406775"/>
          <p14:tracePt t="72035" x="6711950" y="3406775"/>
          <p14:tracePt t="72042" x="6731000" y="3406775"/>
          <p14:tracePt t="72051" x="6748463" y="3406775"/>
          <p14:tracePt t="72056" x="6784975" y="3406775"/>
          <p14:tracePt t="72063" x="6804025" y="3406775"/>
          <p14:tracePt t="72070" x="6831013" y="3406775"/>
          <p14:tracePt t="72078" x="6840538" y="3406775"/>
          <p14:tracePt t="72085" x="6867525" y="3406775"/>
          <p14:tracePt t="72092" x="6894513" y="3406775"/>
          <p14:tracePt t="72101" x="6913563" y="3406775"/>
          <p14:tracePt t="72106" x="6940550" y="3406775"/>
          <p14:tracePt t="72113" x="6977063" y="3406775"/>
          <p14:tracePt t="72120" x="6996113" y="3406775"/>
          <p14:tracePt t="72127" x="7004050" y="3406775"/>
          <p14:tracePt t="72135" x="7040563" y="3406775"/>
          <p14:tracePt t="72141" x="7059613" y="3414713"/>
          <p14:tracePt t="72149" x="7077075" y="3414713"/>
          <p14:tracePt t="72155" x="7105650" y="3424238"/>
          <p14:tracePt t="72163" x="7132638" y="3433763"/>
          <p14:tracePt t="72170" x="7150100" y="3443288"/>
          <p14:tracePt t="72177" x="7178675" y="3451225"/>
          <p14:tracePt t="72184" x="7186613" y="3451225"/>
          <p14:tracePt t="72191" x="7196138" y="3470275"/>
          <p14:tracePt t="72199" x="7232650" y="3470275"/>
          <p14:tracePt t="72205" x="7242175" y="3479800"/>
          <p14:tracePt t="72213" x="7259638" y="3487738"/>
          <p14:tracePt t="72220" x="7288213" y="3487738"/>
          <p14:tracePt t="72227" x="7315200" y="3497263"/>
          <p14:tracePt t="72241" x="7334250" y="3497263"/>
          <p14:tracePt t="72248" x="7342188" y="3506788"/>
          <p14:tracePt t="72255" x="7351713" y="3516313"/>
          <p14:tracePt t="72269" x="7361238" y="3524250"/>
          <p14:tracePt t="72277" x="7378700" y="3533775"/>
          <p14:tracePt t="72333" x="7378700" y="3543300"/>
          <p14:tracePt t="72368" x="7370763" y="3543300"/>
          <p14:tracePt t="72376" x="7361238" y="3552825"/>
          <p14:tracePt t="72383" x="7361238" y="3560763"/>
          <p14:tracePt t="72390" x="7342188" y="3560763"/>
          <p14:tracePt t="72397" x="7315200" y="3570288"/>
          <p14:tracePt t="72404" x="7251700" y="3579813"/>
          <p14:tracePt t="72412" x="7223125" y="3579813"/>
          <p14:tracePt t="72418" x="7186613" y="3579813"/>
          <p14:tracePt t="72425" x="7142163" y="3579813"/>
          <p14:tracePt t="72434" x="7113588" y="3589338"/>
          <p14:tracePt t="72440" x="7077075" y="3589338"/>
          <p14:tracePt t="72447" x="7050088" y="3589338"/>
          <p14:tracePt t="72454" x="7032625" y="3589338"/>
          <p14:tracePt t="72461" x="7023100" y="3589338"/>
          <p14:tracePt t="72468" x="7004050" y="3589338"/>
          <p14:tracePt t="72475" x="6986588" y="3589338"/>
          <p14:tracePt t="72482" x="6977063" y="3589338"/>
          <p14:tracePt t="72489" x="6967538" y="3589338"/>
          <p14:tracePt t="72497" x="6959600" y="3589338"/>
          <p14:tracePt t="72504" x="6923088" y="3579813"/>
          <p14:tracePt t="72511" x="6904038" y="3570288"/>
          <p14:tracePt t="72518" x="6894513" y="3570288"/>
          <p14:tracePt t="72525" x="6877050" y="3560763"/>
          <p14:tracePt t="72534" x="6850063" y="3552825"/>
          <p14:tracePt t="72539" x="6821488" y="3552825"/>
          <p14:tracePt t="72547" x="6804025" y="3543300"/>
          <p14:tracePt t="72553" x="6777038" y="3533775"/>
          <p14:tracePt t="72561" x="6740525" y="3524250"/>
          <p14:tracePt t="72568" x="6711950" y="3524250"/>
          <p14:tracePt t="72574" x="6638925" y="3516313"/>
          <p14:tracePt t="72582" x="6611938" y="3516313"/>
          <p14:tracePt t="72589" x="6548438" y="3506788"/>
          <p14:tracePt t="72596" x="6492875" y="3506788"/>
          <p14:tracePt t="72603" x="6429375" y="3497263"/>
          <p14:tracePt t="72611" x="6356350" y="3497263"/>
          <p14:tracePt t="72618" x="6273800" y="3497263"/>
          <p14:tracePt t="72624" x="6173788" y="3497263"/>
          <p14:tracePt t="72632" x="6091238" y="3497263"/>
          <p14:tracePt t="72638" x="6027738" y="3497263"/>
          <p14:tracePt t="72646" x="5945188" y="3506788"/>
          <p14:tracePt t="72653" x="5862638" y="3506788"/>
          <p14:tracePt t="72660" x="5808663" y="3506788"/>
          <p14:tracePt t="72668" x="5735638" y="3524250"/>
          <p14:tracePt t="72674" x="5708650" y="3533775"/>
          <p14:tracePt t="72681" x="5643563" y="3543300"/>
          <p14:tracePt t="72688" x="5616575" y="3552825"/>
          <p14:tracePt t="72695" x="5570538" y="3560763"/>
          <p14:tracePt t="72702" x="5534025" y="3560763"/>
          <p14:tracePt t="72709" x="5516563" y="3570288"/>
          <p14:tracePt t="72718" x="5487988" y="3579813"/>
          <p14:tracePt t="72724" x="5461000" y="3579813"/>
          <p14:tracePt t="72732" x="5443538" y="3579813"/>
          <p14:tracePt t="72745" x="5434013" y="3579813"/>
          <p14:tracePt t="72752" x="5424488" y="3579813"/>
          <p14:tracePt t="72844" x="5434013" y="3579813"/>
          <p14:tracePt t="72866" x="5443538" y="3570288"/>
          <p14:tracePt t="72873" x="5480050" y="3552825"/>
          <p14:tracePt t="72884" x="5516563" y="3533775"/>
          <p14:tracePt t="72887" x="5589588" y="3497263"/>
          <p14:tracePt t="72894" x="5634038" y="3487738"/>
          <p14:tracePt t="72902" x="5699125" y="3460750"/>
          <p14:tracePt t="72909" x="5726113" y="3451225"/>
          <p14:tracePt t="72915" x="5772150" y="3433763"/>
          <p14:tracePt t="72922" x="5818188" y="3424238"/>
          <p14:tracePt t="72930" x="5845175" y="3414713"/>
          <p14:tracePt t="72937" x="5891213" y="3406775"/>
          <p14:tracePt t="72944" x="5899150" y="3406775"/>
          <p14:tracePt t="72951" x="5918200" y="3406775"/>
          <p14:tracePt t="72958" x="5927725" y="3406775"/>
          <p14:tracePt t="72965" x="5935663" y="3406775"/>
          <p14:tracePt t="72972" x="5945188" y="3406775"/>
          <p14:tracePt t="72980" x="5972175" y="3406775"/>
          <p14:tracePt t="72986" x="5981700" y="3406775"/>
          <p14:tracePt t="72994" x="5991225" y="3406775"/>
          <p14:tracePt t="73001" x="6008688" y="3406775"/>
          <p14:tracePt t="73008" x="6027738" y="3406775"/>
          <p14:tracePt t="73015" x="6054725" y="3406775"/>
          <p14:tracePt t="73022" x="6081713" y="3406775"/>
          <p14:tracePt t="73029" x="6100763" y="3414713"/>
          <p14:tracePt t="73036" x="6127750" y="3424238"/>
          <p14:tracePt t="73044" x="6164263" y="3424238"/>
          <p14:tracePt t="73051" x="6200775" y="3443288"/>
          <p14:tracePt t="73057" x="6237288" y="3451225"/>
          <p14:tracePt t="73065" x="6264275" y="3460750"/>
          <p14:tracePt t="73072" x="6283325" y="3460750"/>
          <p14:tracePt t="73079" x="6310313" y="3470275"/>
          <p14:tracePt t="73086" x="6337300" y="3470275"/>
          <p14:tracePt t="73093" x="6356350" y="3479800"/>
          <p14:tracePt t="73101" x="6373813" y="3479800"/>
          <p14:tracePt t="73107" x="6402388" y="3487738"/>
          <p14:tracePt t="73114" x="6419850" y="3497263"/>
          <p14:tracePt t="73121" x="6429375" y="3497263"/>
          <p14:tracePt t="73129" x="6438900" y="3506788"/>
          <p14:tracePt t="73136" x="6456363" y="3506788"/>
          <p14:tracePt t="73143" x="6483350" y="3516313"/>
          <p14:tracePt t="73151" x="6511925" y="3524250"/>
          <p14:tracePt t="73157" x="6529388" y="3533775"/>
          <p14:tracePt t="73164" x="6557963" y="3533775"/>
          <p14:tracePt t="73171" x="6594475" y="3543300"/>
          <p14:tracePt t="73179" x="6621463" y="3552825"/>
          <p14:tracePt t="73186" x="6638925" y="3552825"/>
          <p14:tracePt t="73193" x="6667500" y="3560763"/>
          <p14:tracePt t="73201" x="6694488" y="3560763"/>
          <p14:tracePt t="73207" x="6704013" y="3560763"/>
          <p14:tracePt t="73214" x="6721475" y="3560763"/>
          <p14:tracePt t="73221" x="6748463" y="3570288"/>
          <p14:tracePt t="73228" x="6757988" y="3570288"/>
          <p14:tracePt t="73236" x="6767513" y="3570288"/>
          <p14:tracePt t="73242" x="6784975" y="3570288"/>
          <p14:tracePt t="73251" x="6794500" y="3570288"/>
          <p14:tracePt t="73264" x="6821488" y="3570288"/>
          <p14:tracePt t="73278" x="6840538" y="3570288"/>
          <p14:tracePt t="73285" x="6850063" y="3570288"/>
          <p14:tracePt t="73292" x="6867525" y="3570288"/>
          <p14:tracePt t="73300" x="6886575" y="3570288"/>
          <p14:tracePt t="73306" x="6913563" y="3570288"/>
          <p14:tracePt t="73313" x="6923088" y="3570288"/>
          <p14:tracePt t="73320" x="6950075" y="3570288"/>
          <p14:tracePt t="73327" x="6967538" y="3570288"/>
          <p14:tracePt t="73335" x="6996113" y="3570288"/>
          <p14:tracePt t="73341" x="7013575" y="3570288"/>
          <p14:tracePt t="73351" x="7032625" y="3570288"/>
          <p14:tracePt t="73356" x="7040563" y="3570288"/>
          <p14:tracePt t="73363" x="7069138" y="3570288"/>
          <p14:tracePt t="73370" x="7077075" y="3570288"/>
          <p14:tracePt t="73377" x="7096125" y="3570288"/>
          <p14:tracePt t="73384" x="7105650" y="3570288"/>
          <p14:tracePt t="73392" x="7113588" y="3570288"/>
          <p14:tracePt t="73400" x="7132638" y="3570288"/>
          <p14:tracePt t="73406" x="7150100" y="3570288"/>
          <p14:tracePt t="73441" x="7150100" y="3579813"/>
          <p14:tracePt t="73540" x="7150100" y="3597275"/>
          <p14:tracePt t="73548" x="7132638" y="3597275"/>
          <p14:tracePt t="73555" x="7113588" y="3597275"/>
          <p14:tracePt t="73562" x="7096125" y="3597275"/>
          <p14:tracePt t="73569" x="7077075" y="3606800"/>
          <p14:tracePt t="73576" x="7050088" y="3606800"/>
          <p14:tracePt t="73590" x="7023100" y="3606800"/>
          <p14:tracePt t="73598" x="7004050" y="3606800"/>
          <p14:tracePt t="73604" x="6996113" y="3606800"/>
          <p14:tracePt t="73612" x="6967538" y="3606800"/>
          <p14:tracePt t="73619" x="6950075" y="3606800"/>
          <p14:tracePt t="73626" x="6931025" y="3606800"/>
          <p14:tracePt t="73634" x="6904038" y="3606800"/>
          <p14:tracePt t="73640" x="6877050" y="3606800"/>
          <p14:tracePt t="73647" x="6867525" y="3606800"/>
          <p14:tracePt t="73654" x="6840538" y="3606800"/>
          <p14:tracePt t="73661" x="6821488" y="3606800"/>
          <p14:tracePt t="73668" x="6794500" y="3606800"/>
          <p14:tracePt t="73675" x="6784975" y="3606800"/>
          <p14:tracePt t="73684" x="6777038" y="3606800"/>
          <p14:tracePt t="73689" x="6767513" y="3606800"/>
          <p14:tracePt t="73697" x="6757988" y="3606800"/>
          <p14:tracePt t="73704" x="6748463" y="3606800"/>
          <p14:tracePt t="73718" x="6721475" y="3589338"/>
          <p14:tracePt t="73725" x="6711950" y="3589338"/>
          <p14:tracePt t="73734" x="6704013" y="3589338"/>
          <p14:tracePt t="73740" x="6694488" y="3579813"/>
          <p14:tracePt t="73747" x="6684963" y="3579813"/>
          <p14:tracePt t="73753" x="6675438" y="3579813"/>
          <p14:tracePt t="73761" x="6657975" y="3570288"/>
          <p14:tracePt t="73768" x="6648450" y="3570288"/>
          <p14:tracePt t="73775" x="6630988" y="3570288"/>
          <p14:tracePt t="73784" x="6611938" y="3560763"/>
          <p14:tracePt t="73789" x="6594475" y="3560763"/>
          <p14:tracePt t="73797" x="6565900" y="3560763"/>
          <p14:tracePt t="73803" x="6548438" y="3560763"/>
          <p14:tracePt t="73811" x="6521450" y="3560763"/>
          <p14:tracePt t="73818" x="6483350" y="3552825"/>
          <p14:tracePt t="73824" x="6475413" y="3552825"/>
          <p14:tracePt t="73834" x="6456363" y="3552825"/>
          <p14:tracePt t="73839" x="6446838" y="3552825"/>
          <p14:tracePt t="73846" x="6429375" y="3552825"/>
          <p14:tracePt t="73853" x="6419850" y="3552825"/>
          <p14:tracePt t="73860" x="6402388" y="3552825"/>
          <p14:tracePt t="73868" x="6392863" y="3552825"/>
          <p14:tracePt t="73874" x="6383338" y="3552825"/>
          <p14:tracePt t="73882" x="6373813" y="3552825"/>
          <p14:tracePt t="73901" x="6365875" y="3552825"/>
          <p14:tracePt t="73903" x="6356350" y="3552825"/>
          <p14:tracePt t="73910" x="6346825" y="3552825"/>
          <p14:tracePt t="73918" x="6337300" y="3552825"/>
          <p14:tracePt t="73924" x="6329363" y="3552825"/>
          <p14:tracePt t="73932" x="6319838" y="3552825"/>
          <p14:tracePt t="73938" x="6310313" y="3552825"/>
          <p14:tracePt t="73953" x="6300788" y="3552825"/>
          <p14:tracePt t="73960" x="6292850" y="3552825"/>
          <p14:tracePt t="73967" x="6283325" y="3552825"/>
          <p14:tracePt t="73995" x="6264275" y="3552825"/>
          <p14:tracePt t="74003" x="6256338" y="3552825"/>
          <p14:tracePt t="74237" x="6264275" y="3543300"/>
          <p14:tracePt t="74244" x="6273800" y="3543300"/>
          <p14:tracePt t="74258" x="6292850" y="3543300"/>
          <p14:tracePt t="74265" x="6310313" y="3543300"/>
          <p14:tracePt t="74272" x="6319838" y="3543300"/>
          <p14:tracePt t="74286" x="6337300" y="3543300"/>
          <p14:tracePt t="74301" x="6356350" y="3543300"/>
          <p14:tracePt t="74308" x="6365875" y="3543300"/>
          <p14:tracePt t="74329" x="6383338" y="3543300"/>
          <p14:tracePt t="74336" x="6392863" y="3543300"/>
          <p14:tracePt t="74351" x="6402388" y="3543300"/>
          <p14:tracePt t="74357" x="6410325" y="3543300"/>
          <p14:tracePt t="74364" x="6419850" y="3543300"/>
          <p14:tracePt t="74371" x="6429375" y="3543300"/>
          <p14:tracePt t="74386" x="6438900" y="3543300"/>
          <p14:tracePt t="74393" x="6456363" y="3543300"/>
          <p14:tracePt t="74401" x="6465888" y="3543300"/>
          <p14:tracePt t="74414" x="6483350" y="3552825"/>
          <p14:tracePt t="74421" x="6492875" y="3552825"/>
          <p14:tracePt t="74435" x="6502400" y="3552825"/>
          <p14:tracePt t="74457" x="6511925" y="3552825"/>
          <p14:tracePt t="74464" x="6529388" y="3552825"/>
          <p14:tracePt t="74471" x="6538913" y="3552825"/>
          <p14:tracePt t="74485" x="6548438" y="3560763"/>
          <p14:tracePt t="74492" x="6565900" y="3560763"/>
          <p14:tracePt t="74506" x="6584950" y="3560763"/>
          <p14:tracePt t="74514" x="6611938" y="3560763"/>
          <p14:tracePt t="74520" x="6621463" y="3570288"/>
          <p14:tracePt t="74527" x="6630988" y="3570288"/>
          <p14:tracePt t="74535" x="6638925" y="3570288"/>
          <p14:tracePt t="74542" x="6648450" y="3570288"/>
          <p14:tracePt t="74551" x="6657975" y="3570288"/>
          <p14:tracePt t="74570" x="6675438" y="3570288"/>
          <p14:tracePt t="74578" x="6684963" y="3570288"/>
          <p14:tracePt t="74585" x="6694488" y="3570288"/>
          <p14:tracePt t="74613" x="6704013" y="3570288"/>
          <p14:tracePt t="74620" x="6711950" y="3570288"/>
          <p14:tracePt t="74855" x="6704013" y="3570288"/>
          <p14:tracePt t="74868" x="6694488" y="3570288"/>
          <p14:tracePt t="74876" x="6675438" y="3570288"/>
          <p14:tracePt t="74883" x="6667500" y="3570288"/>
          <p14:tracePt t="74901" x="6657975" y="3570288"/>
          <p14:tracePt t="74904" x="6648450" y="3570288"/>
          <p14:tracePt t="74911" x="6638925" y="3570288"/>
          <p14:tracePt t="74926" x="6630988" y="3570288"/>
          <p14:tracePt t="74934" x="6621463" y="3570288"/>
          <p14:tracePt t="74939" x="6602413" y="3570288"/>
          <p14:tracePt t="74961" x="6594475" y="3570288"/>
          <p14:tracePt t="74968" x="6584950" y="3570288"/>
          <p14:tracePt t="74975" x="6575425" y="3570288"/>
          <p14:tracePt t="74989" x="6565900" y="3570288"/>
          <p14:tracePt t="74997" x="6557963" y="3570288"/>
          <p14:tracePt t="75003" x="6548438" y="3570288"/>
          <p14:tracePt t="75018" x="6538913" y="3570288"/>
          <p14:tracePt t="75025" x="6529388" y="3570288"/>
          <p14:tracePt t="75034" x="6521450" y="3570288"/>
          <p14:tracePt t="75039" x="6511925" y="3570288"/>
          <p14:tracePt t="75053" x="6502400" y="3570288"/>
          <p14:tracePt t="75061" x="6483350" y="3570288"/>
          <p14:tracePt t="75068" x="6475413" y="3570288"/>
          <p14:tracePt t="75074" x="6465888" y="3570288"/>
          <p14:tracePt t="75082" x="6446838" y="3560763"/>
          <p14:tracePt t="75089" x="6429375" y="3560763"/>
          <p14:tracePt t="75095" x="6419850" y="3560763"/>
          <p14:tracePt t="75103" x="6410325" y="3552825"/>
          <p14:tracePt t="75110" x="6383338" y="3543300"/>
          <p14:tracePt t="75117" x="6373813" y="3543300"/>
          <p14:tracePt t="75124" x="6356350" y="3543300"/>
          <p14:tracePt t="75138" x="6346825" y="3543300"/>
          <p14:tracePt t="75145" x="6337300" y="3543300"/>
          <p14:tracePt t="75152" x="6329363" y="3543300"/>
          <p14:tracePt t="75167" x="6310313" y="3543300"/>
          <p14:tracePt t="75174" x="6300788" y="3543300"/>
          <p14:tracePt t="75181" x="6292850" y="3543300"/>
          <p14:tracePt t="75188" x="6292850" y="3533775"/>
          <p14:tracePt t="75195" x="6283325" y="3533775"/>
          <p14:tracePt t="75203" x="6273800" y="3533775"/>
          <p14:tracePt t="75210" x="6256338" y="3524250"/>
          <p14:tracePt t="75224" x="6227763" y="3524250"/>
          <p14:tracePt t="75231" x="6210300" y="3516313"/>
          <p14:tracePt t="75238" x="6191250" y="3516313"/>
          <p14:tracePt t="75252" x="6183313" y="3516313"/>
          <p14:tracePt t="75259" x="6173788" y="3516313"/>
          <p14:tracePt t="75268" x="6154738" y="3516313"/>
          <p14:tracePt t="75281" x="6146800" y="3516313"/>
          <p14:tracePt t="75287" x="6137275" y="3516313"/>
          <p14:tracePt t="75295" x="6118225" y="3506788"/>
          <p14:tracePt t="75309" x="6110288" y="3506788"/>
          <p14:tracePt t="75317" x="6100763" y="3506788"/>
          <p14:tracePt t="75323" x="6091238" y="3506788"/>
          <p14:tracePt t="75330" x="6081713" y="3506788"/>
          <p14:tracePt t="75337" x="6064250" y="3497263"/>
          <p14:tracePt t="75345" x="6054725" y="3497263"/>
          <p14:tracePt t="75351" x="6045200" y="3487738"/>
          <p14:tracePt t="75358" x="6037263" y="3487738"/>
          <p14:tracePt t="75368" x="6027738" y="3487738"/>
          <p14:tracePt t="75373" x="6008688" y="3487738"/>
          <p14:tracePt t="75387" x="5991225" y="3479800"/>
          <p14:tracePt t="75394" x="5981700" y="3479800"/>
          <p14:tracePt t="75401" x="5972175" y="3479800"/>
          <p14:tracePt t="75429" x="5964238" y="3470275"/>
          <p14:tracePt t="75436" x="5954713" y="3470275"/>
          <p14:tracePt t="75536" x="5954713" y="3460750"/>
          <p14:tracePt t="75622" x="5954713" y="3451225"/>
          <p14:tracePt t="75657" x="5964238" y="3443288"/>
          <p14:tracePt t="75692" x="5972175" y="3443288"/>
          <p14:tracePt t="75721" x="5981700" y="3433763"/>
          <p14:tracePt t="75735" x="5991225" y="3433763"/>
          <p14:tracePt t="75770" x="6000750" y="3433763"/>
          <p14:tracePt t="75792" x="6018213" y="3433763"/>
          <p14:tracePt t="75799" x="6037263" y="3433763"/>
          <p14:tracePt t="75806" x="6045200" y="3433763"/>
          <p14:tracePt t="75813" x="6064250" y="3433763"/>
          <p14:tracePt t="75820" x="6073775" y="3433763"/>
          <p14:tracePt t="75828" x="6081713" y="3433763"/>
          <p14:tracePt t="75834" x="6091238" y="3433763"/>
          <p14:tracePt t="75842" x="6110288" y="3433763"/>
          <p14:tracePt t="75851" x="6118225" y="3433763"/>
          <p14:tracePt t="75856" x="6127750" y="3433763"/>
          <p14:tracePt t="75870" x="6137275" y="3433763"/>
          <p14:tracePt t="75886" x="6154738" y="3433763"/>
          <p14:tracePt t="75892" x="6164263" y="3433763"/>
          <p14:tracePt t="75901" x="6183313" y="3433763"/>
          <p14:tracePt t="75905" x="6191250" y="3443288"/>
          <p14:tracePt t="75913" x="6200775" y="3443288"/>
          <p14:tracePt t="75920" x="6210300" y="3443288"/>
          <p14:tracePt t="75927" x="6227763" y="3443288"/>
          <p14:tracePt t="75935" x="6246813" y="3451225"/>
          <p14:tracePt t="75941" x="6256338" y="3451225"/>
          <p14:tracePt t="75950" x="6264275" y="3451225"/>
          <p14:tracePt t="75955" x="6273800" y="3470275"/>
          <p14:tracePt t="75962" x="6283325" y="3470275"/>
          <p14:tracePt t="75970" x="6292850" y="3470275"/>
          <p14:tracePt t="75990" x="6300788" y="3470275"/>
          <p14:tracePt t="75998" x="6319838" y="3470275"/>
          <p14:tracePt t="76012" x="6329363" y="3470275"/>
          <p14:tracePt t="76019" x="6337300" y="3470275"/>
          <p14:tracePt t="76027" x="6346825" y="3470275"/>
          <p14:tracePt t="76034" x="6356350" y="3470275"/>
          <p14:tracePt t="76041" x="6365875" y="3470275"/>
          <p14:tracePt t="76047" x="6392863" y="3479800"/>
          <p14:tracePt t="76055" x="6410325" y="3479800"/>
          <p14:tracePt t="76069" x="6429375" y="3479800"/>
          <p14:tracePt t="76076" x="6446838" y="3479800"/>
          <p14:tracePt t="76090" x="6475413" y="3479800"/>
          <p14:tracePt t="76097" x="6483350" y="3479800"/>
          <p14:tracePt t="76104" x="6492875" y="3479800"/>
          <p14:tracePt t="76112" x="6502400" y="3479800"/>
          <p14:tracePt t="76118" x="6511925" y="3479800"/>
          <p14:tracePt t="76126" x="6521450" y="3479800"/>
          <p14:tracePt t="76134" x="6538913" y="3479800"/>
          <p14:tracePt t="76147" x="6548438" y="3479800"/>
          <p14:tracePt t="76154" x="6557963" y="3487738"/>
          <p14:tracePt t="76168" x="6565900" y="3487738"/>
          <p14:tracePt t="76189" x="6575425" y="3487738"/>
          <p14:tracePt t="76197" x="6584950" y="3487738"/>
          <p14:tracePt t="76204" x="6594475" y="3487738"/>
          <p14:tracePt t="76211" x="6611938" y="3497263"/>
          <p14:tracePt t="76218" x="6621463" y="3497263"/>
          <p14:tracePt t="76225" x="6638925" y="3497263"/>
          <p14:tracePt t="76232" x="6648450" y="3497263"/>
          <p14:tracePt t="76239" x="6657975" y="3497263"/>
          <p14:tracePt t="76246" x="6667500" y="3497263"/>
          <p14:tracePt t="76261" x="6675438" y="3497263"/>
          <p14:tracePt t="76283" x="6684963" y="3497263"/>
          <p14:tracePt t="76488" x="6667500" y="3497263"/>
          <p14:tracePt t="76495" x="6630988" y="3497263"/>
          <p14:tracePt t="76502" x="6611938" y="3497263"/>
          <p14:tracePt t="76509" x="6602413" y="3497263"/>
          <p14:tracePt t="76517" x="6594475" y="3497263"/>
          <p14:tracePt t="76524" x="6565900" y="3506788"/>
          <p14:tracePt t="76531" x="6557963" y="3506788"/>
          <p14:tracePt t="76537" x="6529388" y="3516313"/>
          <p14:tracePt t="76544" x="6521450" y="3516313"/>
          <p14:tracePt t="76552" x="6511925" y="3516313"/>
          <p14:tracePt t="76559" x="6483350" y="3524250"/>
          <p14:tracePt t="76567" x="6475413" y="3524250"/>
          <p14:tracePt t="76573" x="6465888" y="3524250"/>
          <p14:tracePt t="76580" x="6456363" y="3524250"/>
          <p14:tracePt t="76587" x="6438900" y="3524250"/>
          <p14:tracePt t="76601" x="6410325" y="3524250"/>
          <p14:tracePt t="76609" x="6402388" y="3524250"/>
          <p14:tracePt t="76617" x="6392863" y="3524250"/>
          <p14:tracePt t="76623" x="6373813" y="3524250"/>
          <p14:tracePt t="76630" x="6356350" y="3524250"/>
          <p14:tracePt t="76637" x="6329363" y="3524250"/>
          <p14:tracePt t="76652" x="6310313" y="3524250"/>
          <p14:tracePt t="76659" x="6300788" y="3524250"/>
          <p14:tracePt t="76665" x="6283325" y="3524250"/>
          <p14:tracePt t="76672" x="6273800" y="3524250"/>
          <p14:tracePt t="76679" x="6256338" y="3524250"/>
          <p14:tracePt t="76687" x="6237288" y="3524250"/>
          <p14:tracePt t="76694" x="6227763" y="3524250"/>
          <p14:tracePt t="76701" x="6219825" y="3524250"/>
          <p14:tracePt t="76708" x="6210300" y="3524250"/>
          <p14:tracePt t="76715" x="6200775" y="3524250"/>
          <p14:tracePt t="76722" x="6191250" y="3524250"/>
          <p14:tracePt t="76730" x="6183313" y="3524250"/>
          <p14:tracePt t="76736" x="6164263" y="3516313"/>
          <p14:tracePt t="76744" x="6146800" y="3506788"/>
          <p14:tracePt t="76751" x="6137275" y="3506788"/>
          <p14:tracePt t="76772" x="6127750" y="3506788"/>
          <p14:tracePt t="76801" x="6100763" y="3497263"/>
          <p14:tracePt t="76807" x="6091238" y="3497263"/>
          <p14:tracePt t="76822" x="6081713" y="3497263"/>
          <p14:tracePt t="76908" x="6081713" y="3487738"/>
          <p14:tracePt t="76928" x="6091238" y="3487738"/>
          <p14:tracePt t="76943" x="6110288" y="3479800"/>
          <p14:tracePt t="76950" x="6118225" y="3479800"/>
          <p14:tracePt t="76956" x="6127750" y="3460750"/>
          <p14:tracePt t="76963" x="6146800" y="3451225"/>
          <p14:tracePt t="76971" x="6164263" y="3451225"/>
          <p14:tracePt t="76978" x="6200775" y="3451225"/>
          <p14:tracePt t="76985" x="6227763" y="3451225"/>
          <p14:tracePt t="76992" x="6256338" y="3451225"/>
          <p14:tracePt t="77001" x="6292850" y="3451225"/>
          <p14:tracePt t="77006" x="6319838" y="3451225"/>
          <p14:tracePt t="77014" x="6356350" y="3479800"/>
          <p14:tracePt t="77021" x="6402388" y="3487738"/>
          <p14:tracePt t="77027" x="6410325" y="3497263"/>
          <p14:tracePt t="77034" x="6429375" y="3497263"/>
          <p14:tracePt t="77042" x="6465888" y="3506788"/>
          <p14:tracePt t="77056" x="6483350" y="3516313"/>
          <p14:tracePt t="77063" x="6492875" y="3516313"/>
          <p14:tracePt t="77078" x="6511925" y="3524250"/>
          <p14:tracePt t="77092" x="6529388" y="3524250"/>
          <p14:tracePt t="77100" x="6565900" y="3524250"/>
          <p14:tracePt t="77105" x="6575425" y="3533775"/>
          <p14:tracePt t="77112" x="6584950" y="3533775"/>
          <p14:tracePt t="77120" x="6602413" y="3533775"/>
          <p14:tracePt t="77127" x="6630988" y="3533775"/>
          <p14:tracePt t="77134" x="6648450" y="3533775"/>
          <p14:tracePt t="77141" x="6667500" y="3533775"/>
          <p14:tracePt t="77703" x="6684963" y="3533775"/>
          <p14:tracePt t="77709" x="6711950" y="3533775"/>
          <p14:tracePt t="77717" x="6767513" y="3533775"/>
          <p14:tracePt t="77724" x="6794500" y="3533775"/>
          <p14:tracePt t="77731" x="6813550" y="3533775"/>
          <p14:tracePt t="77738" x="6858000" y="3533775"/>
          <p14:tracePt t="77744" x="6867525" y="3543300"/>
          <p14:tracePt t="77753" x="6886575" y="3543300"/>
          <p14:tracePt t="77759" x="6913563" y="3543300"/>
          <p14:tracePt t="77767" x="6940550" y="3543300"/>
          <p14:tracePt t="77773" x="6959600" y="3552825"/>
          <p14:tracePt t="77782" x="6986588" y="3552825"/>
          <p14:tracePt t="77787" x="7004050" y="3552825"/>
          <p14:tracePt t="77795" x="7040563" y="3552825"/>
          <p14:tracePt t="77802" x="7069138" y="3560763"/>
          <p14:tracePt t="77809" x="7123113" y="3560763"/>
          <p14:tracePt t="77818" x="7159625" y="3560763"/>
          <p14:tracePt t="77823" x="7196138" y="3570288"/>
          <p14:tracePt t="77830" x="7251700" y="3570288"/>
          <p14:tracePt t="77838" x="7288213" y="3570288"/>
          <p14:tracePt t="77844" x="7342188" y="3570288"/>
          <p14:tracePt t="77851" x="7388225" y="3579813"/>
          <p14:tracePt t="77859" x="7451725" y="3579813"/>
          <p14:tracePt t="77867" x="7488238" y="3579813"/>
          <p14:tracePt t="77873" x="7534275" y="3579813"/>
          <p14:tracePt t="77880" x="7589838" y="3579813"/>
          <p14:tracePt t="77887" x="7643813" y="3579813"/>
          <p14:tracePt t="77894" x="7680325" y="3579813"/>
          <p14:tracePt t="77901" x="7699375" y="3579813"/>
          <p14:tracePt t="77908" x="7735888" y="3579813"/>
          <p14:tracePt t="77915" x="7753350" y="3579813"/>
          <p14:tracePt t="77923" x="7780338" y="3579813"/>
          <p14:tracePt t="77930" x="7808913" y="3579813"/>
          <p14:tracePt t="77937" x="7835900" y="3579813"/>
          <p14:tracePt t="77944" x="7853363" y="3579813"/>
          <p14:tracePt t="77952" x="7862888" y="3579813"/>
          <p14:tracePt t="77958" x="7899400" y="3579813"/>
          <p14:tracePt t="77965" x="7926388" y="3579813"/>
          <p14:tracePt t="77972" x="7954963" y="3579813"/>
          <p14:tracePt t="77979" x="8018463" y="3579813"/>
          <p14:tracePt t="77986" x="8054975" y="3579813"/>
          <p14:tracePt t="77994" x="8118475" y="3579813"/>
          <p14:tracePt t="78001" x="8174038" y="3579813"/>
          <p14:tracePt t="78008" x="8220075" y="3579813"/>
          <p14:tracePt t="78015" x="8256588" y="3579813"/>
          <p14:tracePt t="78022" x="8310563" y="3579813"/>
          <p14:tracePt t="78029" x="8347075" y="3579813"/>
          <p14:tracePt t="78036" x="8383588" y="3579813"/>
          <p14:tracePt t="78043" x="8402638" y="3579813"/>
          <p14:tracePt t="78052" x="8420100" y="3579813"/>
          <p14:tracePt t="78057" x="8447088" y="3579813"/>
          <p14:tracePt t="78064" x="8475663" y="3579813"/>
          <p14:tracePt t="78072" x="8502650" y="3579813"/>
          <p14:tracePt t="78079" x="8520113" y="3579813"/>
          <p14:tracePt t="78086" x="8529638" y="3579813"/>
          <p14:tracePt t="78093" x="8585200" y="3579813"/>
          <p14:tracePt t="78101" x="8612188" y="3579813"/>
          <p14:tracePt t="78107" x="8658225" y="3579813"/>
          <p14:tracePt t="78114" x="8685213" y="3579813"/>
          <p14:tracePt t="78122" x="8721725" y="3579813"/>
          <p14:tracePt t="78129" x="8775700" y="3579813"/>
          <p14:tracePt t="78136" x="8794750" y="3579813"/>
          <p14:tracePt t="78142" x="8848725" y="3579813"/>
          <p14:tracePt t="78151" x="8885238" y="3579813"/>
          <p14:tracePt t="78158" x="8950325" y="3579813"/>
          <p14:tracePt t="78164" x="8986838" y="3579813"/>
          <p14:tracePt t="78171" x="9013825" y="3579813"/>
          <p14:tracePt t="78178" x="9069388" y="3579813"/>
          <p14:tracePt t="78185" x="9096375" y="3579813"/>
          <p14:tracePt t="78193" x="9150350" y="3579813"/>
          <p14:tracePt t="78201" x="9178925" y="3579813"/>
          <p14:tracePt t="78206" x="9196388" y="3579813"/>
          <p14:tracePt t="78214" x="9242425" y="3579813"/>
          <p14:tracePt t="78220" x="9259888" y="3579813"/>
          <p14:tracePt t="78229" x="9288463" y="3579813"/>
          <p14:tracePt t="78236" x="9324975" y="3579813"/>
          <p14:tracePt t="78242" x="9332913" y="3579813"/>
          <p14:tracePt t="78251" x="9361488" y="3579813"/>
          <p14:tracePt t="78256" x="9369425" y="3579813"/>
          <p14:tracePt t="78263" x="9415463" y="3579813"/>
          <p14:tracePt t="78270" x="9434513" y="3579813"/>
          <p14:tracePt t="78277" x="9461500" y="3579813"/>
          <p14:tracePt t="78285" x="9498013" y="3579813"/>
          <p14:tracePt t="78292" x="9525000" y="3579813"/>
          <p14:tracePt t="78301" x="9580563" y="3570288"/>
          <p14:tracePt t="78306" x="9617075" y="3570288"/>
          <p14:tracePt t="78313" x="9644063" y="3560763"/>
          <p14:tracePt t="78320" x="9690100" y="3560763"/>
          <p14:tracePt t="78327" x="9717088" y="3552825"/>
          <p14:tracePt t="78335" x="9744075" y="3552825"/>
          <p14:tracePt t="78341" x="9780588" y="3552825"/>
          <p14:tracePt t="78350" x="9799638" y="3552825"/>
          <p14:tracePt t="78356" x="9817100" y="3552825"/>
          <p14:tracePt t="78363" x="9826625" y="3552825"/>
          <p14:tracePt t="78369" x="9853613" y="3552825"/>
          <p14:tracePt t="78377" x="9863138" y="3552825"/>
          <p14:tracePt t="78385" x="9882188" y="3552825"/>
          <p14:tracePt t="78399" x="9899650" y="3552825"/>
          <p14:tracePt t="78405" x="9909175" y="3552825"/>
          <p14:tracePt t="78419" x="9926638" y="3552825"/>
          <p14:tracePt t="78427" x="9945688" y="3552825"/>
          <p14:tracePt t="78434" x="9963150" y="3552825"/>
          <p14:tracePt t="78441" x="9972675" y="3552825"/>
          <p14:tracePt t="78448" x="10009188" y="3543300"/>
          <p14:tracePt t="78455" x="10036175" y="3543300"/>
          <p14:tracePt t="78462" x="10064750" y="3543300"/>
          <p14:tracePt t="78469" x="10101263" y="3533775"/>
          <p14:tracePt t="78477" x="10137775" y="3533775"/>
          <p14:tracePt t="78484" x="10164763" y="3533775"/>
          <p14:tracePt t="78490" x="10191750" y="3533775"/>
          <p14:tracePt t="78498" x="10201275" y="3533775"/>
          <p14:tracePt t="78505" x="10228263" y="3524250"/>
          <p14:tracePt t="78519" x="10237788" y="3524250"/>
          <p14:tracePt t="78654" x="10228263" y="3524250"/>
          <p14:tracePt t="78661" x="10218738" y="3524250"/>
          <p14:tracePt t="78668" x="10182225" y="3516313"/>
          <p14:tracePt t="78675" x="10155238" y="3506788"/>
          <p14:tracePt t="78684" x="10137775" y="3506788"/>
          <p14:tracePt t="78689" x="10091738" y="3497263"/>
          <p14:tracePt t="78696" x="10082213" y="3497263"/>
          <p14:tracePt t="78703" x="10064750" y="3487738"/>
          <p14:tracePt t="78711" x="10045700" y="3479800"/>
          <p14:tracePt t="78718" x="10009188" y="3479800"/>
          <p14:tracePt t="78725" x="9999663" y="3479800"/>
          <p14:tracePt t="78734" x="9991725" y="3479800"/>
          <p14:tracePt t="78739" x="9982200" y="3470275"/>
          <p14:tracePt t="78747" x="9972675" y="3470275"/>
          <p14:tracePt t="78753" x="9963150" y="3470275"/>
          <p14:tracePt t="78761" x="9955213" y="3470275"/>
          <p14:tracePt t="78774" x="9936163" y="3470275"/>
          <p14:tracePt t="78782" x="9926638" y="3470275"/>
          <p14:tracePt t="78789" x="9918700" y="3451225"/>
          <p14:tracePt t="78796" x="9909175" y="3451225"/>
          <p14:tracePt t="78803" x="9899650" y="3451225"/>
          <p14:tracePt t="78810" x="9890125" y="3451225"/>
          <p14:tracePt t="78818" x="9882188" y="3451225"/>
          <p14:tracePt t="78832" x="9863138" y="3451225"/>
          <p14:tracePt t="78838" x="9853613" y="3451225"/>
          <p14:tracePt t="78845" x="9853613" y="3443288"/>
          <p14:tracePt t="78853" x="9845675" y="3443288"/>
          <p14:tracePt t="78860" x="9836150" y="3433763"/>
          <p14:tracePt t="78868" x="9826625" y="3433763"/>
          <p14:tracePt t="78874" x="9817100" y="3433763"/>
          <p14:tracePt t="78901" x="9799638" y="3433763"/>
          <p14:tracePt t="78904" x="9780588" y="3433763"/>
          <p14:tracePt t="78918" x="9763125" y="3424238"/>
          <p14:tracePt t="78924" x="9753600" y="3424238"/>
          <p14:tracePt t="78931" x="9744075" y="3424238"/>
          <p14:tracePt t="78945" x="9726613" y="3414713"/>
          <p14:tracePt t="78952" x="9707563" y="3414713"/>
          <p14:tracePt t="78967" x="9698038" y="3414713"/>
          <p14:tracePt t="78973" x="9690100" y="3414713"/>
          <p14:tracePt t="78981" x="9671050" y="3414713"/>
          <p14:tracePt t="78988" x="9661525" y="3414713"/>
          <p14:tracePt t="78995" x="9653588" y="3414713"/>
          <p14:tracePt t="79002" x="9625013" y="3414713"/>
          <p14:tracePt t="79018" x="9598025" y="3414713"/>
          <p14:tracePt t="79023" x="9588500" y="3414713"/>
          <p14:tracePt t="79031" x="9580563" y="3414713"/>
          <p14:tracePt t="79037" x="9561513" y="3414713"/>
          <p14:tracePt t="79044" x="9551988" y="3414713"/>
          <p14:tracePt t="79052" x="9544050" y="3414713"/>
          <p14:tracePt t="79059" x="9534525" y="3414713"/>
          <p14:tracePt t="79257" x="9544050" y="3414713"/>
          <p14:tracePt t="79272" x="9551988" y="3414713"/>
          <p14:tracePt t="79293" x="9561513" y="3414713"/>
          <p14:tracePt t="79300" x="9571038" y="3414713"/>
          <p14:tracePt t="79308" x="9580563" y="3414713"/>
          <p14:tracePt t="79314" x="9607550" y="3406775"/>
          <p14:tracePt t="79328" x="9644063" y="3406775"/>
          <p14:tracePt t="79336" x="9653588" y="3406775"/>
          <p14:tracePt t="79343" x="9661525" y="3406775"/>
          <p14:tracePt t="79351" x="9680575" y="3406775"/>
          <p14:tracePt t="79357" x="9690100" y="3406775"/>
          <p14:tracePt t="79364" x="9698038" y="3414713"/>
          <p14:tracePt t="79386" x="9717088" y="3414713"/>
          <p14:tracePt t="79407" x="9726613" y="3414713"/>
          <p14:tracePt t="79421" x="9734550" y="3414713"/>
          <p14:tracePt t="79435" x="9753600" y="3414713"/>
          <p14:tracePt t="79442" x="9763125" y="3414713"/>
          <p14:tracePt t="79457" x="9772650" y="3414713"/>
          <p14:tracePt t="79464" x="9799638" y="3414713"/>
          <p14:tracePt t="79471" x="9809163" y="3424238"/>
          <p14:tracePt t="79499" x="9817100" y="3424238"/>
          <p14:tracePt t="79825" x="9809163" y="3424238"/>
          <p14:tracePt t="79847" x="9799638" y="3424238"/>
          <p14:tracePt t="79856" x="9780588" y="3424238"/>
          <p14:tracePt t="79862" x="9772650" y="3424238"/>
          <p14:tracePt t="79869" x="9763125" y="3424238"/>
          <p14:tracePt t="79886" x="9734550" y="3424238"/>
          <p14:tracePt t="79897" x="9726613" y="3424238"/>
          <p14:tracePt t="79904" x="9717088" y="3424238"/>
          <p14:tracePt t="79939" x="9717088" y="3433763"/>
          <p14:tracePt t="79947" x="9707563" y="3433763"/>
          <p14:tracePt t="79989" x="9698038" y="3433763"/>
          <p14:tracePt t="79996" x="9690100" y="3433763"/>
          <p14:tracePt t="80003" x="9680575" y="3451225"/>
          <p14:tracePt t="80010" x="9661525" y="3451225"/>
          <p14:tracePt t="80024" x="9653588" y="3451225"/>
          <p14:tracePt t="80034" x="9625013" y="3460750"/>
          <p14:tracePt t="80039" x="9625013" y="3470275"/>
          <p14:tracePt t="80046" x="9617075" y="3470275"/>
          <p14:tracePt t="80053" x="9607550" y="3470275"/>
          <p14:tracePt t="80060" x="9588500" y="3470275"/>
          <p14:tracePt t="80373" x="9598025" y="3470275"/>
          <p14:tracePt t="80380" x="9607550" y="3470275"/>
          <p14:tracePt t="80387" x="9625013" y="3470275"/>
          <p14:tracePt t="80394" x="9634538" y="3470275"/>
          <p14:tracePt t="80402" x="9644063" y="3470275"/>
          <p14:tracePt t="80408" x="9653588" y="3470275"/>
          <p14:tracePt t="80429" x="9653588" y="3479800"/>
          <p14:tracePt t="80436" x="9661525" y="3479800"/>
          <p14:tracePt t="80486" x="9671050" y="3479800"/>
          <p14:tracePt t="80493" x="9680575" y="3479800"/>
          <p14:tracePt t="80514" x="9698038" y="3479800"/>
          <p14:tracePt t="80530" x="9717088" y="3487738"/>
          <p14:tracePt t="80536" x="9717088" y="3497263"/>
          <p14:tracePt t="80544" x="9726613" y="3497263"/>
          <p14:tracePt t="80614" x="9734550" y="3497263"/>
          <p14:tracePt t="80657" x="9744075" y="3497263"/>
          <p14:tracePt t="80685" x="9753600" y="3497263"/>
          <p14:tracePt t="81210" x="9744075" y="3497263"/>
          <p14:tracePt t="81246" x="9734550" y="3506788"/>
          <p14:tracePt t="81332" x="9726613" y="3506788"/>
          <p14:tracePt t="81360" x="9707563" y="3506788"/>
          <p14:tracePt t="81367" x="9698038" y="3506788"/>
          <p14:tracePt t="81381" x="9690100" y="3516313"/>
          <p14:tracePt t="81388" x="9680575" y="3516313"/>
          <p14:tracePt t="81395" x="9671050" y="3516313"/>
          <p14:tracePt t="81410" x="9661525" y="3516313"/>
          <p14:tracePt t="81417" x="9653588" y="3524250"/>
          <p14:tracePt t="81424" x="9625013" y="3533775"/>
          <p14:tracePt t="81438" x="9617075" y="3533775"/>
          <p14:tracePt t="81445" x="9607550" y="3533775"/>
          <p14:tracePt t="81452" x="9598025" y="3533775"/>
          <p14:tracePt t="81467" x="9588500" y="3533775"/>
          <p14:tracePt t="81474" x="9580563" y="3533775"/>
          <p14:tracePt t="81481" x="9561513" y="3533775"/>
          <p14:tracePt t="81502" x="9551988" y="3543300"/>
          <p14:tracePt t="81509" x="9544050" y="3543300"/>
          <p14:tracePt t="81518" x="9534525" y="3543300"/>
          <p14:tracePt t="81530" x="9525000" y="3543300"/>
          <p14:tracePt t="81537" x="9488488" y="3543300"/>
          <p14:tracePt t="81545" x="9471025" y="3543300"/>
          <p14:tracePt t="81552" x="9471025" y="3552825"/>
          <p14:tracePt t="81559" x="9461500" y="3552825"/>
          <p14:tracePt t="81565" x="9451975" y="3552825"/>
          <p14:tracePt t="81572" x="9442450" y="3552825"/>
          <p14:tracePt t="81580" x="9434513" y="3552825"/>
          <p14:tracePt t="81587" x="9415463" y="3560763"/>
          <p14:tracePt t="81594" x="9405938" y="3560763"/>
          <p14:tracePt t="81601" x="9398000" y="3560763"/>
          <p14:tracePt t="81608" x="9398000" y="3570288"/>
          <p14:tracePt t="81615" x="9388475" y="3570288"/>
          <p14:tracePt t="81622" x="9378950" y="3570288"/>
          <p14:tracePt t="81630" x="9369425" y="3570288"/>
          <p14:tracePt t="81644" x="9361488" y="3570288"/>
          <p14:tracePt t="81651" x="9342438" y="3579813"/>
          <p14:tracePt t="81658" x="9332913" y="3579813"/>
          <p14:tracePt t="81985" x="9342438" y="3579813"/>
          <p14:tracePt t="82006" x="9351963" y="3579813"/>
          <p14:tracePt t="82034" x="9361488" y="3579813"/>
          <p14:tracePt t="82056" x="9369425" y="3579813"/>
          <p14:tracePt t="82063" x="9378950" y="3579813"/>
          <p14:tracePt t="82070" x="9398000" y="3597275"/>
          <p14:tracePt t="82084" x="9405938" y="3597275"/>
          <p14:tracePt t="82091" x="9424988" y="3597275"/>
          <p14:tracePt t="82098" x="9434513" y="3597275"/>
          <p14:tracePt t="82119" x="9442450" y="3597275"/>
          <p14:tracePt t="82134" x="9451975" y="3597275"/>
          <p14:tracePt t="82141" x="9451975" y="3606800"/>
          <p14:tracePt t="82155" x="9461500" y="3606800"/>
          <p14:tracePt t="82170" x="9471025" y="3606800"/>
          <p14:tracePt t="82184" x="9478963" y="3616325"/>
          <p14:tracePt t="82197" x="9488488" y="3616325"/>
          <p14:tracePt t="82205" x="9498013" y="3616325"/>
          <p14:tracePt t="82219" x="9507538" y="3616325"/>
          <p14:tracePt t="82226" x="9525000" y="3616325"/>
          <p14:tracePt t="82234" x="9544050" y="3625850"/>
          <p14:tracePt t="82240" x="9551988" y="3633788"/>
          <p14:tracePt t="82248" x="9571038" y="3633788"/>
          <p14:tracePt t="82254" x="9588500" y="3633788"/>
          <p14:tracePt t="82262" x="9598025" y="3633788"/>
          <p14:tracePt t="82269" x="9617075" y="3633788"/>
          <p14:tracePt t="82276" x="9625013" y="3633788"/>
          <p14:tracePt t="82284" x="9634538" y="3633788"/>
          <p14:tracePt t="82290" x="9644063" y="3633788"/>
          <p14:tracePt t="82298" x="9653588" y="3643313"/>
          <p14:tracePt t="82304" x="9661525" y="3652838"/>
          <p14:tracePt t="82312" x="9671050" y="3652838"/>
          <p14:tracePt t="82333" x="9690100" y="3652838"/>
          <p14:tracePt t="82368" x="9690100" y="3670300"/>
          <p14:tracePt t="82383" x="9698038" y="3670300"/>
          <p14:tracePt t="82716" x="9690100" y="3670300"/>
          <p14:tracePt t="82759" x="9680575" y="3670300"/>
          <p14:tracePt t="82773" x="9671050" y="3670300"/>
          <p14:tracePt t="82780" x="9661525" y="3670300"/>
          <p14:tracePt t="82787" x="9653588" y="3670300"/>
          <p14:tracePt t="82794" x="9644063" y="3670300"/>
          <p14:tracePt t="82802" x="9634538" y="3670300"/>
          <p14:tracePt t="82809" x="9625013" y="3670300"/>
          <p14:tracePt t="82822" x="9617075" y="3670300"/>
          <p14:tracePt t="82830" x="9598025" y="3679825"/>
          <p14:tracePt t="82837" x="9588500" y="3679825"/>
          <p14:tracePt t="82852" x="9571038" y="3679825"/>
          <p14:tracePt t="82858" x="9561513" y="3679825"/>
          <p14:tracePt t="82865" x="9544050" y="3679825"/>
          <p14:tracePt t="82880" x="9534525" y="3689350"/>
          <p14:tracePt t="82887" x="9525000" y="3689350"/>
          <p14:tracePt t="82894" x="9515475" y="3689350"/>
          <p14:tracePt t="82901" x="9498013" y="3698875"/>
          <p14:tracePt t="82908" x="9488488" y="3698875"/>
          <p14:tracePt t="82915" x="9478963" y="3698875"/>
          <p14:tracePt t="82922" x="9471025" y="3698875"/>
          <p14:tracePt t="82936" x="9461500" y="3698875"/>
          <p14:tracePt t="82944" x="9451975" y="3706813"/>
          <p14:tracePt t="82951" x="9442450" y="3716338"/>
          <p14:tracePt t="82965" x="9424988" y="3716338"/>
          <p14:tracePt t="82971" x="9415463" y="3716338"/>
          <p14:tracePt t="82979" x="9405938" y="3716338"/>
          <p14:tracePt t="82993" x="9398000" y="3716338"/>
          <p14:tracePt t="83001" x="9388475" y="3716338"/>
          <p14:tracePt t="83007" x="9378950" y="3725863"/>
          <p14:tracePt t="83014" x="9378950" y="3735388"/>
          <p14:tracePt t="83021" x="9369425" y="3735388"/>
          <p14:tracePt t="83029" x="9351963" y="3735388"/>
          <p14:tracePt t="83036" x="9342438" y="3735388"/>
          <p14:tracePt t="83052" x="9332913" y="3752850"/>
          <p14:tracePt t="83057" x="9324975" y="3752850"/>
          <p14:tracePt t="83064" x="9315450" y="3752850"/>
          <p14:tracePt t="83107" x="9305925" y="3752850"/>
          <p14:tracePt t="83214" x="9305925" y="3762375"/>
          <p14:tracePt t="83327" x="9315450" y="3762375"/>
          <p14:tracePt t="83333" x="9324975" y="3762375"/>
          <p14:tracePt t="83355" x="9332913" y="3762375"/>
          <p14:tracePt t="83369" x="9342438" y="3762375"/>
          <p14:tracePt t="83376" x="9361488" y="3762375"/>
          <p14:tracePt t="83383" x="9388475" y="3762375"/>
          <p14:tracePt t="83391" x="9398000" y="3762375"/>
          <p14:tracePt t="83398" x="9405938" y="3762375"/>
          <p14:tracePt t="83405" x="9424988" y="3762375"/>
          <p14:tracePt t="83419" x="9451975" y="3762375"/>
          <p14:tracePt t="83427" x="9461500" y="3771900"/>
          <p14:tracePt t="83435" x="9471025" y="3771900"/>
          <p14:tracePt t="83442" x="9478963" y="3771900"/>
          <p14:tracePt t="83447" x="9488488" y="3779838"/>
          <p14:tracePt t="83455" x="9498013" y="3779838"/>
          <p14:tracePt t="83476" x="9515475" y="3779838"/>
          <p14:tracePt t="83484" x="9525000" y="3779838"/>
          <p14:tracePt t="83511" x="9534525" y="3779838"/>
          <p14:tracePt t="83518" x="9544050" y="3779838"/>
          <p14:tracePt t="83525" x="9551988" y="3789363"/>
          <p14:tracePt t="83535" x="9561513" y="3789363"/>
          <p14:tracePt t="83540" x="9571038" y="3789363"/>
          <p14:tracePt t="83554" x="9588500" y="3789363"/>
          <p14:tracePt t="83562" x="9598025" y="3798888"/>
          <p14:tracePt t="83575" x="9607550" y="3798888"/>
          <p14:tracePt t="83589" x="9607550" y="3808413"/>
          <p14:tracePt t="83597" x="9617075" y="3808413"/>
          <p14:tracePt t="83604" x="9625013" y="3808413"/>
          <p14:tracePt t="83611" x="9634538" y="3808413"/>
          <p14:tracePt t="83618" x="9634538" y="3825875"/>
          <p14:tracePt t="83625" x="9644063" y="3825875"/>
          <p14:tracePt t="83634" x="9671050" y="3825875"/>
          <p14:tracePt t="83639" x="9680575" y="3825875"/>
          <p14:tracePt t="83654" x="9698038" y="3825875"/>
          <p14:tracePt t="83661" x="9707563" y="3825875"/>
          <p14:tracePt t="83668" x="9717088" y="3825875"/>
          <p14:tracePt t="83684" x="9734550" y="3835400"/>
          <p14:tracePt t="83689" x="9744075" y="3835400"/>
          <p14:tracePt t="83724" x="9753600" y="3835400"/>
          <p14:tracePt t="83739" x="9753600" y="3844925"/>
          <p14:tracePt t="83774" x="9763125" y="3844925"/>
          <p14:tracePt t="84038" x="9753600" y="3844925"/>
          <p14:tracePt t="84058" x="9744075" y="3844925"/>
          <p14:tracePt t="84067" x="9734550" y="3844925"/>
          <p14:tracePt t="84073" x="9726613" y="3844925"/>
          <p14:tracePt t="84079" x="9717088" y="3844925"/>
          <p14:tracePt t="84087" x="9690100" y="3844925"/>
          <p14:tracePt t="84094" x="9680575" y="3844925"/>
          <p14:tracePt t="84102" x="9671050" y="3844925"/>
          <p14:tracePt t="84108" x="9661525" y="3844925"/>
          <p14:tracePt t="84115" x="9653588" y="3844925"/>
          <p14:tracePt t="84122" x="9644063" y="3844925"/>
          <p14:tracePt t="84136" x="9625013" y="3844925"/>
          <p14:tracePt t="84144" x="9617075" y="3844925"/>
          <p14:tracePt t="84186" x="9617075" y="3852863"/>
          <p14:tracePt t="86615" x="9617075" y="3844925"/>
          <p14:tracePt t="86622" x="9598025" y="3844925"/>
          <p14:tracePt t="86629" x="9571038" y="3844925"/>
          <p14:tracePt t="86636" x="9544050" y="3835400"/>
          <p14:tracePt t="86643" x="9507538" y="3825875"/>
          <p14:tracePt t="86651" x="9478963" y="3808413"/>
          <p14:tracePt t="86657" x="9424988" y="3798888"/>
          <p14:tracePt t="86664" x="9361488" y="3798888"/>
          <p14:tracePt t="86671" x="9332913" y="3789363"/>
          <p14:tracePt t="86679" x="9269413" y="3779838"/>
          <p14:tracePt t="86686" x="9186863" y="3771900"/>
          <p14:tracePt t="86693" x="9132888" y="3752850"/>
          <p14:tracePt t="86701" x="9059863" y="3743325"/>
          <p14:tracePt t="86707" x="9013825" y="3735388"/>
          <p14:tracePt t="86714" x="8921750" y="3725863"/>
          <p14:tracePt t="86721" x="8840788" y="3725863"/>
          <p14:tracePt t="86728" x="8767763" y="3698875"/>
          <p14:tracePt t="86736" x="8685213" y="3689350"/>
          <p14:tracePt t="86743" x="8585200" y="3670300"/>
          <p14:tracePt t="86751" x="8502650" y="3670300"/>
          <p14:tracePt t="86757" x="8420100" y="3662363"/>
          <p14:tracePt t="86764" x="8329613" y="3652838"/>
          <p14:tracePt t="86771" x="8201025" y="3652838"/>
          <p14:tracePt t="86778" x="8137525" y="3652838"/>
          <p14:tracePt t="86786" x="7999413" y="3652838"/>
          <p14:tracePt t="86792" x="7872413" y="3652838"/>
          <p14:tracePt t="86801" x="7743825" y="3652838"/>
          <p14:tracePt t="86806" x="7607300" y="3633788"/>
          <p14:tracePt t="86813" x="7480300" y="3633788"/>
          <p14:tracePt t="86820" x="7342188" y="3633788"/>
          <p14:tracePt t="86828" x="7169150" y="3633788"/>
          <p14:tracePt t="86835" x="7086600" y="3633788"/>
          <p14:tracePt t="86842" x="6904038" y="3633788"/>
          <p14:tracePt t="86850" x="6821488" y="3652838"/>
          <p14:tracePt t="86856" x="6638925" y="3652838"/>
          <p14:tracePt t="86863" x="6575425" y="3662363"/>
          <p14:tracePt t="86870" x="6438900" y="3679825"/>
          <p14:tracePt t="86877" x="6337300" y="3689350"/>
          <p14:tracePt t="86885" x="6200775" y="3716338"/>
          <p14:tracePt t="86891" x="6100763" y="3743325"/>
          <p14:tracePt t="86902" x="5972175" y="3771900"/>
          <p14:tracePt t="86906" x="5881688" y="3779838"/>
          <p14:tracePt t="86913" x="5716588" y="3825875"/>
          <p14:tracePt t="86921" x="5616575" y="3862388"/>
          <p14:tracePt t="86927" x="5480050" y="3889375"/>
          <p14:tracePt t="86934" x="5341938" y="3927475"/>
          <p14:tracePt t="86941" x="5260975" y="3981450"/>
          <p14:tracePt t="86949" x="5068888" y="4027488"/>
          <p14:tracePt t="86955" x="4976813" y="4064000"/>
          <p14:tracePt t="86963" x="4876800" y="4090988"/>
          <p14:tracePt t="86970" x="4711700" y="4127500"/>
          <p14:tracePt t="86977" x="4638675" y="4154488"/>
          <p14:tracePt t="86985" x="4502150" y="4183063"/>
          <p14:tracePt t="86991" x="4419600" y="4191000"/>
          <p14:tracePt t="86998" x="4283075" y="4219575"/>
          <p14:tracePt t="87005" x="4210050" y="4256088"/>
          <p14:tracePt t="87012" x="4110038" y="4283075"/>
          <p14:tracePt t="87020" x="4027488" y="4319588"/>
          <p14:tracePt t="87027" x="3944938" y="4365625"/>
          <p14:tracePt t="87034" x="3881438" y="4392613"/>
          <p14:tracePt t="87041" x="3789363" y="4429125"/>
          <p14:tracePt t="87048" x="3716338" y="4465638"/>
          <p14:tracePt t="87055" x="3643313" y="4511675"/>
          <p14:tracePt t="87066" x="3570288" y="4565650"/>
          <p14:tracePt t="87069" x="3497263" y="4602163"/>
          <p14:tracePt t="87076" x="3406775" y="4648200"/>
          <p14:tracePt t="87084" x="3351213" y="4684713"/>
          <p14:tracePt t="87090" x="3278188" y="4721225"/>
          <p14:tracePt t="87098" x="3214688" y="4784725"/>
          <p14:tracePt t="87105" x="3141663" y="4821238"/>
          <p14:tracePt t="87112" x="3086100" y="4848225"/>
          <p14:tracePt t="87119" x="3013075" y="4903788"/>
          <p14:tracePt t="87126" x="2986088" y="4922838"/>
          <p14:tracePt t="87134" x="2922588" y="4940300"/>
          <p14:tracePt t="87141" x="2886075" y="4986338"/>
          <p14:tracePt t="87147" x="2859088" y="5013325"/>
          <p14:tracePt t="87154" x="2813050" y="5049838"/>
          <p14:tracePt t="87162" x="2776538" y="5122863"/>
          <p14:tracePt t="87168" x="2749550" y="5149850"/>
          <p14:tracePt t="87175" x="2703513" y="5222875"/>
          <p14:tracePt t="87184" x="2684463" y="5251450"/>
          <p14:tracePt t="87190" x="2647950" y="5324475"/>
          <p14:tracePt t="87197" x="2640013" y="5351463"/>
          <p14:tracePt t="87204" x="2630488" y="5378450"/>
          <p14:tracePt t="87211" x="2603500" y="5424488"/>
          <p14:tracePt t="87218" x="2584450" y="5451475"/>
          <p14:tracePt t="87226" x="2574925" y="5478463"/>
          <p14:tracePt t="87234" x="2557463" y="5497513"/>
          <p14:tracePt t="87239" x="2538413" y="5534025"/>
          <p14:tracePt t="87246" x="2511425" y="5551488"/>
          <p14:tracePt t="87253" x="2484438" y="5570538"/>
          <p14:tracePt t="87261" x="2465388" y="5588000"/>
          <p14:tracePt t="87269" x="2447925" y="5607050"/>
          <p14:tracePt t="87276" x="2419350" y="5616575"/>
          <p14:tracePt t="87284" x="2401888" y="5624513"/>
          <p14:tracePt t="87289" x="2392363" y="5634038"/>
          <p14:tracePt t="87297" x="2382838" y="5634038"/>
          <p14:tracePt t="87304" x="2374900" y="5634038"/>
          <p14:tracePt t="87311" x="2346325" y="5643563"/>
          <p14:tracePt t="87318" x="2338388" y="5643563"/>
          <p14:tracePt t="87325" x="2328863" y="5643563"/>
          <p14:tracePt t="87334" x="2309813" y="5643563"/>
          <p14:tracePt t="87339" x="2292350" y="5634038"/>
          <p14:tracePt t="87346" x="2265363" y="5616575"/>
          <p14:tracePt t="87353" x="2246313" y="5588000"/>
          <p14:tracePt t="87361" x="2228850" y="5561013"/>
          <p14:tracePt t="87368" x="2219325" y="5534025"/>
          <p14:tracePt t="87374" x="2200275" y="5478463"/>
          <p14:tracePt t="87382" x="2192338" y="5451475"/>
          <p14:tracePt t="87389" x="2173288" y="5424488"/>
          <p14:tracePt t="87396" x="2163763" y="5387975"/>
          <p14:tracePt t="87404" x="2155825" y="5378450"/>
          <p14:tracePt t="87411" x="2155825" y="5351463"/>
          <p14:tracePt t="87417" x="2155825" y="5332413"/>
          <p14:tracePt t="87424" x="2155825" y="5305425"/>
          <p14:tracePt t="87434" x="2155825" y="5287963"/>
          <p14:tracePt t="87438" x="2155825" y="5268913"/>
          <p14:tracePt t="87446" x="2155825" y="5259388"/>
          <p14:tracePt t="87453" x="2155825" y="5232400"/>
          <p14:tracePt t="87460" x="2155825" y="5222875"/>
          <p14:tracePt t="87468" x="2155825" y="5195888"/>
          <p14:tracePt t="87474" x="2155825" y="5186363"/>
          <p14:tracePt t="87482" x="2155825" y="5168900"/>
          <p14:tracePt t="87488" x="2155825" y="5149850"/>
          <p14:tracePt t="87510" x="2155825" y="5141913"/>
          <p14:tracePt t="87518" x="2173288" y="5122863"/>
          <p14:tracePt t="87524" x="2192338" y="5105400"/>
          <p14:tracePt t="87531" x="2200275" y="5095875"/>
          <p14:tracePt t="87538" x="2219325" y="5086350"/>
          <p14:tracePt t="87545" x="2246313" y="5059363"/>
          <p14:tracePt t="87553" x="2282825" y="5040313"/>
          <p14:tracePt t="87559" x="2328863" y="5022850"/>
          <p14:tracePt t="87568" x="2365375" y="4995863"/>
          <p14:tracePt t="87573" x="2392363" y="4967288"/>
          <p14:tracePt t="87581" x="2411413" y="4959350"/>
          <p14:tracePt t="87587" x="2428875" y="4949825"/>
          <p14:tracePt t="87594" x="2457450" y="4940300"/>
          <p14:tracePt t="87602" x="2474913" y="4940300"/>
          <p14:tracePt t="87609" x="2484438" y="4940300"/>
          <p14:tracePt t="87623" x="2493963" y="4930775"/>
          <p14:tracePt t="87630" x="2511425" y="4930775"/>
          <p14:tracePt t="87637" x="2538413" y="4930775"/>
          <p14:tracePt t="87644" x="2538413" y="4922838"/>
          <p14:tracePt t="87652" x="2566988" y="4913313"/>
          <p14:tracePt t="87658" x="2593975" y="4903788"/>
          <p14:tracePt t="87667" x="2630488" y="4903788"/>
          <p14:tracePt t="87673" x="2667000" y="4884738"/>
          <p14:tracePt t="87680" x="2740025" y="4876800"/>
          <p14:tracePt t="87687" x="2786063" y="4876800"/>
          <p14:tracePt t="87694" x="2859088" y="4857750"/>
          <p14:tracePt t="87702" x="2895600" y="4848225"/>
          <p14:tracePt t="87708" x="2949575" y="4848225"/>
          <p14:tracePt t="87715" x="2976563" y="4848225"/>
          <p14:tracePt t="87722" x="3013075" y="4840288"/>
          <p14:tracePt t="87730" x="3041650" y="4840288"/>
          <p14:tracePt t="87737" x="3068638" y="4840288"/>
          <p14:tracePt t="87744" x="3086100" y="4840288"/>
          <p14:tracePt t="87751" x="3105150" y="4840288"/>
          <p14:tracePt t="87758" x="3141663" y="4840288"/>
          <p14:tracePt t="87765" x="3159125" y="4840288"/>
          <p14:tracePt t="87772" x="3187700" y="4840288"/>
          <p14:tracePt t="87779" x="3214688" y="4840288"/>
          <p14:tracePt t="87786" x="3241675" y="4840288"/>
          <p14:tracePt t="87794" x="3270250" y="4840288"/>
          <p14:tracePt t="87801" x="3314700" y="4848225"/>
          <p14:tracePt t="87808" x="3343275" y="4857750"/>
          <p14:tracePt t="87815" x="3370263" y="4867275"/>
          <p14:tracePt t="87822" x="3406775" y="4867275"/>
          <p14:tracePt t="87829" x="3433763" y="4884738"/>
          <p14:tracePt t="87837" x="3460750" y="4894263"/>
          <p14:tracePt t="87844" x="3489325" y="4894263"/>
          <p14:tracePt t="87851" x="3506788" y="4903788"/>
          <p14:tracePt t="87858" x="3525838" y="4913313"/>
          <p14:tracePt t="87864" x="3533775" y="4913313"/>
          <p14:tracePt t="87871" x="3543300" y="4922838"/>
          <p14:tracePt t="87879" x="3562350" y="4930775"/>
          <p14:tracePt t="87887" x="3579813" y="4930775"/>
          <p14:tracePt t="87893" x="3579813" y="4940300"/>
          <p14:tracePt t="87901" x="3589338" y="4940300"/>
          <p14:tracePt t="87907" x="3606800" y="4949825"/>
          <p14:tracePt t="87914" x="3616325" y="4967288"/>
          <p14:tracePt t="87921" x="3635375" y="4986338"/>
          <p14:tracePt t="87929" x="3662363" y="4995863"/>
          <p14:tracePt t="87937" x="3679825" y="5022850"/>
          <p14:tracePt t="87942" x="3708400" y="5040313"/>
          <p14:tracePt t="87951" x="3735388" y="5086350"/>
          <p14:tracePt t="87957" x="3762375" y="5113338"/>
          <p14:tracePt t="87964" x="3789363" y="5141913"/>
          <p14:tracePt t="87971" x="3825875" y="5186363"/>
          <p14:tracePt t="87978" x="3854450" y="5214938"/>
          <p14:tracePt t="87985" x="3862388" y="5222875"/>
          <p14:tracePt t="87992" x="3881438" y="5259388"/>
          <p14:tracePt t="88001" x="3890963" y="5268913"/>
          <p14:tracePt t="88006" x="3890963" y="5278438"/>
          <p14:tracePt t="88014" x="3898900" y="5295900"/>
          <p14:tracePt t="88021" x="3908425" y="5305425"/>
          <p14:tracePt t="88028" x="3935413" y="5305425"/>
          <p14:tracePt t="88035" x="3954463" y="5332413"/>
          <p14:tracePt t="88042" x="3971925" y="5351463"/>
          <p14:tracePt t="88051" x="3981450" y="5368925"/>
          <p14:tracePt t="88056" x="3990975" y="5387975"/>
          <p14:tracePt t="88065" x="4027488" y="5405438"/>
          <p14:tracePt t="88071" x="4037013" y="5434013"/>
          <p14:tracePt t="88078" x="4037013" y="5451475"/>
          <p14:tracePt t="88085" x="4037013" y="5461000"/>
          <p14:tracePt t="88091" x="4044950" y="5470525"/>
          <p14:tracePt t="88101" x="4044950" y="5478463"/>
          <p14:tracePt t="88106" x="4044950" y="5487988"/>
          <p14:tracePt t="88113" x="4044950" y="5497513"/>
          <p14:tracePt t="88127" x="4044950" y="5507038"/>
          <p14:tracePt t="88135" x="4044950" y="5514975"/>
          <p14:tracePt t="88142" x="4044950" y="5524500"/>
          <p14:tracePt t="88149" x="4044950" y="5543550"/>
          <p14:tracePt t="88156" x="4017963" y="5561013"/>
          <p14:tracePt t="88163" x="4008438" y="5561013"/>
          <p14:tracePt t="88170" x="3990975" y="5588000"/>
          <p14:tracePt t="88177" x="3971925" y="5616575"/>
          <p14:tracePt t="88184" x="3954463" y="5634038"/>
          <p14:tracePt t="88191" x="3917950" y="5653088"/>
          <p14:tracePt t="88199" x="3890963" y="5670550"/>
          <p14:tracePt t="88205" x="3871913" y="5697538"/>
          <p14:tracePt t="88213" x="3825875" y="5716588"/>
          <p14:tracePt t="88220" x="3798888" y="5734050"/>
          <p14:tracePt t="88226" x="3771900" y="5743575"/>
          <p14:tracePt t="88235" x="3735388" y="5753100"/>
          <p14:tracePt t="88241" x="3708400" y="5753100"/>
          <p14:tracePt t="88248" x="3662363" y="5753100"/>
          <p14:tracePt t="88255" x="3625850" y="5753100"/>
          <p14:tracePt t="88262" x="3598863" y="5753100"/>
          <p14:tracePt t="88269" x="3525838" y="5743575"/>
          <p14:tracePt t="88277" x="3497263" y="5734050"/>
          <p14:tracePt t="88284" x="3470275" y="5734050"/>
          <p14:tracePt t="88290" x="3433763" y="5726113"/>
          <p14:tracePt t="88298" x="3416300" y="5726113"/>
          <p14:tracePt t="88305" x="3387725" y="5716588"/>
          <p14:tracePt t="88312" x="3370263" y="5707063"/>
          <p14:tracePt t="88320" x="3343275" y="5697538"/>
          <p14:tracePt t="88326" x="3324225" y="5680075"/>
          <p14:tracePt t="88334" x="3297238" y="5670550"/>
          <p14:tracePt t="88340" x="3278188" y="5661025"/>
          <p14:tracePt t="88348" x="3270250" y="5661025"/>
          <p14:tracePt t="88354" x="3251200" y="5661025"/>
          <p14:tracePt t="88362" x="3232150" y="5653088"/>
          <p14:tracePt t="88369" x="3224213" y="5653088"/>
          <p14:tracePt t="88376" x="3214688" y="5643563"/>
          <p14:tracePt t="88390" x="3205163" y="5643563"/>
          <p14:tracePt t="88397" x="3187700" y="5643563"/>
          <p14:tracePt t="88511" x="3195638" y="5643563"/>
          <p14:tracePt t="88525" x="3205163" y="5643563"/>
          <p14:tracePt t="88539" x="3214688" y="5643563"/>
          <p14:tracePt t="88546" x="3232150" y="5643563"/>
          <p14:tracePt t="88553" x="3251200" y="5643563"/>
          <p14:tracePt t="88560" x="3278188" y="5643563"/>
          <p14:tracePt t="88568" x="3287713" y="5643563"/>
          <p14:tracePt t="88574" x="3306763" y="5643563"/>
          <p14:tracePt t="88584" x="3324225" y="5643563"/>
          <p14:tracePt t="88589" x="3343275" y="5643563"/>
          <p14:tracePt t="88596" x="3351213" y="5643563"/>
          <p14:tracePt t="88603" x="3370263" y="5643563"/>
          <p14:tracePt t="88610" x="3379788" y="5643563"/>
          <p14:tracePt t="88618" x="3387725" y="5643563"/>
          <p14:tracePt t="88624" x="3397250" y="5643563"/>
          <p14:tracePt t="88632" x="3406775" y="5653088"/>
          <p14:tracePt t="88638" x="3433763" y="5653088"/>
          <p14:tracePt t="88646" x="3443288" y="5653088"/>
          <p14:tracePt t="88660" x="3460750" y="5653088"/>
          <p14:tracePt t="88668" x="3479800" y="5653088"/>
          <p14:tracePt t="88674" x="3489325" y="5653088"/>
          <p14:tracePt t="88681" x="3516313" y="5653088"/>
          <p14:tracePt t="88689" x="3543300" y="5653088"/>
          <p14:tracePt t="88695" x="3562350" y="5653088"/>
          <p14:tracePt t="88703" x="3589338" y="5653088"/>
          <p14:tracePt t="88710" x="3616325" y="5653088"/>
          <p14:tracePt t="88718" x="3643313" y="5653088"/>
          <p14:tracePt t="88724" x="3652838" y="5653088"/>
          <p14:tracePt t="88731" x="3671888" y="5653088"/>
          <p14:tracePt t="88738" x="3698875" y="5653088"/>
          <p14:tracePt t="88745" x="3725863" y="5653088"/>
          <p14:tracePt t="88752" x="3744913" y="5653088"/>
          <p14:tracePt t="88759" x="3752850" y="5653088"/>
          <p14:tracePt t="88768" x="3781425" y="5653088"/>
          <p14:tracePt t="88774" x="3808413" y="5653088"/>
          <p14:tracePt t="88781" x="3825875" y="5653088"/>
          <p14:tracePt t="88788" x="3862388" y="5653088"/>
          <p14:tracePt t="88795" x="3890963" y="5653088"/>
          <p14:tracePt t="88802" x="3917950" y="5653088"/>
          <p14:tracePt t="88809" x="3954463" y="5653088"/>
          <p14:tracePt t="88818" x="3981450" y="5653088"/>
          <p14:tracePt t="88823" x="4008438" y="5653088"/>
          <p14:tracePt t="88831" x="4044950" y="5653088"/>
          <p14:tracePt t="88837" x="4083050" y="5634038"/>
          <p14:tracePt t="88844" x="4110038" y="5634038"/>
          <p14:tracePt t="88852" x="4146550" y="5624513"/>
          <p14:tracePt t="88858" x="4173538" y="5624513"/>
          <p14:tracePt t="88868" x="4200525" y="5624513"/>
          <p14:tracePt t="88873" x="4219575" y="5624513"/>
          <p14:tracePt t="88880" x="4237038" y="5624513"/>
          <p14:tracePt t="88903" x="4292600" y="5616575"/>
          <p14:tracePt t="88908" x="4310063" y="5616575"/>
          <p14:tracePt t="88916" x="4329113" y="5616575"/>
          <p14:tracePt t="88922" x="4356100" y="5607050"/>
          <p14:tracePt t="88930" x="4375150" y="5607050"/>
          <p14:tracePt t="88937" x="4411663" y="5580063"/>
          <p14:tracePt t="88944" x="4438650" y="5570538"/>
          <p14:tracePt t="88951" x="4456113" y="5570538"/>
          <p14:tracePt t="88958" x="4502150" y="5561013"/>
          <p14:tracePt t="88965" x="4521200" y="5561013"/>
          <p14:tracePt t="88972" x="4548188" y="5551488"/>
          <p14:tracePt t="88980" x="4584700" y="5551488"/>
          <p14:tracePt t="88986" x="4611688" y="5551488"/>
          <p14:tracePt t="88994" x="4630738" y="5551488"/>
          <p14:tracePt t="89001" x="4638675" y="5551488"/>
          <p14:tracePt t="89008" x="4667250" y="5551488"/>
          <p14:tracePt t="89015" x="4684713" y="5551488"/>
          <p14:tracePt t="89029" x="4694238" y="5551488"/>
          <p14:tracePt t="89036" x="4703763" y="5551488"/>
          <p14:tracePt t="89165" x="4694238" y="5551488"/>
          <p14:tracePt t="89171" x="4684713" y="5551488"/>
          <p14:tracePt t="89178" x="4675188" y="5561013"/>
          <p14:tracePt t="89186" x="4630738" y="5570538"/>
          <p14:tracePt t="89192" x="4621213" y="5570538"/>
          <p14:tracePt t="89202" x="4602163" y="5570538"/>
          <p14:tracePt t="89207" x="4565650" y="5588000"/>
          <p14:tracePt t="89214" x="4548188" y="5588000"/>
          <p14:tracePt t="89221" x="4521200" y="5588000"/>
          <p14:tracePt t="89228" x="4492625" y="5588000"/>
          <p14:tracePt t="89235" x="4465638" y="5588000"/>
          <p14:tracePt t="89242" x="4438650" y="5597525"/>
          <p14:tracePt t="89251" x="4411663" y="5597525"/>
          <p14:tracePt t="89257" x="4392613" y="5597525"/>
          <p14:tracePt t="89264" x="4375150" y="5597525"/>
          <p14:tracePt t="89270" x="4346575" y="5597525"/>
          <p14:tracePt t="89278" x="4329113" y="5597525"/>
          <p14:tracePt t="89285" x="4292600" y="5597525"/>
          <p14:tracePt t="89293" x="4265613" y="5597525"/>
          <p14:tracePt t="89299" x="4237038" y="5597525"/>
          <p14:tracePt t="89306" x="4200525" y="5597525"/>
          <p14:tracePt t="89313" x="4156075" y="5597525"/>
          <p14:tracePt t="89320" x="4119563" y="5597525"/>
          <p14:tracePt t="89327" x="4090988" y="5580063"/>
          <p14:tracePt t="89334" x="4064000" y="5580063"/>
          <p14:tracePt t="89341" x="4027488" y="5580063"/>
          <p14:tracePt t="89350" x="4000500" y="5570538"/>
          <p14:tracePt t="89356" x="3971925" y="5570538"/>
          <p14:tracePt t="89363" x="3963988" y="5570538"/>
          <p14:tracePt t="89370" x="3954463" y="5570538"/>
          <p14:tracePt t="89377" x="3927475" y="5570538"/>
          <p14:tracePt t="89386" x="3898900" y="5570538"/>
          <p14:tracePt t="89391" x="3871913" y="5570538"/>
          <p14:tracePt t="89399" x="3844925" y="5570538"/>
          <p14:tracePt t="89405" x="3817938" y="5561013"/>
          <p14:tracePt t="89413" x="3789363" y="5561013"/>
          <p14:tracePt t="89420" x="3725863" y="5551488"/>
          <p14:tracePt t="89427" x="3698875" y="5551488"/>
          <p14:tracePt t="89434" x="3662363" y="5543550"/>
          <p14:tracePt t="89441" x="3635375" y="5524500"/>
          <p14:tracePt t="89448" x="3589338" y="5514975"/>
          <p14:tracePt t="89455" x="3562350" y="5514975"/>
          <p14:tracePt t="89463" x="3543300" y="5514975"/>
          <p14:tracePt t="89470" x="3525838" y="5507038"/>
          <p14:tracePt t="89477" x="3516313" y="5507038"/>
          <p14:tracePt t="89484" x="3506788" y="5507038"/>
          <p14:tracePt t="89490" x="3489325" y="5507038"/>
          <p14:tracePt t="89505" x="3479800" y="5507038"/>
          <p14:tracePt t="89526" x="3452813" y="5487988"/>
          <p14:tracePt t="89534" x="3443288" y="5487988"/>
          <p14:tracePt t="89597" x="3443288" y="5497513"/>
          <p14:tracePt t="92339" x="3460750" y="5497513"/>
          <p14:tracePt t="92346" x="3489325" y="5497513"/>
          <p14:tracePt t="92353" x="3533775" y="5487988"/>
          <p14:tracePt t="92360" x="3562350" y="5478463"/>
          <p14:tracePt t="92367" x="3598863" y="5478463"/>
          <p14:tracePt t="92374" x="3652838" y="5478463"/>
          <p14:tracePt t="92382" x="3689350" y="5461000"/>
          <p14:tracePt t="92389" x="3752850" y="5451475"/>
          <p14:tracePt t="92395" x="3798888" y="5451475"/>
          <p14:tracePt t="92403" x="3844925" y="5441950"/>
          <p14:tracePt t="92410" x="3881438" y="5441950"/>
          <p14:tracePt t="92418" x="3927475" y="5441950"/>
          <p14:tracePt t="92424" x="3971925" y="5441950"/>
          <p14:tracePt t="92432" x="3981450" y="5441950"/>
          <p14:tracePt t="92439" x="4037013" y="5441950"/>
          <p14:tracePt t="92445" x="4044950" y="5441950"/>
          <p14:tracePt t="92452" x="4073525" y="5441950"/>
          <p14:tracePt t="92460" x="4110038" y="5441950"/>
          <p14:tracePt t="92468" x="4137025" y="5441950"/>
          <p14:tracePt t="92474" x="4164013" y="5441950"/>
          <p14:tracePt t="92481" x="4200525" y="5451475"/>
          <p14:tracePt t="92488" x="4229100" y="5461000"/>
          <p14:tracePt t="92495" x="4256088" y="5461000"/>
          <p14:tracePt t="92502" x="4310063" y="5470525"/>
          <p14:tracePt t="92509" x="4338638" y="5470525"/>
          <p14:tracePt t="92518" x="4375150" y="5478463"/>
          <p14:tracePt t="92523" x="4411663" y="5487988"/>
          <p14:tracePt t="92531" x="4438650" y="5497513"/>
          <p14:tracePt t="92538" x="4465638" y="5507038"/>
          <p14:tracePt t="92545" x="4511675" y="5514975"/>
          <p14:tracePt t="92552" x="4529138" y="5524500"/>
          <p14:tracePt t="92559" x="4557713" y="5524500"/>
          <p14:tracePt t="92567" x="4594225" y="5524500"/>
          <p14:tracePt t="92573" x="4611688" y="5534025"/>
          <p14:tracePt t="92581" x="4630738" y="5534025"/>
          <p14:tracePt t="92587" x="4667250" y="5534025"/>
          <p14:tracePt t="92594" x="4694238" y="5543550"/>
          <p14:tracePt t="92602" x="4703763" y="5543550"/>
          <p14:tracePt t="92608" x="4730750" y="5543550"/>
          <p14:tracePt t="92617" x="4767263" y="5551488"/>
          <p14:tracePt t="92623" x="4803775" y="5551488"/>
          <p14:tracePt t="92630" x="4857750" y="5551488"/>
          <p14:tracePt t="92637" x="4895850" y="5561013"/>
          <p14:tracePt t="92644" x="4932363" y="5570538"/>
          <p14:tracePt t="92652" x="5005388" y="5588000"/>
          <p14:tracePt t="92658" x="5041900" y="5607050"/>
          <p14:tracePt t="92665" x="5078413" y="5607050"/>
          <p14:tracePt t="92672" x="5122863" y="5624513"/>
          <p14:tracePt t="92680" x="5159375" y="5624513"/>
          <p14:tracePt t="92687" x="5195888" y="5634038"/>
          <p14:tracePt t="92694" x="5214938" y="5643563"/>
          <p14:tracePt t="92701" x="5251450" y="5643563"/>
          <p14:tracePt t="92708" x="5260975" y="5643563"/>
          <p14:tracePt t="92715" x="5287963" y="5653088"/>
          <p14:tracePt t="92722" x="5305425" y="5653088"/>
          <p14:tracePt t="92730" x="5341938" y="5653088"/>
          <p14:tracePt t="92737" x="5370513" y="5661025"/>
          <p14:tracePt t="92744" x="5387975" y="5661025"/>
          <p14:tracePt t="92751" x="5424488" y="5661025"/>
          <p14:tracePt t="92757" x="5451475" y="5661025"/>
          <p14:tracePt t="92765" x="5480050" y="5661025"/>
          <p14:tracePt t="92772" x="5516563" y="5661025"/>
          <p14:tracePt t="92779" x="5543550" y="5670550"/>
          <p14:tracePt t="92786" x="5561013" y="5670550"/>
          <p14:tracePt t="92793" x="5607050" y="5670550"/>
          <p14:tracePt t="92801" x="5626100" y="5670550"/>
          <p14:tracePt t="92807" x="5653088" y="5670550"/>
          <p14:tracePt t="92814" x="5670550" y="5670550"/>
          <p14:tracePt t="92822" x="5699125" y="5670550"/>
          <p14:tracePt t="92829" x="5716588" y="5670550"/>
          <p14:tracePt t="92836" x="5726113" y="5670550"/>
          <p14:tracePt t="92843" x="5745163" y="5670550"/>
          <p14:tracePt t="92851" x="5772150" y="5670550"/>
          <p14:tracePt t="92857" x="5781675" y="5670550"/>
          <p14:tracePt t="92864" x="5789613" y="5670550"/>
          <p14:tracePt t="92871" x="5808663" y="5670550"/>
          <p14:tracePt t="92879" x="5826125" y="5670550"/>
          <p14:tracePt t="92886" x="5854700" y="5670550"/>
          <p14:tracePt t="92902" x="5881688" y="5670550"/>
          <p14:tracePt t="92907" x="5899150" y="5661025"/>
          <p14:tracePt t="92914" x="5918200" y="5653088"/>
          <p14:tracePt t="92921" x="5945188" y="5653088"/>
          <p14:tracePt t="92928" x="5964238" y="5653088"/>
          <p14:tracePt t="92936" x="5972175" y="5653088"/>
          <p14:tracePt t="92942" x="5991225" y="5653088"/>
          <p14:tracePt t="92951" x="6027738" y="5643563"/>
          <p14:tracePt t="92957" x="6045200" y="5634038"/>
          <p14:tracePt t="92964" x="6064250" y="5634038"/>
          <p14:tracePt t="92971" x="6091238" y="5624513"/>
          <p14:tracePt t="92978" x="6118225" y="5624513"/>
          <p14:tracePt t="92985" x="6127750" y="5624513"/>
          <p14:tracePt t="92992" x="6146800" y="5616575"/>
          <p14:tracePt t="93001" x="6164263" y="5616575"/>
          <p14:tracePt t="93006" x="6191250" y="5616575"/>
          <p14:tracePt t="93014" x="6200775" y="5616575"/>
          <p14:tracePt t="93020" x="6210300" y="5597525"/>
          <p14:tracePt t="93028" x="6227763" y="5597525"/>
          <p14:tracePt t="93034" x="6246813" y="5588000"/>
          <p14:tracePt t="93042" x="6273800" y="5588000"/>
          <p14:tracePt t="93051" x="6292850" y="5580063"/>
          <p14:tracePt t="93056" x="6310313" y="5580063"/>
          <p14:tracePt t="93063" x="6319838" y="5570538"/>
          <p14:tracePt t="93070" x="6365875" y="5561013"/>
          <p14:tracePt t="93077" x="6392863" y="5551488"/>
          <p14:tracePt t="93084" x="6410325" y="5543550"/>
          <p14:tracePt t="93091" x="6429375" y="5543550"/>
          <p14:tracePt t="93100" x="6465888" y="5534025"/>
          <p14:tracePt t="93105" x="6492875" y="5534025"/>
          <p14:tracePt t="93113" x="6511925" y="5534025"/>
          <p14:tracePt t="93120" x="6548438" y="5524500"/>
          <p14:tracePt t="93127" x="6575425" y="5514975"/>
          <p14:tracePt t="93134" x="6602413" y="5514975"/>
          <p14:tracePt t="93141" x="6638925" y="5507038"/>
          <p14:tracePt t="93148" x="6657975" y="5507038"/>
          <p14:tracePt t="93155" x="6684963" y="5497513"/>
          <p14:tracePt t="93163" x="6704013" y="5497513"/>
          <p14:tracePt t="93169" x="6740525" y="5497513"/>
          <p14:tracePt t="93177" x="6748463" y="5497513"/>
          <p14:tracePt t="93184" x="6767513" y="5497513"/>
          <p14:tracePt t="93191" x="6784975" y="5497513"/>
          <p14:tracePt t="93198" x="6821488" y="5497513"/>
          <p14:tracePt t="93205" x="6831013" y="5497513"/>
          <p14:tracePt t="93212" x="6850063" y="5497513"/>
          <p14:tracePt t="93219" x="6867525" y="5497513"/>
          <p14:tracePt t="93226" x="6904038" y="5497513"/>
          <p14:tracePt t="93234" x="6931025" y="5497513"/>
          <p14:tracePt t="93240" x="6950075" y="5497513"/>
          <p14:tracePt t="93247" x="6977063" y="5507038"/>
          <p14:tracePt t="93255" x="6986588" y="5514975"/>
          <p14:tracePt t="93262" x="7004050" y="5514975"/>
          <p14:tracePt t="93269" x="7023100" y="5514975"/>
          <p14:tracePt t="93277" x="7023100" y="5524500"/>
          <p14:tracePt t="93284" x="7040563" y="5534025"/>
          <p14:tracePt t="93291" x="7050088" y="5534025"/>
          <p14:tracePt t="93297" x="7059613" y="5543550"/>
          <p14:tracePt t="93312" x="7069138" y="5551488"/>
          <p14:tracePt t="93326" x="7086600" y="5561013"/>
          <p14:tracePt t="93334" x="7086600" y="5570538"/>
          <p14:tracePt t="93340" x="7096125" y="5580063"/>
          <p14:tracePt t="93347" x="7096125" y="5597525"/>
          <p14:tracePt t="93368" x="7105650" y="5597525"/>
          <p14:tracePt t="93489" x="7096125" y="5607050"/>
          <p14:tracePt t="93497" x="7077075" y="5607050"/>
          <p14:tracePt t="93503" x="7059613" y="5616575"/>
          <p14:tracePt t="93510" x="7032625" y="5616575"/>
          <p14:tracePt t="93518" x="7013575" y="5616575"/>
          <p14:tracePt t="93524" x="6986588" y="5616575"/>
          <p14:tracePt t="93532" x="6950075" y="5616575"/>
          <p14:tracePt t="93539" x="6923088" y="5616575"/>
          <p14:tracePt t="93546" x="6858000" y="5607050"/>
          <p14:tracePt t="93553" x="6831013" y="5607050"/>
          <p14:tracePt t="93560" x="6804025" y="5597525"/>
          <p14:tracePt t="93567" x="6784975" y="5597525"/>
          <p14:tracePt t="93575" x="6748463" y="5580063"/>
          <p14:tracePt t="93582" x="6731000" y="5580063"/>
          <p14:tracePt t="93588" x="6711950" y="5570538"/>
          <p14:tracePt t="93595" x="6694488" y="5561013"/>
          <p14:tracePt t="93603" x="6684963" y="5561013"/>
          <p14:tracePt t="93610" x="6667500" y="5551488"/>
          <p14:tracePt t="93618" x="6648450" y="5543550"/>
          <p14:tracePt t="93624" x="6630988" y="5534025"/>
          <p14:tracePt t="93632" x="6611938" y="5524500"/>
          <p14:tracePt t="93638" x="6594475" y="5507038"/>
          <p14:tracePt t="93645" x="6584950" y="5497513"/>
          <p14:tracePt t="93652" x="6565900" y="5478463"/>
          <p14:tracePt t="93659" x="6557963" y="5478463"/>
          <p14:tracePt t="93668" x="6538913" y="5470525"/>
          <p14:tracePt t="93673" x="6529388" y="5461000"/>
          <p14:tracePt t="93681" x="6511925" y="5451475"/>
          <p14:tracePt t="93688" x="6492875" y="5434013"/>
          <p14:tracePt t="93695" x="6475413" y="5414963"/>
          <p14:tracePt t="93703" x="6456363" y="5405438"/>
          <p14:tracePt t="93709" x="6446838" y="5405438"/>
          <p14:tracePt t="93718" x="6438900" y="5405438"/>
          <p14:tracePt t="93723" x="6429375" y="5397500"/>
          <p14:tracePt t="93731" x="6419850" y="5387975"/>
          <p14:tracePt t="93738" x="6410325" y="5378450"/>
          <p14:tracePt t="93972" x="6419850" y="5378450"/>
          <p14:tracePt t="93979" x="6438900" y="5378450"/>
          <p14:tracePt t="93986" x="6438900" y="5387975"/>
          <p14:tracePt t="93993" x="6446838" y="5387975"/>
          <p14:tracePt t="94001" x="6465888" y="5397500"/>
          <p14:tracePt t="94007" x="6475413" y="5397500"/>
          <p14:tracePt t="94021" x="6483350" y="5397500"/>
          <p14:tracePt t="94029" x="6492875" y="5397500"/>
          <p14:tracePt t="94036" x="6502400" y="5405438"/>
          <p14:tracePt t="94057" x="6511925" y="5405438"/>
          <p14:tracePt t="94064" x="6521450" y="5424488"/>
          <p14:tracePt t="94071" x="6538913" y="5424488"/>
          <p14:tracePt t="94093" x="6548438" y="5424488"/>
          <p14:tracePt t="94107" x="6557963" y="5424488"/>
          <p14:tracePt t="94114" x="6565900" y="5424488"/>
          <p14:tracePt t="94129" x="6575425" y="5434013"/>
          <p14:tracePt t="94150" x="6584950" y="5434013"/>
          <p14:tracePt t="94178" x="6594475" y="5434013"/>
          <p14:tracePt t="95059" x="6684963" y="5461000"/>
          <p14:tracePt t="95067" x="6831013" y="5514975"/>
          <p14:tracePt t="95074" x="6959600" y="5580063"/>
          <p14:tracePt t="95079" x="7142163" y="5624513"/>
          <p14:tracePt t="95087" x="7269163" y="5707063"/>
          <p14:tracePt t="95094" x="7461250" y="5762625"/>
          <p14:tracePt t="95102" x="7670800" y="5826125"/>
          <p14:tracePt t="95108" x="7789863" y="5881688"/>
          <p14:tracePt t="95115" x="7908925" y="5918200"/>
          <p14:tracePt t="95122" x="7962900" y="5954713"/>
          <p14:tracePt t="97623" x="7699375" y="5843588"/>
          <p14:tracePt t="97629" x="7378700" y="5707063"/>
          <p14:tracePt t="97637" x="6996113" y="5534025"/>
          <p14:tracePt t="97643" x="6630988" y="5295900"/>
          <p14:tracePt t="97651" x="6200775" y="5022850"/>
          <p14:tracePt t="97658" x="5772150" y="4775200"/>
          <p14:tracePt t="97665" x="5278438" y="4492625"/>
          <p14:tracePt t="97672" x="4776788" y="4164013"/>
          <p14:tracePt t="97679" x="4283075" y="3852863"/>
          <p14:tracePt t="97686" x="3789363" y="3552825"/>
          <p14:tracePt t="97693" x="3232150" y="3260725"/>
          <p14:tracePt t="97701" x="2757488" y="2903538"/>
          <p14:tracePt t="97707" x="2292350" y="2574925"/>
          <p14:tracePt t="97715" x="1890713" y="2309813"/>
          <p14:tracePt t="97722" x="1443038" y="1954213"/>
          <p14:tracePt t="97729" x="1004888" y="1635125"/>
          <p14:tracePt t="97736" x="611188" y="1387475"/>
          <p14:tracePt t="97743" x="238125" y="1104900"/>
          <p14:tracePt t="98646" x="311150" y="1360488"/>
          <p14:tracePt t="98646" x="538163" y="1379538"/>
          <p14:tracePt t="98646" x="739775" y="1416050"/>
          <p14:tracePt t="98646" x="931863" y="1460500"/>
          <p14:tracePt t="98646" x="1196975" y="1516063"/>
          <p14:tracePt t="98646" x="1343025" y="1570038"/>
          <p14:tracePt t="98646" x="1616075" y="1652588"/>
          <p14:tracePt t="98646" x="1817688" y="1716088"/>
          <p14:tracePt t="98646" x="2046288" y="1844675"/>
          <p14:tracePt t="98646" x="2163763" y="1935163"/>
          <p14:tracePt t="98646" x="2374900" y="2046288"/>
          <p14:tracePt t="98646" x="2493963" y="2155825"/>
          <p14:tracePt t="98646" x="2657475" y="2273300"/>
          <p14:tracePt t="98646" x="2786063" y="2382838"/>
          <p14:tracePt t="98646" x="2895600" y="2528888"/>
          <p14:tracePt t="98646" x="2986088" y="2620963"/>
          <p14:tracePt t="98646" x="3141663" y="2830513"/>
          <p14:tracePt t="98646" x="3187700" y="2922588"/>
          <p14:tracePt t="98646" x="3251200" y="3032125"/>
          <p14:tracePt t="98646" x="3343275" y="3205163"/>
          <p14:tracePt t="98646" x="3397250" y="3314700"/>
          <p14:tracePt t="98646" x="3452813" y="3487738"/>
          <p14:tracePt t="98646" x="3479800" y="3570288"/>
          <p14:tracePt t="98646" x="3516313" y="3670300"/>
          <p14:tracePt t="98646" x="3543300" y="3743325"/>
          <p14:tracePt t="98646" x="3543300" y="3752850"/>
          <p14:tracePt t="98646" x="3579813" y="3971925"/>
          <p14:tracePt t="98646" x="3598863" y="4319588"/>
          <p14:tracePt t="98646" x="3671888" y="4246563"/>
          <p14:tracePt t="98646" x="3835400" y="4127500"/>
          <p14:tracePt t="98646" x="4027488" y="3963988"/>
          <p14:tracePt t="98646" x="4210050" y="3862388"/>
          <p14:tracePt t="98646" x="4448175" y="3698875"/>
          <p14:tracePt t="98646" x="4667250" y="3597275"/>
          <p14:tracePt t="98646" x="4913313" y="3516313"/>
          <p14:tracePt t="98646" x="5132388" y="3414713"/>
          <p14:tracePt t="98646" x="5360988" y="3360738"/>
          <p14:tracePt t="98646" x="5597525" y="3297238"/>
          <p14:tracePt t="98646" x="5818188" y="3268663"/>
          <p14:tracePt t="98646" x="6008688" y="3232150"/>
          <p14:tracePt t="98646" x="6256338" y="3205163"/>
          <p14:tracePt t="98646" x="6410325" y="3205163"/>
          <p14:tracePt t="98646" x="6594475" y="3224213"/>
          <p14:tracePt t="98646" x="6784975" y="3251200"/>
          <p14:tracePt t="98646" x="6950075" y="3297238"/>
          <p14:tracePt t="98646" x="7150100" y="3387725"/>
          <p14:tracePt t="98646" x="7269163" y="3470275"/>
          <p14:tracePt t="98646" x="7524750" y="3589338"/>
          <p14:tracePt t="98646" x="7699375" y="3735388"/>
          <p14:tracePt t="98646" x="7962900" y="3881438"/>
          <p14:tracePt t="98646" x="8210550" y="4064000"/>
          <p14:tracePt t="98646" x="8447088" y="4256088"/>
          <p14:tracePt t="98646" x="8658225" y="4410075"/>
          <p14:tracePt t="98646" x="8904288" y="4621213"/>
          <p14:tracePt t="98646" x="9032875" y="4748213"/>
          <p14:tracePt t="98646" x="9296400" y="4995863"/>
          <p14:tracePt t="98646" x="9434513" y="5149850"/>
          <p14:tracePt t="98646" x="9717088" y="5368925"/>
          <p14:tracePt t="98646" x="9772650" y="5441950"/>
          <p14:tracePt t="98646" x="10082213" y="5597525"/>
          <p14:tracePt t="98646" x="10155238" y="5661025"/>
          <p14:tracePt t="98646" x="10155238" y="5670550"/>
          <p14:tracePt t="98646" x="9963150" y="5643563"/>
          <p14:tracePt t="98646" x="9661525" y="5570538"/>
          <p14:tracePt t="98646" x="9388475" y="5478463"/>
          <p14:tracePt t="98646" x="9040813" y="5314950"/>
          <p14:tracePt t="98646" x="8694738" y="5186363"/>
          <p14:tracePt t="98646" x="8374063" y="5032375"/>
          <p14:tracePt t="98646" x="7981950" y="4840288"/>
          <p14:tracePt t="98646" x="7616825" y="4602163"/>
          <p14:tracePt t="98646" x="7251700" y="4337050"/>
          <p14:tracePt t="98646" x="6877050" y="4073525"/>
          <p14:tracePt t="98646" x="6475413" y="3808413"/>
          <p14:tracePt t="98646" x="6037263" y="3487738"/>
          <p14:tracePt t="98646" x="5689600" y="3178175"/>
          <p14:tracePt t="98646" x="5287963" y="2886075"/>
          <p14:tracePt t="98646" x="4840288" y="2538413"/>
          <p14:tracePt t="98646" x="4465638" y="2228850"/>
          <p14:tracePt t="98646" x="4083050" y="1917700"/>
          <p14:tracePt t="98646" x="3679825" y="1616075"/>
          <p14:tracePt t="98646" x="3270250" y="1323975"/>
          <p14:tracePt t="98646" x="2895600" y="1041400"/>
          <p14:tracePt t="98646" x="2593975" y="839788"/>
          <p14:tracePt t="98646" x="2301875" y="666750"/>
          <p14:tracePt t="98646" x="2082800" y="557213"/>
          <p14:tracePt t="98646" x="1900238" y="484188"/>
          <p14:tracePt t="98646" x="1762125" y="401638"/>
          <p14:tracePt t="98646" x="1625600" y="347663"/>
          <p14:tracePt t="98646" x="1516063" y="292100"/>
          <p14:tracePt t="98646" x="1350963" y="238125"/>
          <p14:tracePt t="98646" x="1260475" y="201613"/>
          <p14:tracePt t="98646" x="1187450" y="155575"/>
          <p14:tracePt t="98646" x="1087438" y="109538"/>
          <p14:tracePt t="98646" x="977900" y="73025"/>
          <p14:tracePt t="98646" x="895350" y="36513"/>
          <p14:tracePt t="98646" x="822325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6F059-0D9B-4FF9-872F-2D882F07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779" y="714339"/>
            <a:ext cx="9836821" cy="682619"/>
          </a:xfrm>
        </p:spPr>
        <p:txBody>
          <a:bodyPr>
            <a:noAutofit/>
          </a:bodyPr>
          <a:lstStyle/>
          <a:p>
            <a:r>
              <a:rPr lang="es-ES" sz="2400" dirty="0">
                <a:latin typeface="Arial"/>
                <a:cs typeface="Arial"/>
              </a:rPr>
              <a:t>Acciones del personal de vigilancia a nivel departamental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8839E3E-8F73-42ED-B1F2-A015FDA6B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785443"/>
              </p:ext>
            </p:extLst>
          </p:nvPr>
        </p:nvGraphicFramePr>
        <p:xfrm>
          <a:off x="1343025" y="1838325"/>
          <a:ext cx="9686925" cy="435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6F4DE7B-E2A2-483C-8AE9-70E1E5494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11"/>
    </mc:Choice>
    <mc:Fallback xmlns="">
      <p:transition spd="slow" advTm="64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6137" x="2246313" y="6327775"/>
          <p14:tracePt t="26144" x="2246313" y="6246813"/>
          <p14:tracePt t="26151" x="2246313" y="6091238"/>
          <p14:tracePt t="26159" x="2273300" y="6035675"/>
          <p14:tracePt t="26165" x="2346325" y="5816600"/>
          <p14:tracePt t="26172" x="2428875" y="5634038"/>
          <p14:tracePt t="26179" x="2484438" y="5478463"/>
          <p14:tracePt t="26187" x="2584450" y="5324475"/>
          <p14:tracePt t="26193" x="2676525" y="5241925"/>
          <p14:tracePt t="26201" x="2813050" y="5059363"/>
          <p14:tracePt t="26209" x="2922588" y="4949825"/>
          <p14:tracePt t="26214" x="3049588" y="4840288"/>
          <p14:tracePt t="26222" x="3168650" y="4738688"/>
          <p14:tracePt t="26229" x="3297238" y="4657725"/>
          <p14:tracePt t="26236" x="3506788" y="4511675"/>
          <p14:tracePt t="26244" x="3598863" y="4446588"/>
          <p14:tracePt t="26250" x="3808413" y="4283075"/>
          <p14:tracePt t="26259" x="3890963" y="4227513"/>
          <p14:tracePt t="26264" x="4044950" y="4110038"/>
          <p14:tracePt t="26271" x="4173538" y="4044950"/>
          <p14:tracePt t="26279" x="4292600" y="3963988"/>
          <p14:tracePt t="26286" x="4448175" y="3881438"/>
          <p14:tracePt t="26293" x="4538663" y="3825875"/>
          <p14:tracePt t="26300" x="4694238" y="3762375"/>
          <p14:tracePt t="26309" x="4767263" y="3698875"/>
          <p14:tracePt t="26314" x="4922838" y="3643313"/>
          <p14:tracePt t="26321" x="4976813" y="3606800"/>
          <p14:tracePt t="26329" x="5095875" y="3552825"/>
          <p14:tracePt t="26336" x="5168900" y="3524250"/>
          <p14:tracePt t="26343" x="5287963" y="3487738"/>
          <p14:tracePt t="26349" x="5360988" y="3451225"/>
          <p14:tracePt t="26357" x="5480050" y="3443288"/>
          <p14:tracePt t="26364" x="5543550" y="3414713"/>
          <p14:tracePt t="26371" x="5699125" y="3387725"/>
          <p14:tracePt t="26379" x="5781675" y="3360738"/>
          <p14:tracePt t="26385" x="5935663" y="3305175"/>
          <p14:tracePt t="26392" x="6000750" y="3297238"/>
          <p14:tracePt t="26399" x="6200775" y="3241675"/>
          <p14:tracePt t="26407" x="6283325" y="3224213"/>
          <p14:tracePt t="26413" x="6475413" y="3178175"/>
          <p14:tracePt t="26421" x="6538913" y="3178175"/>
          <p14:tracePt t="26429" x="6684963" y="3168650"/>
          <p14:tracePt t="26435" x="6757988" y="3168650"/>
          <p14:tracePt t="26442" x="6923088" y="3151188"/>
          <p14:tracePt t="26449" x="7013575" y="3151188"/>
          <p14:tracePt t="26456" x="7132638" y="3151188"/>
          <p14:tracePt t="26463" x="7251700" y="3141663"/>
          <p14:tracePt t="26471" x="7361238" y="3141663"/>
          <p14:tracePt t="26478" x="7480300" y="3141663"/>
          <p14:tracePt t="26484" x="7626350" y="3141663"/>
          <p14:tracePt t="26493" x="7716838" y="3159125"/>
          <p14:tracePt t="26499" x="7889875" y="3159125"/>
          <p14:tracePt t="26506" x="7962900" y="3168650"/>
          <p14:tracePt t="26513" x="8137525" y="3187700"/>
          <p14:tracePt t="26520" x="8210550" y="3187700"/>
          <p14:tracePt t="26528" x="8356600" y="3214688"/>
          <p14:tracePt t="26535" x="8429625" y="3224213"/>
          <p14:tracePt t="26543" x="8575675" y="3232150"/>
          <p14:tracePt t="26549" x="8648700" y="3251200"/>
          <p14:tracePt t="26556" x="8758238" y="3260725"/>
          <p14:tracePt t="26563" x="8812213" y="3278188"/>
          <p14:tracePt t="26570" x="8894763" y="3278188"/>
          <p14:tracePt t="26577" x="8986838" y="3305175"/>
          <p14:tracePt t="26584" x="9040813" y="3341688"/>
          <p14:tracePt t="26592" x="9132888" y="3370263"/>
          <p14:tracePt t="26598" x="9205913" y="3387725"/>
          <p14:tracePt t="26606" x="9288463" y="3414713"/>
          <p14:tracePt t="26612" x="9378950" y="3451225"/>
          <p14:tracePt t="26620" x="9434513" y="3470275"/>
          <p14:tracePt t="26626" x="9488488" y="3497263"/>
          <p14:tracePt t="26634" x="9525000" y="3516313"/>
          <p14:tracePt t="26642" x="9598025" y="3552825"/>
          <p14:tracePt t="26648" x="9625013" y="3570288"/>
          <p14:tracePt t="26655" x="9644063" y="3589338"/>
          <p14:tracePt t="26662" x="9680575" y="3597275"/>
          <p14:tracePt t="26670" x="9698038" y="3616325"/>
          <p14:tracePt t="26677" x="9717088" y="3633788"/>
          <p14:tracePt t="26683" x="9726613" y="3643313"/>
          <p14:tracePt t="26690" x="9734550" y="3652838"/>
          <p14:tracePt t="26697" x="9734550" y="3662363"/>
          <p14:tracePt t="26705" x="9744075" y="3679825"/>
          <p14:tracePt t="26712" x="9763125" y="3689350"/>
          <p14:tracePt t="26719" x="9763125" y="3698875"/>
          <p14:tracePt t="26733" x="9763125" y="3716338"/>
          <p14:tracePt t="26740" x="9772650" y="3752850"/>
          <p14:tracePt t="26747" x="9780588" y="3771900"/>
          <p14:tracePt t="26754" x="9790113" y="3789363"/>
          <p14:tracePt t="26761" x="9799638" y="3816350"/>
          <p14:tracePt t="26769" x="9799638" y="3852863"/>
          <p14:tracePt t="26776" x="9809163" y="3881438"/>
          <p14:tracePt t="26782" x="9817100" y="3908425"/>
          <p14:tracePt t="26790" x="9826625" y="3944938"/>
          <p14:tracePt t="26797" x="9845675" y="3963988"/>
          <p14:tracePt t="26804" x="9853613" y="3981450"/>
          <p14:tracePt t="26812" x="9863138" y="4000500"/>
          <p14:tracePt t="26818" x="9872663" y="4008438"/>
          <p14:tracePt t="26826" x="9872663" y="4017963"/>
          <p14:tracePt t="26832" x="9872663" y="4027488"/>
          <p14:tracePt t="26939" x="9863138" y="4027488"/>
          <p14:tracePt t="26946" x="9845675" y="4027488"/>
          <p14:tracePt t="26960" x="9809163" y="4000500"/>
          <p14:tracePt t="26967" x="9799638" y="3990975"/>
          <p14:tracePt t="26976" x="9780588" y="3981450"/>
          <p14:tracePt t="26981" x="9753600" y="3963988"/>
          <p14:tracePt t="26989" x="9753600" y="3944938"/>
          <p14:tracePt t="26996" x="9744075" y="3917950"/>
          <p14:tracePt t="27003" x="9734550" y="3898900"/>
          <p14:tracePt t="27010" x="9726613" y="3881438"/>
          <p14:tracePt t="27017" x="9717088" y="3862388"/>
          <p14:tracePt t="27026" x="9707563" y="3844925"/>
          <p14:tracePt t="27031" x="9707563" y="3835400"/>
          <p14:tracePt t="27038" x="9707563" y="3808413"/>
          <p14:tracePt t="27045" x="9698038" y="3798888"/>
          <p14:tracePt t="27052" x="9698038" y="3771900"/>
          <p14:tracePt t="27067" x="9698038" y="3735388"/>
          <p14:tracePt t="27076" x="9698038" y="3716338"/>
          <p14:tracePt t="27088" x="9698038" y="3698875"/>
          <p14:tracePt t="27095" x="9698038" y="3679825"/>
          <p14:tracePt t="27102" x="9698038" y="3652838"/>
          <p14:tracePt t="27117" x="9698038" y="3633788"/>
          <p14:tracePt t="27123" x="9698038" y="3616325"/>
          <p14:tracePt t="27138" x="9698038" y="3606800"/>
          <p14:tracePt t="27145" x="9698038" y="3579813"/>
          <p14:tracePt t="27152" x="9698038" y="3570288"/>
          <p14:tracePt t="27166" x="9698038" y="3552825"/>
          <p14:tracePt t="27174" x="9698038" y="3543300"/>
          <p14:tracePt t="27180" x="9698038" y="3533775"/>
          <p14:tracePt t="27188" x="9698038" y="3524250"/>
          <p14:tracePt t="27194" x="9698038" y="3506788"/>
          <p14:tracePt t="27202" x="9698038" y="3487738"/>
          <p14:tracePt t="27216" x="9698038" y="3479800"/>
          <p14:tracePt t="27230" x="9698038" y="3470275"/>
          <p14:tracePt t="27237" x="9698038" y="3460750"/>
          <p14:tracePt t="27244" x="9698038" y="3451225"/>
          <p14:tracePt t="27259" x="9698038" y="3433763"/>
          <p14:tracePt t="27272" x="9698038" y="3424238"/>
          <p14:tracePt t="27330" x="9698038" y="3414713"/>
          <p14:tracePt t="27337" x="9698038" y="3406775"/>
          <p14:tracePt t="27351" x="9698038" y="3397250"/>
          <p14:tracePt t="27451" x="9698038" y="3387725"/>
          <p14:tracePt t="27536" x="9707563" y="3387725"/>
          <p14:tracePt t="27543" x="9717088" y="3378200"/>
          <p14:tracePt t="27549" x="9726613" y="3378200"/>
          <p14:tracePt t="27557" x="9734550" y="3360738"/>
          <p14:tracePt t="27564" x="9744075" y="3360738"/>
          <p14:tracePt t="27571" x="9753600" y="3360738"/>
          <p14:tracePt t="27579" x="9763125" y="3360738"/>
          <p14:tracePt t="27593" x="9772650" y="3351213"/>
          <p14:tracePt t="27613" x="9780588" y="3351213"/>
          <p14:tracePt t="27649" x="9790113" y="3351213"/>
          <p14:tracePt t="27671" x="9799638" y="3351213"/>
          <p14:tracePt t="27677" x="9809163" y="3351213"/>
          <p14:tracePt t="27706" x="9826625" y="3351213"/>
          <p14:tracePt t="27713" x="9836150" y="3351213"/>
          <p14:tracePt t="27734" x="9853613" y="3341688"/>
          <p14:tracePt t="27805" x="9863138" y="3341688"/>
          <p14:tracePt t="30709" x="9863138" y="3351213"/>
          <p14:tracePt t="30802" x="9863138" y="3360738"/>
          <p14:tracePt t="30837" x="9863138" y="3370263"/>
          <p14:tracePt t="30887" x="9863138" y="3378200"/>
          <p14:tracePt t="30901" x="9863138" y="3387725"/>
          <p14:tracePt t="30922" x="9863138" y="3397250"/>
          <p14:tracePt t="30936" x="9863138" y="3406775"/>
          <p14:tracePt t="30951" x="9863138" y="3414713"/>
          <p14:tracePt t="30958" x="9853613" y="3433763"/>
          <p14:tracePt t="30964" x="9845675" y="3460750"/>
          <p14:tracePt t="30971" x="9836150" y="3479800"/>
          <p14:tracePt t="30979" x="9826625" y="3516313"/>
          <p14:tracePt t="30986" x="9809163" y="3533775"/>
          <p14:tracePt t="30993" x="9799638" y="3560763"/>
          <p14:tracePt t="31000" x="9780588" y="3597275"/>
          <p14:tracePt t="31007" x="9772650" y="3625850"/>
          <p14:tracePt t="31014" x="9753600" y="3643313"/>
          <p14:tracePt t="31021" x="9734550" y="3670300"/>
          <p14:tracePt t="31029" x="9717088" y="3698875"/>
          <p14:tracePt t="31036" x="9698038" y="3725863"/>
          <p14:tracePt t="31043" x="9680575" y="3743325"/>
          <p14:tracePt t="31050" x="9661525" y="3771900"/>
          <p14:tracePt t="31059" x="9653588" y="3808413"/>
          <p14:tracePt t="31064" x="9625013" y="3835400"/>
          <p14:tracePt t="31071" x="9607550" y="3862388"/>
          <p14:tracePt t="31078" x="9580563" y="3898900"/>
          <p14:tracePt t="31086" x="9551988" y="3935413"/>
          <p14:tracePt t="31093" x="9515475" y="3963988"/>
          <p14:tracePt t="31099" x="9478963" y="4008438"/>
          <p14:tracePt t="31107" x="9405938" y="4054475"/>
          <p14:tracePt t="31114" x="9369425" y="4100513"/>
          <p14:tracePt t="31121" x="9315450" y="4146550"/>
          <p14:tracePt t="31129" x="9269413" y="4183063"/>
          <p14:tracePt t="31135" x="9215438" y="4227513"/>
          <p14:tracePt t="31143" x="9142413" y="4264025"/>
          <p14:tracePt t="31149" x="9113838" y="4292600"/>
          <p14:tracePt t="31156" x="9077325" y="4337050"/>
          <p14:tracePt t="31164" x="8986838" y="4402138"/>
          <p14:tracePt t="31171" x="8959850" y="4419600"/>
          <p14:tracePt t="31178" x="8867775" y="4483100"/>
          <p14:tracePt t="31185" x="8775700" y="4538663"/>
          <p14:tracePt t="31193" x="8675688" y="4621213"/>
          <p14:tracePt t="31199" x="8585200" y="4665663"/>
          <p14:tracePt t="31206" x="8493125" y="4748213"/>
          <p14:tracePt t="31213" x="8383588" y="4803775"/>
          <p14:tracePt t="31221" x="8247063" y="4884738"/>
          <p14:tracePt t="31228" x="8072438" y="4959350"/>
          <p14:tracePt t="31235" x="7962900" y="5003800"/>
          <p14:tracePt t="31243" x="7862888" y="5049838"/>
          <p14:tracePt t="31249" x="7789863" y="5086350"/>
          <p14:tracePt t="31256" x="7699375" y="5149850"/>
          <p14:tracePt t="31263" x="7597775" y="5195888"/>
          <p14:tracePt t="31270" x="7461250" y="5287963"/>
          <p14:tracePt t="31277" x="7324725" y="5324475"/>
          <p14:tracePt t="31284" x="7232650" y="5360988"/>
          <p14:tracePt t="31293" x="7096125" y="5434013"/>
          <p14:tracePt t="31299" x="6996113" y="5470525"/>
          <p14:tracePt t="31306" x="6858000" y="5497513"/>
          <p14:tracePt t="31312" x="6648450" y="5543550"/>
          <p14:tracePt t="31320" x="6511925" y="5597525"/>
          <p14:tracePt t="31327" x="6346825" y="5624513"/>
          <p14:tracePt t="31334" x="6246813" y="5670550"/>
          <p14:tracePt t="31343" x="6054725" y="5707063"/>
          <p14:tracePt t="31348" x="5891213" y="5743575"/>
          <p14:tracePt t="31355" x="5726113" y="5770563"/>
          <p14:tracePt t="31362" x="5589588" y="5826125"/>
          <p14:tracePt t="31370" x="5397500" y="5872163"/>
          <p14:tracePt t="31377" x="5232400" y="5908675"/>
          <p14:tracePt t="31383" x="5068888" y="5935663"/>
          <p14:tracePt t="31393" x="4895850" y="5999163"/>
          <p14:tracePt t="31398" x="4767263" y="6035675"/>
          <p14:tracePt t="31405" x="4594225" y="6064250"/>
          <p14:tracePt t="31412" x="4411663" y="6091238"/>
          <p14:tracePt t="31420" x="4246563" y="6118225"/>
          <p14:tracePt t="31427" x="4119563" y="6137275"/>
          <p14:tracePt t="31433" x="3981450" y="6145213"/>
          <p14:tracePt t="31442" x="3854450" y="6164263"/>
          <p14:tracePt t="31447" x="3689350" y="6173788"/>
          <p14:tracePt t="31454" x="3552825" y="6173788"/>
          <p14:tracePt t="31461" x="3452813" y="6173788"/>
          <p14:tracePt t="31469" x="3324225" y="6173788"/>
          <p14:tracePt t="31476" x="3260725" y="6181725"/>
          <p14:tracePt t="31483" x="3078163" y="6181725"/>
          <p14:tracePt t="31491" x="3013075" y="6181725"/>
          <p14:tracePt t="31497" x="2913063" y="6181725"/>
          <p14:tracePt t="31505" x="2813050" y="6181725"/>
          <p14:tracePt t="31511" x="2757488" y="6181725"/>
          <p14:tracePt t="31519" x="2676525" y="6181725"/>
          <p14:tracePt t="31526" x="2574925" y="6181725"/>
          <p14:tracePt t="31532" x="2511425" y="6181725"/>
          <p14:tracePt t="31540" x="2428875" y="6181725"/>
          <p14:tracePt t="31547" x="2355850" y="6181725"/>
          <p14:tracePt t="31554" x="2273300" y="6181725"/>
          <p14:tracePt t="31561" x="2228850" y="6173788"/>
          <p14:tracePt t="31569" x="2155825" y="6164263"/>
          <p14:tracePt t="31576" x="2100263" y="6154738"/>
          <p14:tracePt t="31582" x="2036763" y="6137275"/>
          <p14:tracePt t="31590" x="1981200" y="6127750"/>
          <p14:tracePt t="31597" x="1908175" y="6118225"/>
          <p14:tracePt t="31604" x="1854200" y="6108700"/>
          <p14:tracePt t="31611" x="1817688" y="6081713"/>
          <p14:tracePt t="31618" x="1762125" y="6072188"/>
          <p14:tracePt t="31626" x="1725613" y="6064250"/>
          <p14:tracePt t="31632" x="1698625" y="6054725"/>
          <p14:tracePt t="31640" x="1671638" y="6035675"/>
          <p14:tracePt t="31646" x="1635125" y="6027738"/>
          <p14:tracePt t="31654" x="1598613" y="5999163"/>
          <p14:tracePt t="31660" x="1570038" y="5981700"/>
          <p14:tracePt t="31667" x="1506538" y="5962650"/>
          <p14:tracePt t="31676" x="1479550" y="5954713"/>
          <p14:tracePt t="31682" x="1452563" y="5935663"/>
          <p14:tracePt t="31689" x="1387475" y="5899150"/>
          <p14:tracePt t="31696" x="1360488" y="5881688"/>
          <p14:tracePt t="31703" x="1323975" y="5872163"/>
          <p14:tracePt t="31710" x="1296988" y="5862638"/>
          <p14:tracePt t="31717" x="1270000" y="5853113"/>
          <p14:tracePt t="31726" x="1233488" y="5843588"/>
          <p14:tracePt t="31731" x="1214438" y="5835650"/>
          <p14:tracePt t="31739" x="1204913" y="5835650"/>
          <p14:tracePt t="31746" x="1196975" y="5826125"/>
          <p14:tracePt t="31753" x="1177925" y="5807075"/>
          <p14:tracePt t="31760" x="1168400" y="5807075"/>
          <p14:tracePt t="31767" x="1150938" y="5799138"/>
          <p14:tracePt t="31776" x="1141413" y="5780088"/>
          <p14:tracePt t="31781" x="1123950" y="5770563"/>
          <p14:tracePt t="31795" x="1114425" y="5762625"/>
          <p14:tracePt t="31802" x="1104900" y="5753100"/>
          <p14:tracePt t="31810" x="1095375" y="5753100"/>
          <p14:tracePt t="31817" x="1095375" y="5743575"/>
          <p14:tracePt t="31831" x="1095375" y="5726113"/>
          <p14:tracePt t="31838" x="1077913" y="5726113"/>
          <p14:tracePt t="31852" x="1077913" y="5716588"/>
          <p14:tracePt t="32165" x="1077913" y="5726113"/>
          <p14:tracePt t="32208" x="1077913" y="5734050"/>
          <p14:tracePt t="32236" x="1087438" y="5734050"/>
          <p14:tracePt t="32271" x="1087438" y="5743575"/>
          <p14:tracePt t="32278" x="1095375" y="5743575"/>
          <p14:tracePt t="32378" x="1104900" y="5743575"/>
          <p14:tracePt t="32534" x="1123950" y="5743575"/>
          <p14:tracePt t="32555" x="1131888" y="5743575"/>
          <p14:tracePt t="32562" x="1141413" y="5743575"/>
          <p14:tracePt t="32584" x="1150938" y="5743575"/>
          <p14:tracePt t="32592" x="1150938" y="5753100"/>
          <p14:tracePt t="32598" x="1160463" y="5753100"/>
          <p14:tracePt t="32605" x="1168400" y="5753100"/>
          <p14:tracePt t="32619" x="1177925" y="5753100"/>
          <p14:tracePt t="32627" x="1177925" y="5762625"/>
          <p14:tracePt t="32633" x="1196975" y="5762625"/>
          <p14:tracePt t="32654" x="1204913" y="5762625"/>
          <p14:tracePt t="32683" x="1214438" y="5762625"/>
          <p14:tracePt t="32697" x="1223963" y="5762625"/>
          <p14:tracePt t="32704" x="1233488" y="5762625"/>
          <p14:tracePt t="32712" x="1241425" y="5762625"/>
          <p14:tracePt t="32719" x="1241425" y="5770563"/>
          <p14:tracePt t="32726" x="1250950" y="5770563"/>
          <p14:tracePt t="32733" x="1260475" y="5770563"/>
          <p14:tracePt t="32740" x="1270000" y="5770563"/>
          <p14:tracePt t="32747" x="1277938" y="5770563"/>
          <p14:tracePt t="32754" x="1287463" y="5770563"/>
          <p14:tracePt t="32761" x="1296988" y="5770563"/>
          <p14:tracePt t="32768" x="1306513" y="5770563"/>
          <p14:tracePt t="32776" x="1314450" y="5770563"/>
          <p14:tracePt t="32782" x="1323975" y="5770563"/>
          <p14:tracePt t="32790" x="1350963" y="5770563"/>
          <p14:tracePt t="32797" x="1360488" y="5770563"/>
          <p14:tracePt t="32804" x="1379538" y="5770563"/>
          <p14:tracePt t="32811" x="1397000" y="5770563"/>
          <p14:tracePt t="32818" x="1406525" y="5770563"/>
          <p14:tracePt t="32826" x="1423988" y="5770563"/>
          <p14:tracePt t="32832" x="1443038" y="5770563"/>
          <p14:tracePt t="32839" x="1452563" y="5770563"/>
          <p14:tracePt t="32846" x="1460500" y="5770563"/>
          <p14:tracePt t="32854" x="1479550" y="5770563"/>
          <p14:tracePt t="32861" x="1489075" y="5770563"/>
          <p14:tracePt t="32868" x="1506538" y="5770563"/>
          <p14:tracePt t="32876" x="1525588" y="5770563"/>
          <p14:tracePt t="32882" x="1533525" y="5770563"/>
          <p14:tracePt t="32889" x="1543050" y="5770563"/>
          <p14:tracePt t="32896" x="1552575" y="5770563"/>
          <p14:tracePt t="32903" x="1562100" y="5770563"/>
          <p14:tracePt t="32910" x="1589088" y="5770563"/>
          <p14:tracePt t="32918" x="1598613" y="5770563"/>
          <p14:tracePt t="32926" x="1606550" y="5770563"/>
          <p14:tracePt t="32931" x="1625600" y="5770563"/>
          <p14:tracePt t="32939" x="1662113" y="5770563"/>
          <p14:tracePt t="32946" x="1681163" y="5770563"/>
          <p14:tracePt t="32952" x="1689100" y="5770563"/>
          <p14:tracePt t="32961" x="1708150" y="5770563"/>
          <p14:tracePt t="32967" x="1725613" y="5770563"/>
          <p14:tracePt t="32976" x="1754188" y="5770563"/>
          <p14:tracePt t="32981" x="1762125" y="5770563"/>
          <p14:tracePt t="32988" x="1781175" y="5770563"/>
          <p14:tracePt t="32995" x="1790700" y="5770563"/>
          <p14:tracePt t="33002" x="1798638" y="5770563"/>
          <p14:tracePt t="33010" x="1808163" y="5770563"/>
          <p14:tracePt t="33016" x="1835150" y="5770563"/>
          <p14:tracePt t="33026" x="1844675" y="5770563"/>
          <p14:tracePt t="33038" x="1863725" y="5770563"/>
          <p14:tracePt t="33045" x="1881188" y="5770563"/>
          <p14:tracePt t="33060" x="1908175" y="5770563"/>
          <p14:tracePt t="33066" x="1927225" y="5770563"/>
          <p14:tracePt t="33073" x="1944688" y="5770563"/>
          <p14:tracePt t="33081" x="1963738" y="5770563"/>
          <p14:tracePt t="33089" x="1990725" y="5770563"/>
          <p14:tracePt t="33095" x="2017713" y="5762625"/>
          <p14:tracePt t="33102" x="2036763" y="5762625"/>
          <p14:tracePt t="33110" x="2063750" y="5762625"/>
          <p14:tracePt t="33116" x="2090738" y="5762625"/>
          <p14:tracePt t="33124" x="2109788" y="5762625"/>
          <p14:tracePt t="33130" x="2119313" y="5762625"/>
          <p14:tracePt t="33138" x="2155825" y="5762625"/>
          <p14:tracePt t="33144" x="2163763" y="5762625"/>
          <p14:tracePt t="33151" x="2182813" y="5762625"/>
          <p14:tracePt t="33160" x="2192338" y="5762625"/>
          <p14:tracePt t="33165" x="2200275" y="5762625"/>
          <p14:tracePt t="33173" x="2228850" y="5762625"/>
          <p14:tracePt t="33180" x="2236788" y="5762625"/>
          <p14:tracePt t="33187" x="2246313" y="5762625"/>
          <p14:tracePt t="33195" x="2265363" y="5762625"/>
          <p14:tracePt t="33201" x="2273300" y="5762625"/>
          <p14:tracePt t="33210" x="2292350" y="5762625"/>
          <p14:tracePt t="33216" x="2309813" y="5762625"/>
          <p14:tracePt t="33222" x="2328863" y="5762625"/>
          <p14:tracePt t="33229" x="2338388" y="5762625"/>
          <p14:tracePt t="33237" x="2355850" y="5762625"/>
          <p14:tracePt t="33244" x="2382838" y="5762625"/>
          <p14:tracePt t="33251" x="2401888" y="5762625"/>
          <p14:tracePt t="33259" x="2428875" y="5753100"/>
          <p14:tracePt t="33265" x="2447925" y="5753100"/>
          <p14:tracePt t="33272" x="2465388" y="5753100"/>
          <p14:tracePt t="33279" x="2493963" y="5753100"/>
          <p14:tracePt t="33287" x="2511425" y="5753100"/>
          <p14:tracePt t="33294" x="2530475" y="5753100"/>
          <p14:tracePt t="33301" x="2566988" y="5743575"/>
          <p14:tracePt t="33310" x="2584450" y="5743575"/>
          <p14:tracePt t="33315" x="2593975" y="5743575"/>
          <p14:tracePt t="33323" x="2611438" y="5743575"/>
          <p14:tracePt t="33329" x="2640013" y="5743575"/>
          <p14:tracePt t="33336" x="2657475" y="5734050"/>
          <p14:tracePt t="33344" x="2676525" y="5734050"/>
          <p14:tracePt t="33350" x="2684463" y="5734050"/>
          <p14:tracePt t="33359" x="2713038" y="5734050"/>
          <p14:tracePt t="33365" x="2720975" y="5726113"/>
          <p14:tracePt t="33371" x="2740025" y="5726113"/>
          <p14:tracePt t="33379" x="2749550" y="5726113"/>
          <p14:tracePt t="33386" x="2767013" y="5726113"/>
          <p14:tracePt t="33393" x="2794000" y="5716588"/>
          <p14:tracePt t="33400" x="2803525" y="5716588"/>
          <p14:tracePt t="33409" x="2813050" y="5707063"/>
          <p14:tracePt t="33414" x="2830513" y="5707063"/>
          <p14:tracePt t="33421" x="2840038" y="5707063"/>
          <p14:tracePt t="33429" x="2859088" y="5707063"/>
          <p14:tracePt t="33436" x="2867025" y="5689600"/>
          <p14:tracePt t="33443" x="2876550" y="5689600"/>
          <p14:tracePt t="33450" x="2895600" y="5680075"/>
          <p14:tracePt t="33457" x="2903538" y="5680075"/>
          <p14:tracePt t="33464" x="2913063" y="5670550"/>
          <p14:tracePt t="33472" x="2932113" y="5670550"/>
          <p14:tracePt t="33478" x="2959100" y="5670550"/>
          <p14:tracePt t="33485" x="2968625" y="5670550"/>
          <p14:tracePt t="33493" x="2986088" y="5661025"/>
          <p14:tracePt t="33499" x="2995613" y="5661025"/>
          <p14:tracePt t="33507" x="3013075" y="5653088"/>
          <p14:tracePt t="33513" x="3041650" y="5643563"/>
          <p14:tracePt t="33521" x="3059113" y="5634038"/>
          <p14:tracePt t="33529" x="3068638" y="5624513"/>
          <p14:tracePt t="33535" x="3078163" y="5624513"/>
          <p14:tracePt t="33543" x="3095625" y="5607050"/>
          <p14:tracePt t="33549" x="3114675" y="5597525"/>
          <p14:tracePt t="33557" x="3132138" y="5588000"/>
          <p14:tracePt t="33563" x="3151188" y="5580063"/>
          <p14:tracePt t="33571" x="3159125" y="5580063"/>
          <p14:tracePt t="33578" x="3168650" y="5570538"/>
          <p14:tracePt t="33585" x="3195638" y="5561013"/>
          <p14:tracePt t="33593" x="3214688" y="5551488"/>
          <p14:tracePt t="33599" x="3232150" y="5543550"/>
          <p14:tracePt t="33606" x="3251200" y="5524500"/>
          <p14:tracePt t="33613" x="3270250" y="5514975"/>
          <p14:tracePt t="33620" x="3297238" y="5507038"/>
          <p14:tracePt t="33627" x="3306763" y="5497513"/>
          <p14:tracePt t="33634" x="3314700" y="5497513"/>
          <p14:tracePt t="33643" x="3333750" y="5487988"/>
          <p14:tracePt t="33649" x="3351213" y="5478463"/>
          <p14:tracePt t="33656" x="3379788" y="5478463"/>
          <p14:tracePt t="33670" x="3397250" y="5470525"/>
          <p14:tracePt t="33677" x="3406775" y="5470525"/>
          <p14:tracePt t="33684" x="3424238" y="5461000"/>
          <p14:tracePt t="33693" x="3443288" y="5441950"/>
          <p14:tracePt t="33698" x="3460750" y="5434013"/>
          <p14:tracePt t="33706" x="3479800" y="5424488"/>
          <p14:tracePt t="33712" x="3497263" y="5414963"/>
          <p14:tracePt t="33719" x="3516313" y="5405438"/>
          <p14:tracePt t="33727" x="3525838" y="5405438"/>
          <p14:tracePt t="33734" x="3543300" y="5397500"/>
          <p14:tracePt t="33743" x="3552825" y="5387975"/>
          <p14:tracePt t="33748" x="3570288" y="5378450"/>
          <p14:tracePt t="33755" x="3589338" y="5360988"/>
          <p14:tracePt t="33763" x="3598863" y="5351463"/>
          <p14:tracePt t="33769" x="3616325" y="5341938"/>
          <p14:tracePt t="33777" x="3625850" y="5341938"/>
          <p14:tracePt t="33783" x="3643313" y="5332413"/>
          <p14:tracePt t="33792" x="3652838" y="5324475"/>
          <p14:tracePt t="33797" x="3671888" y="5314950"/>
          <p14:tracePt t="33804" x="3698875" y="5305425"/>
          <p14:tracePt t="33812" x="3716338" y="5295900"/>
          <p14:tracePt t="33819" x="3735388" y="5278438"/>
          <p14:tracePt t="33826" x="3752850" y="5259388"/>
          <p14:tracePt t="33833" x="3771900" y="5241925"/>
          <p14:tracePt t="33841" x="3798888" y="5222875"/>
          <p14:tracePt t="33847" x="3825875" y="5186363"/>
          <p14:tracePt t="33854" x="3854450" y="5159375"/>
          <p14:tracePt t="33862" x="3881438" y="5113338"/>
          <p14:tracePt t="33869" x="3927475" y="5068888"/>
          <p14:tracePt t="33876" x="3954463" y="5040313"/>
          <p14:tracePt t="33883" x="4008438" y="4995863"/>
          <p14:tracePt t="33890" x="4027488" y="4967288"/>
          <p14:tracePt t="33897" x="4044950" y="4949825"/>
          <p14:tracePt t="33904" x="4064000" y="4930775"/>
          <p14:tracePt t="33911" x="4083050" y="4913313"/>
          <p14:tracePt t="33918" x="4100513" y="4903788"/>
          <p14:tracePt t="33926" x="4119563" y="4884738"/>
          <p14:tracePt t="33932" x="4137025" y="4876800"/>
          <p14:tracePt t="33940" x="4146550" y="4867275"/>
          <p14:tracePt t="33947" x="4156075" y="4857750"/>
          <p14:tracePt t="33954" x="4164013" y="4848225"/>
          <p14:tracePt t="33961" x="4192588" y="4840288"/>
          <p14:tracePt t="33968" x="4192588" y="4830763"/>
          <p14:tracePt t="33976" x="4200525" y="4830763"/>
          <p14:tracePt t="33983" x="4210050" y="4830763"/>
          <p14:tracePt t="33989" x="4219575" y="4830763"/>
          <p14:tracePt t="33996" x="4219575" y="4821238"/>
          <p14:tracePt t="34011" x="4229100" y="4821238"/>
          <p14:tracePt t="34017" x="4237038" y="4811713"/>
          <p14:tracePt t="34032" x="4256088" y="4811713"/>
          <p14:tracePt t="34081" x="4265613" y="4811713"/>
          <p14:tracePt t="34131" x="4273550" y="4811713"/>
          <p14:tracePt t="34160" x="4273550" y="4821238"/>
          <p14:tracePt t="34188" x="4273550" y="4830763"/>
          <p14:tracePt t="34195" x="4273550" y="4840288"/>
          <p14:tracePt t="34202" x="4273550" y="4848225"/>
          <p14:tracePt t="34223" x="4273550" y="4857750"/>
          <p14:tracePt t="34238" x="4273550" y="4876800"/>
          <p14:tracePt t="34245" x="4273550" y="4884738"/>
          <p14:tracePt t="34260" x="4273550" y="4894263"/>
          <p14:tracePt t="34266" x="4273550" y="4903788"/>
          <p14:tracePt t="34274" x="4273550" y="4913313"/>
          <p14:tracePt t="34280" x="4273550" y="4922838"/>
          <p14:tracePt t="34294" x="4273550" y="4940300"/>
          <p14:tracePt t="34301" x="4273550" y="4959350"/>
          <p14:tracePt t="34309" x="4273550" y="4967288"/>
          <p14:tracePt t="34316" x="4273550" y="4986338"/>
          <p14:tracePt t="34323" x="4273550" y="5003800"/>
          <p14:tracePt t="34330" x="4273550" y="5040313"/>
          <p14:tracePt t="34337" x="4265613" y="5068888"/>
          <p14:tracePt t="34344" x="4256088" y="5086350"/>
          <p14:tracePt t="34351" x="4237038" y="5113338"/>
          <p14:tracePt t="34360" x="4229100" y="5149850"/>
          <p14:tracePt t="34366" x="4210050" y="5178425"/>
          <p14:tracePt t="34372" x="4192588" y="5195888"/>
          <p14:tracePt t="34380" x="4183063" y="5232400"/>
          <p14:tracePt t="34387" x="4164013" y="5251450"/>
          <p14:tracePt t="34394" x="4137025" y="5268913"/>
          <p14:tracePt t="34401" x="4119563" y="5287963"/>
          <p14:tracePt t="34409" x="4090988" y="5305425"/>
          <p14:tracePt t="34415" x="4073525" y="5332413"/>
          <p14:tracePt t="34422" x="4037013" y="5351463"/>
          <p14:tracePt t="34429" x="4008438" y="5368925"/>
          <p14:tracePt t="34437" x="3981450" y="5378450"/>
          <p14:tracePt t="34444" x="3954463" y="5387975"/>
          <p14:tracePt t="34451" x="3927475" y="5397500"/>
          <p14:tracePt t="34460" x="3898900" y="5414963"/>
          <p14:tracePt t="34465" x="3862388" y="5414963"/>
          <p14:tracePt t="34472" x="3808413" y="5414963"/>
          <p14:tracePt t="34479" x="3771900" y="5414963"/>
          <p14:tracePt t="34486" x="3725863" y="5414963"/>
          <p14:tracePt t="34493" x="3662363" y="5414963"/>
          <p14:tracePt t="34500" x="3606800" y="5405438"/>
          <p14:tracePt t="34509" x="3533775" y="5387975"/>
          <p14:tracePt t="34515" x="3479800" y="5387975"/>
          <p14:tracePt t="34522" x="3397250" y="5378450"/>
          <p14:tracePt t="34529" x="3343275" y="5368925"/>
          <p14:tracePt t="34536" x="3260725" y="5360988"/>
          <p14:tracePt t="34543" x="3187700" y="5341938"/>
          <p14:tracePt t="34550" x="3141663" y="5332413"/>
          <p14:tracePt t="34559" x="3068638" y="5324475"/>
          <p14:tracePt t="34564" x="3041650" y="5314950"/>
          <p14:tracePt t="34571" x="3013075" y="5295900"/>
          <p14:tracePt t="34579" x="2976563" y="5287963"/>
          <p14:tracePt t="34585" x="2949575" y="5278438"/>
          <p14:tracePt t="34593" x="2922588" y="5268913"/>
          <p14:tracePt t="34600" x="2859088" y="5268913"/>
          <p14:tracePt t="34609" x="2830513" y="5259388"/>
          <p14:tracePt t="34614" x="2767013" y="5259388"/>
          <p14:tracePt t="34621" x="2740025" y="5259388"/>
          <p14:tracePt t="34629" x="2713038" y="5251450"/>
          <p14:tracePt t="34635" x="2657475" y="5251450"/>
          <p14:tracePt t="34643" x="2630488" y="5251450"/>
          <p14:tracePt t="34649" x="2593975" y="5251450"/>
          <p14:tracePt t="34658" x="2566988" y="5251450"/>
          <p14:tracePt t="34664" x="2538413" y="5251450"/>
          <p14:tracePt t="34671" x="2501900" y="5251450"/>
          <p14:tracePt t="34678" x="2474913" y="5251450"/>
          <p14:tracePt t="34685" x="2457450" y="5251450"/>
          <p14:tracePt t="34693" x="2419350" y="5241925"/>
          <p14:tracePt t="34700" x="2401888" y="5241925"/>
          <p14:tracePt t="34707" x="2382838" y="5241925"/>
          <p14:tracePt t="34714" x="2365375" y="5241925"/>
          <p14:tracePt t="34721" x="2328863" y="5241925"/>
          <p14:tracePt t="34728" x="2319338" y="5241925"/>
          <p14:tracePt t="34735" x="2301875" y="5241925"/>
          <p14:tracePt t="34742" x="2292350" y="5241925"/>
          <p14:tracePt t="34749" x="2282825" y="5241925"/>
          <p14:tracePt t="34756" x="2255838" y="5241925"/>
          <p14:tracePt t="34771" x="2246313" y="5241925"/>
          <p14:tracePt t="34778" x="2236788" y="5241925"/>
          <p14:tracePt t="34784" x="2228850" y="5241925"/>
          <p14:tracePt t="34792" x="2219325" y="5241925"/>
          <p14:tracePt t="34799" x="2219325" y="5251450"/>
          <p14:tracePt t="34813" x="2219325" y="5259388"/>
          <p14:tracePt t="34834" x="2219325" y="5268913"/>
          <p14:tracePt t="34856" x="2219325" y="5287963"/>
          <p14:tracePt t="34862" x="2219325" y="5295900"/>
          <p14:tracePt t="34870" x="2219325" y="5305425"/>
          <p14:tracePt t="34877" x="2219325" y="5314950"/>
          <p14:tracePt t="34884" x="2219325" y="5332413"/>
          <p14:tracePt t="34892" x="2219325" y="5351463"/>
          <p14:tracePt t="34898" x="2219325" y="5387975"/>
          <p14:tracePt t="34905" x="2219325" y="5397500"/>
          <p14:tracePt t="34912" x="2219325" y="5414963"/>
          <p14:tracePt t="34919" x="2219325" y="5434013"/>
          <p14:tracePt t="34927" x="2228850" y="5461000"/>
          <p14:tracePt t="34933" x="2228850" y="5470525"/>
          <p14:tracePt t="34942" x="2228850" y="5478463"/>
          <p14:tracePt t="34947" x="2228850" y="5487988"/>
          <p14:tracePt t="34955" x="2236788" y="5497513"/>
          <p14:tracePt t="34962" x="2246313" y="5507038"/>
          <p14:tracePt t="34969" x="2246313" y="5514975"/>
          <p14:tracePt t="34977" x="2255838" y="5524500"/>
          <p14:tracePt t="34984" x="2273300" y="5534025"/>
          <p14:tracePt t="35005" x="2273300" y="5543550"/>
          <p14:tracePt t="35011" x="2282825" y="5543550"/>
          <p14:tracePt t="35041" x="2292350" y="5543550"/>
          <p14:tracePt t="35118" x="2301875" y="5543550"/>
          <p14:tracePt t="35161" x="2309813" y="5543550"/>
          <p14:tracePt t="35225" x="2319338" y="5534025"/>
          <p14:tracePt t="35240" x="2328863" y="5524500"/>
          <p14:tracePt t="35267" x="2346325" y="5524500"/>
          <p14:tracePt t="35296" x="2346325" y="5514975"/>
          <p14:tracePt t="35324" x="2355850" y="5507038"/>
          <p14:tracePt t="35338" x="2365375" y="5497513"/>
          <p14:tracePt t="35360" x="2374900" y="5497513"/>
          <p14:tracePt t="35381" x="2374900" y="5487988"/>
          <p14:tracePt t="35395" x="2392363" y="5470525"/>
          <p14:tracePt t="35403" x="2419350" y="5461000"/>
          <p14:tracePt t="35409" x="2428875" y="5441950"/>
          <p14:tracePt t="35417" x="2447925" y="5434013"/>
          <p14:tracePt t="35423" x="2465388" y="5424488"/>
          <p14:tracePt t="35430" x="2474913" y="5424488"/>
          <p14:tracePt t="35445" x="2484438" y="5424488"/>
          <p14:tracePt t="35460" x="2501900" y="5424488"/>
          <p14:tracePt t="35509" x="2511425" y="5424488"/>
          <p14:tracePt t="35516" x="2520950" y="5424488"/>
          <p14:tracePt t="35523" x="2538413" y="5424488"/>
          <p14:tracePt t="35537" x="2557463" y="5424488"/>
          <p14:tracePt t="35544" x="2574925" y="5424488"/>
          <p14:tracePt t="35551" x="2584450" y="5424488"/>
          <p14:tracePt t="35559" x="2593975" y="5414963"/>
          <p14:tracePt t="35565" x="2611438" y="5414963"/>
          <p14:tracePt t="35573" x="2620963" y="5414963"/>
          <p14:tracePt t="35580" x="2630488" y="5414963"/>
          <p14:tracePt t="35587" x="2647950" y="5405438"/>
          <p14:tracePt t="35594" x="2657475" y="5405438"/>
          <p14:tracePt t="35601" x="2667000" y="5405438"/>
          <p14:tracePt t="35609" x="2676525" y="5405438"/>
          <p14:tracePt t="35615" x="2684463" y="5405438"/>
          <p14:tracePt t="35622" x="2693988" y="5405438"/>
          <p14:tracePt t="35629" x="2703513" y="5405438"/>
          <p14:tracePt t="35637" x="2720975" y="5405438"/>
          <p14:tracePt t="35643" x="2730500" y="5405438"/>
          <p14:tracePt t="35652" x="2740025" y="5405438"/>
          <p14:tracePt t="35659" x="2749550" y="5405438"/>
          <p14:tracePt t="35665" x="2757488" y="5405438"/>
          <p14:tracePt t="35672" x="2767013" y="5405438"/>
          <p14:tracePt t="35679" x="2776538" y="5405438"/>
          <p14:tracePt t="35686" x="2786063" y="5405438"/>
          <p14:tracePt t="35693" x="2794000" y="5405438"/>
          <p14:tracePt t="35701" x="2803525" y="5405438"/>
          <p14:tracePt t="35709" x="2813050" y="5405438"/>
          <p14:tracePt t="35714" x="2813050" y="5414963"/>
          <p14:tracePt t="35721" x="2822575" y="5414963"/>
          <p14:tracePt t="35728" x="2822575" y="5424488"/>
          <p14:tracePt t="35736" x="2830513" y="5424488"/>
          <p14:tracePt t="35743" x="2840038" y="5434013"/>
          <p14:tracePt t="35750" x="2840038" y="5441950"/>
          <p14:tracePt t="35759" x="2849563" y="5451475"/>
          <p14:tracePt t="35764" x="2849563" y="5470525"/>
          <p14:tracePt t="35771" x="2867025" y="5487988"/>
          <p14:tracePt t="35778" x="2867025" y="5507038"/>
          <p14:tracePt t="35786" x="2876550" y="5534025"/>
          <p14:tracePt t="35793" x="2886075" y="5543550"/>
          <p14:tracePt t="35799" x="2886075" y="5561013"/>
          <p14:tracePt t="35807" x="2886075" y="5580063"/>
          <p14:tracePt t="35814" x="2895600" y="5597525"/>
          <p14:tracePt t="35821" x="2895600" y="5607050"/>
          <p14:tracePt t="35828" x="2895600" y="5624513"/>
          <p14:tracePt t="35836" x="2895600" y="5634038"/>
          <p14:tracePt t="35843" x="2895600" y="5643563"/>
          <p14:tracePt t="35857" x="2895600" y="5653088"/>
          <p14:tracePt t="35863" x="2895600" y="5661025"/>
          <p14:tracePt t="35892" x="2895600" y="5670550"/>
          <p14:tracePt t="35899" x="2903538" y="5670550"/>
          <p14:tracePt t="35914" x="2913063" y="5670550"/>
          <p14:tracePt t="35927" x="2922588" y="5670550"/>
          <p14:tracePt t="35944" x="2959100" y="5670550"/>
          <p14:tracePt t="35956" x="2976563" y="5670550"/>
          <p14:tracePt t="35963" x="3005138" y="5661025"/>
          <p14:tracePt t="35970" x="3013075" y="5653088"/>
          <p14:tracePt t="35978" x="3032125" y="5643563"/>
          <p14:tracePt t="35985" x="3049588" y="5634038"/>
          <p14:tracePt t="35993" x="3059113" y="5634038"/>
          <p14:tracePt t="35998" x="3078163" y="5624513"/>
          <p14:tracePt t="36005" x="3086100" y="5624513"/>
          <p14:tracePt t="36013" x="3095625" y="5616575"/>
          <p14:tracePt t="36020" x="3114675" y="5597525"/>
          <p14:tracePt t="36028" x="3132138" y="5588000"/>
          <p14:tracePt t="36035" x="3141663" y="5580063"/>
          <p14:tracePt t="36042" x="3159125" y="5570538"/>
          <p14:tracePt t="36048" x="3178175" y="5561013"/>
          <p14:tracePt t="36055" x="3195638" y="5561013"/>
          <p14:tracePt t="36062" x="3214688" y="5543550"/>
          <p14:tracePt t="36069" x="3232150" y="5534025"/>
          <p14:tracePt t="36077" x="3251200" y="5507038"/>
          <p14:tracePt t="36084" x="3270250" y="5497513"/>
          <p14:tracePt t="36093" x="3297238" y="5478463"/>
          <p14:tracePt t="36098" x="3324225" y="5461000"/>
          <p14:tracePt t="36105" x="3343275" y="5451475"/>
          <p14:tracePt t="36112" x="3351213" y="5441950"/>
          <p14:tracePt t="36119" x="3379788" y="5424488"/>
          <p14:tracePt t="36126" x="3397250" y="5405438"/>
          <p14:tracePt t="36133" x="3416300" y="5397500"/>
          <p14:tracePt t="36141" x="3433763" y="5387975"/>
          <p14:tracePt t="36147" x="3443288" y="5378450"/>
          <p14:tracePt t="36155" x="3460750" y="5378450"/>
          <p14:tracePt t="36162" x="3479800" y="5378450"/>
          <p14:tracePt t="36169" x="3489325" y="5378450"/>
          <p14:tracePt t="36176" x="3506788" y="5378450"/>
          <p14:tracePt t="36190" x="3525838" y="5378450"/>
          <p14:tracePt t="36197" x="3543300" y="5378450"/>
          <p14:tracePt t="36205" x="3562350" y="5368925"/>
          <p14:tracePt t="36211" x="3570288" y="5368925"/>
          <p14:tracePt t="36219" x="3598863" y="5368925"/>
          <p14:tracePt t="36226" x="3635375" y="5368925"/>
          <p14:tracePt t="36233" x="3662363" y="5368925"/>
          <p14:tracePt t="36240" x="3689350" y="5368925"/>
          <p14:tracePt t="36247" x="3716338" y="5387975"/>
          <p14:tracePt t="36254" x="3752850" y="5405438"/>
          <p14:tracePt t="36261" x="3771900" y="5424488"/>
          <p14:tracePt t="36269" x="3817938" y="5441950"/>
          <p14:tracePt t="36276" x="3835400" y="5461000"/>
          <p14:tracePt t="36282" x="3844925" y="5478463"/>
          <p14:tracePt t="36290" x="3871913" y="5487988"/>
          <p14:tracePt t="36297" x="3881438" y="5487988"/>
          <p14:tracePt t="36304" x="3908425" y="5507038"/>
          <p14:tracePt t="36311" x="3927475" y="5534025"/>
          <p14:tracePt t="36318" x="3935413" y="5551488"/>
          <p14:tracePt t="36326" x="3954463" y="5570538"/>
          <p14:tracePt t="36332" x="3963988" y="5588000"/>
          <p14:tracePt t="36340" x="3971925" y="5616575"/>
          <p14:tracePt t="36346" x="3990975" y="5634038"/>
          <p14:tracePt t="36354" x="3990975" y="5653088"/>
          <p14:tracePt t="36361" x="4000500" y="5661025"/>
          <p14:tracePt t="36368" x="4008438" y="5680075"/>
          <p14:tracePt t="36376" x="4017963" y="5716588"/>
          <p14:tracePt t="36382" x="4037013" y="5770563"/>
          <p14:tracePt t="36389" x="4037013" y="5799138"/>
          <p14:tracePt t="36396" x="4037013" y="5826125"/>
          <p14:tracePt t="36403" x="4037013" y="5853113"/>
          <p14:tracePt t="36410" x="4037013" y="5881688"/>
          <p14:tracePt t="36418" x="4037013" y="5918200"/>
          <p14:tracePt t="36426" x="4037013" y="5945188"/>
          <p14:tracePt t="36431" x="4037013" y="5972175"/>
          <p14:tracePt t="36439" x="4037013" y="5981700"/>
          <p14:tracePt t="36446" x="4027488" y="5999163"/>
          <p14:tracePt t="36452" x="4017963" y="6008688"/>
          <p14:tracePt t="36460" x="4008438" y="6027738"/>
          <p14:tracePt t="36467" x="4000500" y="6035675"/>
          <p14:tracePt t="36476" x="3990975" y="6035675"/>
          <p14:tracePt t="36481" x="3981450" y="6054725"/>
          <p14:tracePt t="36489" x="3971925" y="6064250"/>
          <p14:tracePt t="36496" x="3963988" y="6072188"/>
          <p14:tracePt t="36503" x="3954463" y="6081713"/>
          <p14:tracePt t="36517" x="3944938" y="6081713"/>
          <p14:tracePt t="36524" x="3908425" y="6081713"/>
          <p14:tracePt t="36531" x="3890963" y="6081713"/>
          <p14:tracePt t="36539" x="3871913" y="6091238"/>
          <p14:tracePt t="36545" x="3854450" y="6091238"/>
          <p14:tracePt t="36552" x="3817938" y="6091238"/>
          <p14:tracePt t="36560" x="3798888" y="6091238"/>
          <p14:tracePt t="36566" x="3771900" y="6091238"/>
          <p14:tracePt t="36574" x="3752850" y="6091238"/>
          <p14:tracePt t="36580" x="3735388" y="6091238"/>
          <p14:tracePt t="36589" x="3716338" y="6091238"/>
          <p14:tracePt t="36595" x="3698875" y="6091238"/>
          <p14:tracePt t="36602" x="3679825" y="6091238"/>
          <p14:tracePt t="36610" x="3652838" y="6081713"/>
          <p14:tracePt t="36616" x="3643313" y="6081713"/>
          <p14:tracePt t="36623" x="3625850" y="6072188"/>
          <p14:tracePt t="36630" x="3616325" y="6072188"/>
          <p14:tracePt t="36638" x="3598863" y="6072188"/>
          <p14:tracePt t="36644" x="3570288" y="6064250"/>
          <p14:tracePt t="36652" x="3543300" y="6045200"/>
          <p14:tracePt t="36659" x="3525838" y="6027738"/>
          <p14:tracePt t="36666" x="3497263" y="6018213"/>
          <p14:tracePt t="36673" x="3470275" y="6008688"/>
          <p14:tracePt t="36680" x="3443288" y="5999163"/>
          <p14:tracePt t="36687" x="3416300" y="5991225"/>
          <p14:tracePt t="36694" x="3379788" y="5981700"/>
          <p14:tracePt t="36701" x="3360738" y="5972175"/>
          <p14:tracePt t="36709" x="3333750" y="5954713"/>
          <p14:tracePt t="36715" x="3306763" y="5945188"/>
          <p14:tracePt t="36723" x="3278188" y="5935663"/>
          <p14:tracePt t="36730" x="3270250" y="5918200"/>
          <p14:tracePt t="36737" x="3241675" y="5908675"/>
          <p14:tracePt t="36745" x="3224213" y="5899150"/>
          <p14:tracePt t="36751" x="3195638" y="5881688"/>
          <p14:tracePt t="36760" x="3168650" y="5872163"/>
          <p14:tracePt t="36765" x="3151188" y="5862638"/>
          <p14:tracePt t="36772" x="3114675" y="5853113"/>
          <p14:tracePt t="36779" x="3086100" y="5835650"/>
          <p14:tracePt t="36786" x="3059113" y="5826125"/>
          <p14:tracePt t="36793" x="3022600" y="5816600"/>
          <p14:tracePt t="36801" x="3005138" y="5807075"/>
          <p14:tracePt t="36810" x="2976563" y="5789613"/>
          <p14:tracePt t="36815" x="2959100" y="5780088"/>
          <p14:tracePt t="36822" x="2932113" y="5780088"/>
          <p14:tracePt t="36829" x="2913063" y="5780088"/>
          <p14:tracePt t="36837" x="2895600" y="5770563"/>
          <p14:tracePt t="36843" x="2876550" y="5770563"/>
          <p14:tracePt t="36850" x="2859088" y="5770563"/>
          <p14:tracePt t="36859" x="2830513" y="5770563"/>
          <p14:tracePt t="36864" x="2822575" y="5770563"/>
          <p14:tracePt t="36871" x="2813050" y="5770563"/>
          <p14:tracePt t="36879" x="2794000" y="5770563"/>
          <p14:tracePt t="36886" x="2776538" y="5770563"/>
          <p14:tracePt t="36893" x="2749550" y="5770563"/>
          <p14:tracePt t="36900" x="2740025" y="5770563"/>
          <p14:tracePt t="36909" x="2720975" y="5770563"/>
          <p14:tracePt t="36915" x="2713038" y="5770563"/>
          <p14:tracePt t="36921" x="2693988" y="5770563"/>
          <p14:tracePt t="36929" x="2684463" y="5770563"/>
          <p14:tracePt t="36936" x="2676525" y="5770563"/>
          <p14:tracePt t="36943" x="2667000" y="5770563"/>
          <p14:tracePt t="36950" x="2657475" y="5770563"/>
          <p14:tracePt t="36964" x="2647950" y="5770563"/>
          <p14:tracePt t="36971" x="2640013" y="5780088"/>
          <p14:tracePt t="36978" x="2630488" y="5780088"/>
          <p14:tracePt t="36993" x="2630488" y="5789613"/>
          <p14:tracePt t="37021" x="2630488" y="5799138"/>
          <p14:tracePt t="37063" x="2630488" y="5807075"/>
          <p14:tracePt t="37106" x="2640013" y="5807075"/>
          <p14:tracePt t="37121" x="2647950" y="5816600"/>
          <p14:tracePt t="37141" x="2657475" y="5816600"/>
          <p14:tracePt t="37148" x="2657475" y="5826125"/>
          <p14:tracePt t="37156" x="2667000" y="5826125"/>
          <p14:tracePt t="37170" x="2676525" y="5826125"/>
          <p14:tracePt t="37177" x="2684463" y="5826125"/>
          <p14:tracePt t="37199" x="2693988" y="5826125"/>
          <p14:tracePt t="37212" x="2703513" y="5826125"/>
          <p14:tracePt t="37227" x="2713038" y="5826125"/>
          <p14:tracePt t="37255" x="2713038" y="5835650"/>
          <p14:tracePt t="37305" x="2720975" y="5835650"/>
          <p14:tracePt t="37391" x="2730500" y="5835650"/>
          <p14:tracePt t="37455" x="2740025" y="5835650"/>
          <p14:tracePt t="37482" x="2757488" y="5835650"/>
          <p14:tracePt t="37489" x="2767013" y="5835650"/>
          <p14:tracePt t="37496" x="2776538" y="5843588"/>
          <p14:tracePt t="37511" x="2786063" y="5843588"/>
          <p14:tracePt t="37518" x="2794000" y="5843588"/>
          <p14:tracePt t="37526" x="2803525" y="5843588"/>
          <p14:tracePt t="37532" x="2813050" y="5843588"/>
          <p14:tracePt t="37546" x="2830513" y="5843588"/>
          <p14:tracePt t="37554" x="2840038" y="5843588"/>
          <p14:tracePt t="37568" x="2849563" y="5843588"/>
          <p14:tracePt t="37576" x="2867025" y="5843588"/>
          <p14:tracePt t="37581" x="2886075" y="5843588"/>
          <p14:tracePt t="37589" x="2895600" y="5843588"/>
          <p14:tracePt t="37596" x="2913063" y="5843588"/>
          <p14:tracePt t="37603" x="2932113" y="5843588"/>
          <p14:tracePt t="37611" x="2949575" y="5843588"/>
          <p14:tracePt t="37626" x="2959100" y="5843588"/>
          <p14:tracePt t="37631" x="2976563" y="5843588"/>
          <p14:tracePt t="37639" x="2986088" y="5843588"/>
          <p14:tracePt t="37646" x="2995613" y="5843588"/>
          <p14:tracePt t="37653" x="3005138" y="5843588"/>
          <p14:tracePt t="37667" x="3013075" y="5843588"/>
          <p14:tracePt t="37695" x="3022600" y="5843588"/>
          <p14:tracePt t="37709" x="3032125" y="5843588"/>
          <p14:tracePt t="37724" x="3041650" y="5843588"/>
          <p14:tracePt t="55428" x="3049588" y="5843588"/>
          <p14:tracePt t="55435" x="3059113" y="5843588"/>
          <p14:tracePt t="55442" x="3078163" y="5843588"/>
          <p14:tracePt t="55449" x="3086100" y="5843588"/>
          <p14:tracePt t="55456" x="3095625" y="5843588"/>
          <p14:tracePt t="55463" x="3122613" y="5843588"/>
          <p14:tracePt t="55470" x="3132138" y="5843588"/>
          <p14:tracePt t="55478" x="3159125" y="5843588"/>
          <p14:tracePt t="55485" x="3168650" y="5843588"/>
          <p14:tracePt t="55493" x="3205163" y="5843588"/>
          <p14:tracePt t="55498" x="3224213" y="5843588"/>
          <p14:tracePt t="55505" x="3251200" y="5843588"/>
          <p14:tracePt t="55512" x="3287713" y="5853113"/>
          <p14:tracePt t="55520" x="3314700" y="5862638"/>
          <p14:tracePt t="55528" x="3333750" y="5872163"/>
          <p14:tracePt t="55534" x="3360738" y="5881688"/>
          <p14:tracePt t="55543" x="3387725" y="5899150"/>
          <p14:tracePt t="55548" x="3416300" y="5908675"/>
          <p14:tracePt t="55555" x="3443288" y="5926138"/>
          <p14:tracePt t="55562" x="3479800" y="5945188"/>
          <p14:tracePt t="55569" x="3506788" y="5962650"/>
          <p14:tracePt t="55578" x="3525838" y="5972175"/>
          <p14:tracePt t="55584" x="3562350" y="5981700"/>
          <p14:tracePt t="55592" x="3589338" y="5991225"/>
          <p14:tracePt t="55598" x="3616325" y="5999163"/>
          <p14:tracePt t="55605" x="3671888" y="6018213"/>
          <p14:tracePt t="55612" x="3708400" y="6027738"/>
          <p14:tracePt t="55619" x="3735388" y="6027738"/>
          <p14:tracePt t="55627" x="3781425" y="6027738"/>
          <p14:tracePt t="55633" x="3808413" y="6045200"/>
          <p14:tracePt t="55641" x="3862388" y="6045200"/>
          <p14:tracePt t="55648" x="3890963" y="6045200"/>
          <p14:tracePt t="55655" x="3927475" y="6045200"/>
          <p14:tracePt t="55662" x="3963988" y="6045200"/>
          <p14:tracePt t="55669" x="4000500" y="6045200"/>
          <p14:tracePt t="55676" x="4044950" y="6035675"/>
          <p14:tracePt t="55683" x="4090988" y="6027738"/>
          <p14:tracePt t="55691" x="4127500" y="6027738"/>
          <p14:tracePt t="55698" x="4183063" y="6027738"/>
          <p14:tracePt t="55704" x="4229100" y="6018213"/>
          <p14:tracePt t="55712" x="4292600" y="5999163"/>
          <p14:tracePt t="55719" x="4329113" y="5991225"/>
          <p14:tracePt t="55726" x="4365625" y="5991225"/>
          <p14:tracePt t="55733" x="4402138" y="5991225"/>
          <p14:tracePt t="55741" x="4456113" y="5991225"/>
          <p14:tracePt t="55747" x="4492625" y="5981700"/>
          <p14:tracePt t="55754" x="4529138" y="5972175"/>
          <p14:tracePt t="55761" x="4584700" y="5962650"/>
          <p14:tracePt t="55769" x="4621213" y="5954713"/>
          <p14:tracePt t="55776" x="4684713" y="5918200"/>
          <p14:tracePt t="55782" x="4740275" y="5889625"/>
          <p14:tracePt t="55790" x="4821238" y="5843588"/>
          <p14:tracePt t="55797" x="4913313" y="5807075"/>
          <p14:tracePt t="55804" x="4968875" y="5789613"/>
          <p14:tracePt t="55812" x="5032375" y="5753100"/>
          <p14:tracePt t="55818" x="5105400" y="5689600"/>
          <p14:tracePt t="55826" x="5178425" y="5653088"/>
          <p14:tracePt t="55833" x="5214938" y="5634038"/>
          <p14:tracePt t="55840" x="5287963" y="5570538"/>
          <p14:tracePt t="55847" x="5334000" y="5543550"/>
          <p14:tracePt t="55853" x="5387975" y="5514975"/>
          <p14:tracePt t="55860" x="5451475" y="5478463"/>
          <p14:tracePt t="55868" x="5507038" y="5451475"/>
          <p14:tracePt t="55876" x="5543550" y="5424488"/>
          <p14:tracePt t="55882" x="5616575" y="5405438"/>
          <p14:tracePt t="55889" x="5653088" y="5397500"/>
          <p14:tracePt t="55896" x="5726113" y="5368925"/>
          <p14:tracePt t="55903" x="5772150" y="5341938"/>
          <p14:tracePt t="55910" x="5845175" y="5314950"/>
          <p14:tracePt t="55917" x="5908675" y="5305425"/>
          <p14:tracePt t="55927" x="5991225" y="5287963"/>
          <p14:tracePt t="55931" x="6081713" y="5278438"/>
          <p14:tracePt t="55939" x="6146800" y="5278438"/>
          <p14:tracePt t="55946" x="6227763" y="5278438"/>
          <p14:tracePt t="55953" x="6310313" y="5278438"/>
          <p14:tracePt t="55961" x="6365875" y="5278438"/>
          <p14:tracePt t="55967" x="6456363" y="5305425"/>
          <p14:tracePt t="55976" x="6538913" y="5341938"/>
          <p14:tracePt t="55982" x="6611938" y="5397500"/>
          <p14:tracePt t="55988" x="6704013" y="5434013"/>
          <p14:tracePt t="55995" x="6777038" y="5470525"/>
          <p14:tracePt t="56003" x="6831013" y="5514975"/>
          <p14:tracePt t="56010" x="6886575" y="5534025"/>
          <p14:tracePt t="56017" x="6931025" y="5570538"/>
          <p14:tracePt t="56026" x="7013575" y="5643563"/>
          <p14:tracePt t="56031" x="7040563" y="5661025"/>
          <p14:tracePt t="56038" x="7069138" y="5689600"/>
          <p14:tracePt t="56045" x="7132638" y="5770563"/>
          <p14:tracePt t="56052" x="7159625" y="5826125"/>
          <p14:tracePt t="56060" x="7196138" y="5881688"/>
          <p14:tracePt t="56066" x="7251700" y="5954713"/>
          <p14:tracePt t="56074" x="7269163" y="6008688"/>
          <p14:tracePt t="56081" x="7305675" y="6118225"/>
          <p14:tracePt t="56088" x="7315200" y="6173788"/>
          <p14:tracePt t="56096" x="7370763" y="6273800"/>
          <p14:tracePt t="56102" x="7370763" y="6356350"/>
          <p14:tracePt t="56110" x="7370763" y="6456363"/>
          <p14:tracePt t="56117" x="7370763" y="6583363"/>
          <p14:tracePt t="56124" x="7342188" y="6721475"/>
          <p14:tracePt t="56130" x="7315200" y="6794500"/>
          <p14:tracePt t="56315" x="5324475" y="6748463"/>
          <p14:tracePt t="56322" x="5287963" y="6684963"/>
          <p14:tracePt t="56329" x="5268913" y="6648450"/>
          <p14:tracePt t="56336" x="5251450" y="6619875"/>
          <p14:tracePt t="56343" x="5232400" y="6575425"/>
          <p14:tracePt t="56350" x="5214938" y="6546850"/>
          <p14:tracePt t="56360" x="5205413" y="6502400"/>
          <p14:tracePt t="56365" x="5205413" y="6465888"/>
          <p14:tracePt t="56372" x="5205413" y="6400800"/>
          <p14:tracePt t="56379" x="5214938" y="6346825"/>
          <p14:tracePt t="56386" x="5224463" y="6273800"/>
          <p14:tracePt t="56393" x="5251450" y="6210300"/>
          <p14:tracePt t="56400" x="5268913" y="6137275"/>
          <p14:tracePt t="56410" x="5297488" y="6091238"/>
          <p14:tracePt t="56414" x="5314950" y="6035675"/>
          <p14:tracePt t="56421" x="5334000" y="5981700"/>
          <p14:tracePt t="56429" x="5370513" y="5945188"/>
          <p14:tracePt t="56436" x="5407025" y="5881688"/>
          <p14:tracePt t="56443" x="5424488" y="5826125"/>
          <p14:tracePt t="56450" x="5443538" y="5789613"/>
          <p14:tracePt t="56460" x="5507038" y="5707063"/>
          <p14:tracePt t="56464" x="5524500" y="5680075"/>
          <p14:tracePt t="56471" x="5543550" y="5643563"/>
          <p14:tracePt t="56479" x="5607050" y="5570538"/>
          <p14:tracePt t="56486" x="5626100" y="5543550"/>
          <p14:tracePt t="56493" x="5662613" y="5497513"/>
          <p14:tracePt t="56499" x="5689600" y="5478463"/>
          <p14:tracePt t="56507" x="5716588" y="5451475"/>
          <p14:tracePt t="56514" x="5735638" y="5434013"/>
          <p14:tracePt t="56521" x="5762625" y="5405438"/>
          <p14:tracePt t="56529" x="5799138" y="5387975"/>
          <p14:tracePt t="56535" x="5818188" y="5368925"/>
          <p14:tracePt t="56543" x="5845175" y="5351463"/>
          <p14:tracePt t="56549" x="5881688" y="5341938"/>
          <p14:tracePt t="56557" x="5908675" y="5332413"/>
          <p14:tracePt t="56564" x="5935663" y="5314950"/>
          <p14:tracePt t="56571" x="5981700" y="5305425"/>
          <p14:tracePt t="56578" x="6008688" y="5295900"/>
          <p14:tracePt t="56585" x="6045200" y="5295900"/>
          <p14:tracePt t="56593" x="6081713" y="5295900"/>
          <p14:tracePt t="56599" x="6118225" y="5305425"/>
          <p14:tracePt t="56607" x="6173788" y="5324475"/>
          <p14:tracePt t="56613" x="6210300" y="5341938"/>
          <p14:tracePt t="56620" x="6264275" y="5360988"/>
          <p14:tracePt t="56628" x="6310313" y="5378450"/>
          <p14:tracePt t="56634" x="6392863" y="5414963"/>
          <p14:tracePt t="56643" x="6438900" y="5451475"/>
          <p14:tracePt t="56649" x="6511925" y="5487988"/>
          <p14:tracePt t="56656" x="6557963" y="5514975"/>
          <p14:tracePt t="56663" x="6584950" y="5561013"/>
          <p14:tracePt t="56670" x="6648450" y="5597525"/>
          <p14:tracePt t="56678" x="6684963" y="5624513"/>
          <p14:tracePt t="56684" x="6740525" y="5697538"/>
          <p14:tracePt t="56693" x="6757988" y="5726113"/>
          <p14:tracePt t="56699" x="6784975" y="5799138"/>
          <p14:tracePt t="56705" x="6804025" y="5826125"/>
          <p14:tracePt t="56713" x="6831013" y="5853113"/>
          <p14:tracePt t="56720" x="6858000" y="5889625"/>
          <p14:tracePt t="56727" x="6877050" y="5918200"/>
          <p14:tracePt t="56734" x="6886575" y="5935663"/>
          <p14:tracePt t="56743" x="6894513" y="5962650"/>
          <p14:tracePt t="56748" x="6904038" y="5991225"/>
          <p14:tracePt t="56755" x="6904038" y="6008688"/>
          <p14:tracePt t="56762" x="6904038" y="6035675"/>
          <p14:tracePt t="56770" x="6904038" y="6072188"/>
          <p14:tracePt t="56777" x="6904038" y="6091238"/>
          <p14:tracePt t="56783" x="6894513" y="6118225"/>
          <p14:tracePt t="56791" x="6858000" y="6181725"/>
          <p14:tracePt t="56798" x="6831013" y="6210300"/>
          <p14:tracePt t="56804" x="6784975" y="6237288"/>
          <p14:tracePt t="56812" x="6731000" y="6291263"/>
          <p14:tracePt t="56819" x="6684963" y="6310313"/>
          <p14:tracePt t="56826" x="6611938" y="6356350"/>
          <p14:tracePt t="56834" x="6521450" y="6392863"/>
          <p14:tracePt t="56840" x="6438900" y="6410325"/>
          <p14:tracePt t="56847" x="6356350" y="6419850"/>
          <p14:tracePt t="56854" x="6273800" y="6419850"/>
          <p14:tracePt t="56862" x="6173788" y="6419850"/>
          <p14:tracePt t="56869" x="6081713" y="6400800"/>
          <p14:tracePt t="56877" x="6027738" y="6373813"/>
          <p14:tracePt t="56883" x="5954713" y="6337300"/>
          <p14:tracePt t="56890" x="5899150" y="6283325"/>
          <p14:tracePt t="56897" x="5835650" y="6227763"/>
          <p14:tracePt t="56904" x="5789613" y="6164263"/>
          <p14:tracePt t="56912" x="5753100" y="6108700"/>
          <p14:tracePt t="56918" x="5735638" y="6081713"/>
          <p14:tracePt t="56926" x="5726113" y="6054725"/>
          <p14:tracePt t="56933" x="5716588" y="6027738"/>
          <p14:tracePt t="56940" x="5708650" y="6008688"/>
          <p14:tracePt t="56947" x="5708650" y="5981700"/>
          <p14:tracePt t="56954" x="5699125" y="5962650"/>
          <p14:tracePt t="56963" x="5699125" y="5926138"/>
          <p14:tracePt t="56968" x="5699125" y="5889625"/>
          <p14:tracePt t="56976" x="5699125" y="5853113"/>
          <p14:tracePt t="56982" x="5699125" y="5826125"/>
          <p14:tracePt t="56990" x="5699125" y="5816600"/>
          <p14:tracePt t="56997" x="5708650" y="5789613"/>
          <p14:tracePt t="57004" x="5708650" y="5762625"/>
          <p14:tracePt t="57011" x="5708650" y="5743575"/>
          <p14:tracePt t="57018" x="5708650" y="5726113"/>
          <p14:tracePt t="57026" x="5716588" y="5726113"/>
          <p14:tracePt t="57032" x="5716588" y="5716588"/>
          <p14:tracePt t="57039" x="5716588" y="5689600"/>
          <p14:tracePt t="57046" x="5716588" y="5670550"/>
          <p14:tracePt t="57053" x="5716588" y="5661025"/>
          <p14:tracePt t="57061" x="5716588" y="5643563"/>
          <p14:tracePt t="57067" x="5716588" y="5624513"/>
          <p14:tracePt t="57076" x="5716588" y="5597525"/>
          <p14:tracePt t="57082" x="5716588" y="5588000"/>
          <p14:tracePt t="57089" x="5716588" y="5570538"/>
          <p14:tracePt t="57096" x="5716588" y="5551488"/>
          <p14:tracePt t="57104" x="5708650" y="5543550"/>
          <p14:tracePt t="57118" x="5699125" y="5514975"/>
          <p14:tracePt t="57126" x="5689600" y="5507038"/>
          <p14:tracePt t="57131" x="5680075" y="5497513"/>
          <p14:tracePt t="57139" x="5670550" y="5497513"/>
          <p14:tracePt t="57146" x="5662613" y="5497513"/>
          <p14:tracePt t="57154" x="5643563" y="5478463"/>
          <p14:tracePt t="57160" x="5634038" y="5478463"/>
          <p14:tracePt t="57178" x="5616575" y="5461000"/>
          <p14:tracePt t="57181" x="5597525" y="5441950"/>
          <p14:tracePt t="57189" x="5570538" y="5434013"/>
          <p14:tracePt t="57196" x="5553075" y="5434013"/>
          <p14:tracePt t="57203" x="5534025" y="5434013"/>
          <p14:tracePt t="57210" x="5516563" y="5424488"/>
          <p14:tracePt t="57216" x="5487988" y="5414963"/>
          <p14:tracePt t="57224" x="5480050" y="5414963"/>
          <p14:tracePt t="57231" x="5461000" y="5405438"/>
          <p14:tracePt t="57238" x="5451475" y="5405438"/>
          <p14:tracePt t="57245" x="5434013" y="5397500"/>
          <p14:tracePt t="57260" x="5407025" y="5387975"/>
          <p14:tracePt t="57266" x="5397500" y="5378450"/>
          <p14:tracePt t="57273" x="5387975" y="5368925"/>
          <p14:tracePt t="57281" x="5387975" y="5351463"/>
          <p14:tracePt t="57288" x="5378450" y="5341938"/>
          <p14:tracePt t="57295" x="5370513" y="5324475"/>
          <p14:tracePt t="57302" x="5370513" y="5314950"/>
          <p14:tracePt t="57316" x="5360988" y="5295900"/>
          <p14:tracePt t="57323" x="5360988" y="5268913"/>
          <p14:tracePt t="57330" x="5360988" y="5259388"/>
          <p14:tracePt t="57338" x="5360988" y="5241925"/>
          <p14:tracePt t="57344" x="5360988" y="5222875"/>
          <p14:tracePt t="57352" x="5360988" y="5195888"/>
          <p14:tracePt t="57360" x="5370513" y="5168900"/>
          <p14:tracePt t="57366" x="5370513" y="5149850"/>
          <p14:tracePt t="57373" x="5378450" y="5122863"/>
          <p14:tracePt t="57380" x="5387975" y="5113338"/>
          <p14:tracePt t="57387" x="5397500" y="5105400"/>
          <p14:tracePt t="57394" x="5407025" y="5086350"/>
          <p14:tracePt t="57401" x="5414963" y="5068888"/>
          <p14:tracePt t="57410" x="5424488" y="5059363"/>
          <p14:tracePt t="57415" x="5434013" y="5059363"/>
          <p14:tracePt t="57423" x="5443538" y="5049838"/>
          <p14:tracePt t="57430" x="5461000" y="5032375"/>
          <p14:tracePt t="57445" x="5480050" y="5022850"/>
          <p14:tracePt t="57451" x="5487988" y="5022850"/>
          <p14:tracePt t="57460" x="5516563" y="5022850"/>
          <p14:tracePt t="57465" x="5524500" y="5022850"/>
          <p14:tracePt t="57473" x="5534025" y="5022850"/>
          <p14:tracePt t="57479" x="5553075" y="5022850"/>
          <p14:tracePt t="57487" x="5553075" y="5013325"/>
          <p14:tracePt t="57494" x="5580063" y="5013325"/>
          <p14:tracePt t="57501" x="5597525" y="5013325"/>
          <p14:tracePt t="57509" x="5607050" y="5013325"/>
          <p14:tracePt t="57515" x="5626100" y="5013325"/>
          <p14:tracePt t="57522" x="5643563" y="5013325"/>
          <p14:tracePt t="57529" x="5662613" y="5013325"/>
          <p14:tracePt t="57537" x="5689600" y="5003800"/>
          <p14:tracePt t="57551" x="5708650" y="5003800"/>
          <p14:tracePt t="57559" x="5716588" y="5003800"/>
          <p14:tracePt t="57564" x="5735638" y="5003800"/>
          <p14:tracePt t="57571" x="5745163" y="5003800"/>
          <p14:tracePt t="57579" x="5762625" y="5013325"/>
          <p14:tracePt t="57586" x="5772150" y="5013325"/>
          <p14:tracePt t="57593" x="5772150" y="5022850"/>
          <p14:tracePt t="57600" x="5789613" y="5040313"/>
          <p14:tracePt t="57614" x="5818188" y="5049838"/>
          <p14:tracePt t="57621" x="5818188" y="5059363"/>
          <p14:tracePt t="57628" x="5826125" y="5059363"/>
          <p14:tracePt t="57636" x="5845175" y="5068888"/>
          <p14:tracePt t="57643" x="5854700" y="5076825"/>
          <p14:tracePt t="57659" x="5872163" y="5086350"/>
          <p14:tracePt t="57664" x="5891213" y="5086350"/>
          <p14:tracePt t="57671" x="5908675" y="5095875"/>
          <p14:tracePt t="57679" x="5918200" y="5113338"/>
          <p14:tracePt t="57693" x="5935663" y="5113338"/>
          <p14:tracePt t="57699" x="5945188" y="5113338"/>
          <p14:tracePt t="57707" x="5954713" y="5113338"/>
          <p14:tracePt t="57714" x="5964238" y="5122863"/>
          <p14:tracePt t="57721" x="5972175" y="5122863"/>
          <p14:tracePt t="57728" x="5991225" y="5122863"/>
          <p14:tracePt t="57735" x="6000750" y="5122863"/>
          <p14:tracePt t="57743" x="6008688" y="5122863"/>
          <p14:tracePt t="57749" x="6027738" y="5122863"/>
          <p14:tracePt t="57756" x="6054725" y="5122863"/>
          <p14:tracePt t="57764" x="6064250" y="5122863"/>
          <p14:tracePt t="57771" x="6081713" y="5122863"/>
          <p14:tracePt t="57779" x="6110288" y="5122863"/>
          <p14:tracePt t="57785" x="6137275" y="5122863"/>
          <p14:tracePt t="57793" x="6154738" y="5122863"/>
          <p14:tracePt t="57799" x="6164263" y="5122863"/>
          <p14:tracePt t="57806" x="6191250" y="5122863"/>
          <p14:tracePt t="57813" x="6219825" y="5122863"/>
          <p14:tracePt t="57821" x="6237288" y="5122863"/>
          <p14:tracePt t="57827" x="6256338" y="5122863"/>
          <p14:tracePt t="57835" x="6273800" y="5105400"/>
          <p14:tracePt t="57843" x="6292850" y="5105400"/>
          <p14:tracePt t="57849" x="6300788" y="5105400"/>
          <p14:tracePt t="57856" x="6319838" y="5095875"/>
          <p14:tracePt t="57863" x="6346825" y="5086350"/>
          <p14:tracePt t="57870" x="6365875" y="5086350"/>
          <p14:tracePt t="57877" x="6373813" y="5086350"/>
          <p14:tracePt t="57884" x="6392863" y="5086350"/>
          <p14:tracePt t="57893" x="6410325" y="5076825"/>
          <p14:tracePt t="57898" x="6429375" y="5076825"/>
          <p14:tracePt t="57906" x="6446838" y="5068888"/>
          <p14:tracePt t="57913" x="6465888" y="5068888"/>
          <p14:tracePt t="57920" x="6475413" y="5059363"/>
          <p14:tracePt t="57927" x="6492875" y="5059363"/>
          <p14:tracePt t="57934" x="6511925" y="5049838"/>
          <p14:tracePt t="57948" x="6521450" y="5049838"/>
          <p14:tracePt t="57955" x="6548438" y="5040313"/>
          <p14:tracePt t="57962" x="6557963" y="5040313"/>
          <p14:tracePt t="57970" x="6557963" y="5022850"/>
          <p14:tracePt t="57977" x="6575425" y="5022850"/>
          <p14:tracePt t="57983" x="6594475" y="5013325"/>
          <p14:tracePt t="57993" x="6611938" y="5013325"/>
          <p14:tracePt t="57997" x="6638925" y="5003800"/>
          <p14:tracePt t="58005" x="6648450" y="5003800"/>
          <p14:tracePt t="58012" x="6667500" y="4995863"/>
          <p14:tracePt t="58019" x="6684963" y="4995863"/>
          <p14:tracePt t="58027" x="6711950" y="4995863"/>
          <p14:tracePt t="58033" x="6731000" y="4986338"/>
          <p14:tracePt t="58040" x="6740525" y="4986338"/>
          <p14:tracePt t="58048" x="6757988" y="4986338"/>
          <p14:tracePt t="58055" x="6777038" y="4986338"/>
          <p14:tracePt t="58061" x="6804025" y="4986338"/>
          <p14:tracePt t="58070" x="6821488" y="4976813"/>
          <p14:tracePt t="58076" x="6831013" y="4976813"/>
          <p14:tracePt t="58083" x="6858000" y="4967288"/>
          <p14:tracePt t="58091" x="6886575" y="4967288"/>
          <p14:tracePt t="58097" x="6904038" y="4967288"/>
          <p14:tracePt t="58105" x="6931025" y="4967288"/>
          <p14:tracePt t="58111" x="6967538" y="4967288"/>
          <p14:tracePt t="58119" x="6986588" y="4967288"/>
          <p14:tracePt t="58126" x="7004050" y="4967288"/>
          <p14:tracePt t="58132" x="7023100" y="4967288"/>
          <p14:tracePt t="58140" x="7050088" y="4967288"/>
          <p14:tracePt t="58147" x="7069138" y="4967288"/>
          <p14:tracePt t="58154" x="7077075" y="4967288"/>
          <p14:tracePt t="58169" x="7096125" y="4967288"/>
          <p14:tracePt t="58182" x="7113588" y="4967288"/>
          <p14:tracePt t="58190" x="7113588" y="4976813"/>
          <p14:tracePt t="58196" x="7123113" y="4976813"/>
          <p14:tracePt t="58204" x="7132638" y="4986338"/>
          <p14:tracePt t="58211" x="7150100" y="4995863"/>
          <p14:tracePt t="58218" x="7159625" y="4995863"/>
          <p14:tracePt t="58226" x="7169150" y="5003800"/>
          <p14:tracePt t="58239" x="7178675" y="5013325"/>
          <p14:tracePt t="58246" x="7186613" y="5013325"/>
          <p14:tracePt t="58254" x="7196138" y="5022850"/>
          <p14:tracePt t="58260" x="7215188" y="5032375"/>
          <p14:tracePt t="58268" x="7215188" y="5040313"/>
          <p14:tracePt t="58276" x="7232650" y="5049838"/>
          <p14:tracePt t="58282" x="7232650" y="5059363"/>
          <p14:tracePt t="58289" x="7251700" y="5059363"/>
          <p14:tracePt t="58296" x="7251700" y="5068888"/>
          <p14:tracePt t="58303" x="7259638" y="5086350"/>
          <p14:tracePt t="58310" x="7259638" y="5105400"/>
          <p14:tracePt t="58318" x="7269163" y="5113338"/>
          <p14:tracePt t="58326" x="7269163" y="5122863"/>
          <p14:tracePt t="58332" x="7269163" y="5141913"/>
          <p14:tracePt t="58339" x="7288213" y="5149850"/>
          <p14:tracePt t="58345" x="7288213" y="5159375"/>
          <p14:tracePt t="58353" x="7296150" y="5159375"/>
          <p14:tracePt t="58367" x="7296150" y="5178425"/>
          <p14:tracePt t="58374" x="7305675" y="5178425"/>
          <p14:tracePt t="58424" x="7315200" y="5178425"/>
          <p14:tracePt t="58445" x="7324725" y="5168900"/>
          <p14:tracePt t="58452" x="7334250" y="5168900"/>
          <p14:tracePt t="58459" x="7342188" y="5141913"/>
          <p14:tracePt t="58466" x="7351713" y="5132388"/>
          <p14:tracePt t="58474" x="7351713" y="5122863"/>
          <p14:tracePt t="58480" x="7361238" y="5113338"/>
          <p14:tracePt t="58488" x="7370763" y="5095875"/>
          <p14:tracePt t="58495" x="7388225" y="5068888"/>
          <p14:tracePt t="58502" x="7397750" y="5049838"/>
          <p14:tracePt t="58510" x="7407275" y="5040313"/>
          <p14:tracePt t="58516" x="7415213" y="5022850"/>
          <p14:tracePt t="58524" x="7424738" y="5013325"/>
          <p14:tracePt t="58530" x="7424738" y="5003800"/>
          <p14:tracePt t="58538" x="7443788" y="4995863"/>
          <p14:tracePt t="58545" x="7451725" y="4986338"/>
          <p14:tracePt t="58551" x="7461250" y="4976813"/>
          <p14:tracePt t="58566" x="7470775" y="4967288"/>
          <p14:tracePt t="58573" x="7488238" y="4959350"/>
          <p14:tracePt t="58580" x="7497763" y="4959350"/>
          <p14:tracePt t="58595" x="7524750" y="4959350"/>
          <p14:tracePt t="58601" x="7534275" y="4949825"/>
          <p14:tracePt t="58610" x="7553325" y="4940300"/>
          <p14:tracePt t="58615" x="7570788" y="4940300"/>
          <p14:tracePt t="58622" x="7580313" y="4940300"/>
          <p14:tracePt t="58630" x="7607300" y="4940300"/>
          <p14:tracePt t="58637" x="7616825" y="4949825"/>
          <p14:tracePt t="58644" x="7626350" y="4959350"/>
          <p14:tracePt t="58651" x="7643813" y="4967288"/>
          <p14:tracePt t="58660" x="7662863" y="4976813"/>
          <p14:tracePt t="58665" x="7680325" y="4986338"/>
          <p14:tracePt t="58672" x="7689850" y="4995863"/>
          <p14:tracePt t="58679" x="7699375" y="5003800"/>
          <p14:tracePt t="58687" x="7716838" y="5032375"/>
          <p14:tracePt t="58694" x="7726363" y="5049838"/>
          <p14:tracePt t="58700" x="7735888" y="5068888"/>
          <p14:tracePt t="58710" x="7762875" y="5086350"/>
          <p14:tracePt t="58715" x="7780338" y="5122863"/>
          <p14:tracePt t="58722" x="7799388" y="5159375"/>
          <p14:tracePt t="58729" x="7826375" y="5232400"/>
          <p14:tracePt t="58736" x="7835900" y="5259388"/>
          <p14:tracePt t="58743" x="7872413" y="5341938"/>
          <p14:tracePt t="58750" x="7881938" y="5387975"/>
          <p14:tracePt t="58759" x="7889875" y="5461000"/>
          <p14:tracePt t="58764" x="7899400" y="5514975"/>
          <p14:tracePt t="58771" x="7899400" y="5597525"/>
          <p14:tracePt t="58778" x="7899400" y="5680075"/>
          <p14:tracePt t="58786" x="7899400" y="5799138"/>
          <p14:tracePt t="58793" x="7899400" y="5862638"/>
          <p14:tracePt t="58800" x="7899400" y="5945188"/>
          <p14:tracePt t="58810" x="7899400" y="6018213"/>
          <p14:tracePt t="58814" x="7889875" y="6054725"/>
          <p14:tracePt t="58821" x="7853363" y="6108700"/>
          <p14:tracePt t="58829" x="7853363" y="6118225"/>
          <p14:tracePt t="58835" x="7826375" y="6173788"/>
          <p14:tracePt t="58843" x="7799388" y="6200775"/>
          <p14:tracePt t="58851" x="7753350" y="6237288"/>
          <p14:tracePt t="58857" x="7616825" y="6273800"/>
          <p14:tracePt t="58864" x="7589838" y="6283325"/>
          <p14:tracePt t="58871" x="7543800" y="6310313"/>
          <p14:tracePt t="58879" x="7507288" y="6319838"/>
          <p14:tracePt t="58886" x="7434263" y="6319838"/>
          <p14:tracePt t="58893" x="7370763" y="6319838"/>
          <p14:tracePt t="58899" x="7305675" y="6319838"/>
          <p14:tracePt t="58907" x="7232650" y="6319838"/>
          <p14:tracePt t="58914" x="7150100" y="6300788"/>
          <p14:tracePt t="58921" x="7059613" y="6273800"/>
          <p14:tracePt t="58928" x="6996113" y="6254750"/>
          <p14:tracePt t="58935" x="6950075" y="6227763"/>
          <p14:tracePt t="58944" x="6877050" y="6191250"/>
          <p14:tracePt t="58950" x="6804025" y="6154738"/>
          <p14:tracePt t="58957" x="6748463" y="6108700"/>
          <p14:tracePt t="58963" x="6704013" y="6081713"/>
          <p14:tracePt t="58971" x="6675438" y="6054725"/>
          <p14:tracePt t="58978" x="6611938" y="5999163"/>
          <p14:tracePt t="58985" x="6584950" y="5972175"/>
          <p14:tracePt t="58992" x="6565900" y="5945188"/>
          <p14:tracePt t="58999" x="6548438" y="5926138"/>
          <p14:tracePt t="59006" x="6529388" y="5889625"/>
          <p14:tracePt t="59013" x="6502400" y="5872163"/>
          <p14:tracePt t="59021" x="6483350" y="5843588"/>
          <p14:tracePt t="59027" x="6475413" y="5816600"/>
          <p14:tracePt t="59034" x="6456363" y="5799138"/>
          <p14:tracePt t="59043" x="6438900" y="5780088"/>
          <p14:tracePt t="59049" x="6410325" y="5762625"/>
          <p14:tracePt t="59056" x="6392863" y="5743575"/>
          <p14:tracePt t="59063" x="6373813" y="5716588"/>
          <p14:tracePt t="59070" x="6356350" y="5697538"/>
          <p14:tracePt t="59077" x="6337300" y="5680075"/>
          <p14:tracePt t="59084" x="6300788" y="5661025"/>
          <p14:tracePt t="59093" x="6283325" y="5643563"/>
          <p14:tracePt t="59098" x="6256338" y="5607050"/>
          <p14:tracePt t="59106" x="6210300" y="5570538"/>
          <p14:tracePt t="59112" x="6191250" y="5551488"/>
          <p14:tracePt t="59120" x="6164263" y="5543550"/>
          <p14:tracePt t="59127" x="6146800" y="5514975"/>
          <p14:tracePt t="59134" x="6118225" y="5497513"/>
          <p14:tracePt t="59143" x="6100763" y="5478463"/>
          <p14:tracePt t="59148" x="6081713" y="5461000"/>
          <p14:tracePt t="59156" x="6064250" y="5451475"/>
          <p14:tracePt t="59163" x="6045200" y="5414963"/>
          <p14:tracePt t="59170" x="6008688" y="5405438"/>
          <p14:tracePt t="59177" x="5991225" y="5397500"/>
          <p14:tracePt t="59183" x="5964238" y="5387975"/>
          <p14:tracePt t="59193" x="5935663" y="5378450"/>
          <p14:tracePt t="59197" x="5927725" y="5368925"/>
          <p14:tracePt t="59205" x="5908675" y="5360988"/>
          <p14:tracePt t="59212" x="5899150" y="5360988"/>
          <p14:tracePt t="59219" x="5891213" y="5360988"/>
          <p14:tracePt t="59227" x="5881688" y="5341938"/>
          <p14:tracePt t="59241" x="5862638" y="5341938"/>
          <p14:tracePt t="59247" x="5854700" y="5332413"/>
          <p14:tracePt t="59255" x="5845175" y="5332413"/>
          <p14:tracePt t="59269" x="5835650" y="5332413"/>
          <p14:tracePt t="59276" x="5808663" y="5324475"/>
          <p14:tracePt t="59283" x="5781675" y="5314950"/>
          <p14:tracePt t="59291" x="5772150" y="5314950"/>
          <p14:tracePt t="59297" x="5745163" y="5314950"/>
          <p14:tracePt t="59304" x="5726113" y="5314950"/>
          <p14:tracePt t="59311" x="5699125" y="5314950"/>
          <p14:tracePt t="59319" x="5680075" y="5314950"/>
          <p14:tracePt t="59326" x="5670550" y="5314950"/>
          <p14:tracePt t="59333" x="5653088" y="5314950"/>
          <p14:tracePt t="59340" x="5634038" y="5314950"/>
          <p14:tracePt t="59347" x="5616575" y="5314950"/>
          <p14:tracePt t="59361" x="5607050" y="5314950"/>
          <p14:tracePt t="59368" x="5597525" y="5324475"/>
          <p14:tracePt t="59376" x="5589588" y="5332413"/>
          <p14:tracePt t="59383" x="5589588" y="5341938"/>
          <p14:tracePt t="59390" x="5570538" y="5351463"/>
          <p14:tracePt t="59396" x="5524500" y="5368925"/>
          <p14:tracePt t="59403" x="5507038" y="5397500"/>
          <p14:tracePt t="59411" x="5487988" y="5441950"/>
          <p14:tracePt t="59418" x="5470525" y="5461000"/>
          <p14:tracePt t="59426" x="5461000" y="5487988"/>
          <p14:tracePt t="59432" x="5434013" y="5514975"/>
          <p14:tracePt t="59439" x="5414963" y="5551488"/>
          <p14:tracePt t="59449" x="5407025" y="5580063"/>
          <p14:tracePt t="59453" x="5397500" y="5607050"/>
          <p14:tracePt t="59461" x="5387975" y="5643563"/>
          <p14:tracePt t="59467" x="5387975" y="5697538"/>
          <p14:tracePt t="59476" x="5378450" y="5716588"/>
          <p14:tracePt t="59482" x="5378450" y="5753100"/>
          <p14:tracePt t="59489" x="5370513" y="5770563"/>
          <p14:tracePt t="59496" x="5370513" y="5789613"/>
          <p14:tracePt t="59503" x="5370513" y="5807075"/>
          <p14:tracePt t="59510" x="5370513" y="5835650"/>
          <p14:tracePt t="59517" x="5370513" y="5843588"/>
          <p14:tracePt t="59526" x="5370513" y="5853113"/>
          <p14:tracePt t="59531" x="5370513" y="5862638"/>
          <p14:tracePt t="59539" x="5370513" y="5872163"/>
          <p14:tracePt t="59545" x="5370513" y="5881688"/>
          <p14:tracePt t="59553" x="5370513" y="5889625"/>
          <p14:tracePt t="59560" x="5370513" y="5899150"/>
          <p14:tracePt t="59567" x="5370513" y="5908675"/>
          <p14:tracePt t="59702" x="5378450" y="5899150"/>
          <p14:tracePt t="59716" x="5378450" y="5889625"/>
          <p14:tracePt t="59730" x="5387975" y="5881688"/>
          <p14:tracePt t="59737" x="5407025" y="5862638"/>
          <p14:tracePt t="59745" x="5443538" y="5835650"/>
          <p14:tracePt t="59751" x="5480050" y="5789613"/>
          <p14:tracePt t="59760" x="5497513" y="5770563"/>
          <p14:tracePt t="59766" x="5516563" y="5753100"/>
          <p14:tracePt t="59773" x="5524500" y="5753100"/>
          <p14:tracePt t="59780" x="5534025" y="5743575"/>
          <p14:tracePt t="59787" x="5543550" y="5734050"/>
          <p14:tracePt t="59794" x="5561013" y="5726113"/>
          <p14:tracePt t="59802" x="5570538" y="5707063"/>
          <p14:tracePt t="59810" x="5589588" y="5689600"/>
          <p14:tracePt t="59815" x="5597525" y="5670550"/>
          <p14:tracePt t="59822" x="5634038" y="5653088"/>
          <p14:tracePt t="59829" x="5643563" y="5653088"/>
          <p14:tracePt t="59837" x="5680075" y="5607050"/>
          <p14:tracePt t="59844" x="5716588" y="5588000"/>
          <p14:tracePt t="59851" x="5745163" y="5570538"/>
          <p14:tracePt t="59860" x="5772150" y="5551488"/>
          <p14:tracePt t="59865" x="5789613" y="5543550"/>
          <p14:tracePt t="59872" x="5818188" y="5534025"/>
          <p14:tracePt t="59879" x="5845175" y="5514975"/>
          <p14:tracePt t="59887" x="5862638" y="5507038"/>
          <p14:tracePt t="59894" x="5881688" y="5497513"/>
          <p14:tracePt t="59900" x="5908675" y="5487988"/>
          <p14:tracePt t="59909" x="5927725" y="5478463"/>
          <p14:tracePt t="59915" x="5935663" y="5470525"/>
          <p14:tracePt t="59922" x="5945188" y="5461000"/>
          <p14:tracePt t="59929" x="5964238" y="5461000"/>
          <p14:tracePt t="59937" x="5991225" y="5451475"/>
          <p14:tracePt t="59944" x="6008688" y="5434013"/>
          <p14:tracePt t="59960" x="6037263" y="5414963"/>
          <p14:tracePt t="59964" x="6064250" y="5405438"/>
          <p14:tracePt t="59971" x="6081713" y="5397500"/>
          <p14:tracePt t="59979" x="6100763" y="5387975"/>
          <p14:tracePt t="59986" x="6118225" y="5378450"/>
          <p14:tracePt t="59994" x="6137275" y="5368925"/>
          <p14:tracePt t="60000" x="6164263" y="5360988"/>
          <p14:tracePt t="60009" x="6173788" y="5341938"/>
          <p14:tracePt t="60014" x="6200775" y="5324475"/>
          <p14:tracePt t="60021" x="6210300" y="5324475"/>
          <p14:tracePt t="60029" x="6227763" y="5314950"/>
          <p14:tracePt t="60036" x="6264275" y="5305425"/>
          <p14:tracePt t="60043" x="6283325" y="5295900"/>
          <p14:tracePt t="60050" x="6300788" y="5295900"/>
          <p14:tracePt t="60057" x="6310313" y="5287963"/>
          <p14:tracePt t="60064" x="6337300" y="5278438"/>
          <p14:tracePt t="60071" x="6346825" y="5259388"/>
          <p14:tracePt t="60079" x="6365875" y="5259388"/>
          <p14:tracePt t="60086" x="6373813" y="5251450"/>
          <p14:tracePt t="60093" x="6383338" y="5251450"/>
          <p14:tracePt t="60099" x="6392863" y="5241925"/>
          <p14:tracePt t="60107" x="6410325" y="5232400"/>
          <p14:tracePt t="60114" x="6429375" y="5232400"/>
          <p14:tracePt t="60121" x="6438900" y="5232400"/>
          <p14:tracePt t="60129" x="6438900" y="5222875"/>
          <p14:tracePt t="60135" x="6446838" y="5222875"/>
          <p14:tracePt t="60143" x="6465888" y="5214938"/>
          <p14:tracePt t="60149" x="6475413" y="5205413"/>
          <p14:tracePt t="60157" x="6492875" y="5195888"/>
          <p14:tracePt t="60163" x="6502400" y="5195888"/>
          <p14:tracePt t="60171" x="6511925" y="5186363"/>
          <p14:tracePt t="60177" x="6529388" y="5178425"/>
          <p14:tracePt t="60184" x="6538913" y="5168900"/>
          <p14:tracePt t="60193" x="6548438" y="5168900"/>
          <p14:tracePt t="60199" x="6565900" y="5159375"/>
          <p14:tracePt t="60206" x="6575425" y="5149850"/>
          <p14:tracePt t="60213" x="6584950" y="5149850"/>
          <p14:tracePt t="60220" x="6594475" y="5149850"/>
          <p14:tracePt t="60227" x="6602413" y="5149850"/>
          <p14:tracePt t="60235" x="6611938" y="5149850"/>
          <p14:tracePt t="60248" x="6621463" y="5141913"/>
          <p14:tracePt t="60256" x="6638925" y="5141913"/>
          <p14:tracePt t="60263" x="6648450" y="5141913"/>
          <p14:tracePt t="60277" x="6657975" y="5141913"/>
          <p14:tracePt t="60291" x="6667500" y="5141913"/>
          <p14:tracePt t="60298" x="6675438" y="5141913"/>
          <p14:tracePt t="60306" x="6684963" y="5141913"/>
          <p14:tracePt t="60312" x="6694488" y="5141913"/>
          <p14:tracePt t="60320" x="6704013" y="5141913"/>
          <p14:tracePt t="60327" x="6721475" y="5141913"/>
          <p14:tracePt t="60334" x="6731000" y="5141913"/>
          <p14:tracePt t="60343" x="6740525" y="5141913"/>
          <p14:tracePt t="60348" x="6757988" y="5141913"/>
          <p14:tracePt t="60362" x="6767513" y="5141913"/>
          <p14:tracePt t="60369" x="6794500" y="5141913"/>
          <p14:tracePt t="60384" x="6804025" y="5141913"/>
          <p14:tracePt t="60392" x="6804025" y="5149850"/>
          <p14:tracePt t="60398" x="6813550" y="5149850"/>
          <p14:tracePt t="60404" x="6821488" y="5159375"/>
          <p14:tracePt t="60426" x="6831013" y="5159375"/>
          <p14:tracePt t="60433" x="6831013" y="5168900"/>
          <p14:tracePt t="60441" x="6840538" y="5168900"/>
          <p14:tracePt t="60455" x="6850063" y="5186363"/>
          <p14:tracePt t="60461" x="6867525" y="5186363"/>
          <p14:tracePt t="60470" x="6867525" y="5195888"/>
          <p14:tracePt t="60483" x="6877050" y="5205413"/>
          <p14:tracePt t="60498" x="6886575" y="5214938"/>
          <p14:tracePt t="60504" x="6894513" y="5214938"/>
          <p14:tracePt t="60512" x="6894513" y="5222875"/>
          <p14:tracePt t="60518" x="6904038" y="5232400"/>
          <p14:tracePt t="60532" x="6913563" y="5232400"/>
          <p14:tracePt t="60540" x="6923088" y="5241925"/>
          <p14:tracePt t="60547" x="6940550" y="5259388"/>
          <p14:tracePt t="60562" x="6950075" y="5268913"/>
          <p14:tracePt t="60568" x="6950075" y="5278438"/>
          <p14:tracePt t="60576" x="6959600" y="5278438"/>
          <p14:tracePt t="60582" x="6967538" y="5287963"/>
          <p14:tracePt t="60589" x="6967538" y="5295900"/>
          <p14:tracePt t="60596" x="6977063" y="5305425"/>
          <p14:tracePt t="60603" x="6986588" y="5305425"/>
          <p14:tracePt t="60625" x="6996113" y="5305425"/>
          <p14:tracePt t="60639" x="7004050" y="5305425"/>
          <p14:tracePt t="60646" x="7013575" y="5305425"/>
          <p14:tracePt t="60667" x="7023100" y="5305425"/>
          <p14:tracePt t="60681" x="7032625" y="5305425"/>
          <p14:tracePt t="60689" x="7040563" y="5305425"/>
          <p14:tracePt t="60696" x="7050088" y="5305425"/>
          <p14:tracePt t="60704" x="7069138" y="5305425"/>
          <p14:tracePt t="60710" x="7105650" y="5305425"/>
          <p14:tracePt t="60717" x="7132638" y="5305425"/>
          <p14:tracePt t="60724" x="7142163" y="5305425"/>
          <p14:tracePt t="60731" x="7186613" y="5295900"/>
          <p14:tracePt t="60739" x="7196138" y="5295900"/>
          <p14:tracePt t="60746" x="7223125" y="5295900"/>
          <p14:tracePt t="60752" x="7259638" y="5295900"/>
          <p14:tracePt t="60760" x="7278688" y="5295900"/>
          <p14:tracePt t="60767" x="7296150" y="5295900"/>
          <p14:tracePt t="60776" x="7315200" y="5295900"/>
          <p14:tracePt t="60781" x="7324725" y="5295900"/>
          <p14:tracePt t="60788" x="7342188" y="5305425"/>
          <p14:tracePt t="60795" x="7361238" y="5314950"/>
          <p14:tracePt t="60802" x="7378700" y="5332413"/>
          <p14:tracePt t="60810" x="7397750" y="5341938"/>
          <p14:tracePt t="60816" x="7407275" y="5360988"/>
          <p14:tracePt t="60824" x="7415213" y="5378450"/>
          <p14:tracePt t="60831" x="7443788" y="5397500"/>
          <p14:tracePt t="60838" x="7461250" y="5434013"/>
          <p14:tracePt t="60845" x="7480300" y="5461000"/>
          <p14:tracePt t="60852" x="7497763" y="5524500"/>
          <p14:tracePt t="60859" x="7524750" y="5551488"/>
          <p14:tracePt t="60866" x="7553325" y="5624513"/>
          <p14:tracePt t="60873" x="7561263" y="5697538"/>
          <p14:tracePt t="60880" x="7570788" y="5762625"/>
          <p14:tracePt t="60887" x="7570788" y="5881688"/>
          <p14:tracePt t="60895" x="7570788" y="5945188"/>
          <p14:tracePt t="60902" x="7570788" y="6027738"/>
          <p14:tracePt t="60909" x="7570788" y="6054725"/>
          <p14:tracePt t="60916" x="7570788" y="6127750"/>
          <p14:tracePt t="60923" x="7561263" y="6154738"/>
          <p14:tracePt t="60930" x="7543800" y="6181725"/>
          <p14:tracePt t="60945" x="7480300" y="6283325"/>
          <p14:tracePt t="60951" x="7461250" y="6310313"/>
          <p14:tracePt t="60960" x="7424738" y="6327775"/>
          <p14:tracePt t="60965" x="7397750" y="6346825"/>
          <p14:tracePt t="60973" x="7370763" y="6364288"/>
          <p14:tracePt t="60980" x="7351713" y="6383338"/>
          <p14:tracePt t="60987" x="7315200" y="6400800"/>
          <p14:tracePt t="60994" x="7288213" y="6410325"/>
          <p14:tracePt t="61001" x="7259638" y="6419850"/>
          <p14:tracePt t="61009" x="7223125" y="6429375"/>
          <p14:tracePt t="61015" x="7196138" y="6429375"/>
          <p14:tracePt t="61022" x="7132638" y="6429375"/>
          <p14:tracePt t="61029" x="7105650" y="6429375"/>
          <p14:tracePt t="61037" x="7040563" y="6419850"/>
          <p14:tracePt t="61044" x="7013575" y="6410325"/>
          <p14:tracePt t="61050" x="6986588" y="6392863"/>
          <p14:tracePt t="61059" x="6923088" y="6383338"/>
          <p14:tracePt t="61065" x="6894513" y="6373813"/>
          <p14:tracePt t="61072" x="6867525" y="6364288"/>
          <p14:tracePt t="61079" x="6804025" y="6346825"/>
          <p14:tracePt t="61087" x="6777038" y="6337300"/>
          <p14:tracePt t="61093" x="6748463" y="6327775"/>
          <p14:tracePt t="61100" x="6721475" y="6300788"/>
          <p14:tracePt t="61110" x="6694488" y="6283325"/>
          <p14:tracePt t="61115" x="6638925" y="6246813"/>
          <p14:tracePt t="61122" x="6594475" y="6181725"/>
          <p14:tracePt t="61129" x="6529388" y="6137275"/>
          <p14:tracePt t="61136" x="6465888" y="6064250"/>
          <p14:tracePt t="61143" x="6446838" y="6035675"/>
          <p14:tracePt t="61150" x="6410325" y="5999163"/>
          <p14:tracePt t="61159" x="6392863" y="5972175"/>
          <p14:tracePt t="61164" x="6373813" y="5954713"/>
          <p14:tracePt t="61171" x="6356350" y="5935663"/>
          <p14:tracePt t="61179" x="6337300" y="5926138"/>
          <p14:tracePt t="61186" x="6310313" y="5918200"/>
          <p14:tracePt t="61193" x="6292850" y="5908675"/>
          <p14:tracePt t="61200" x="6273800" y="5889625"/>
          <p14:tracePt t="61207" x="6264275" y="5872163"/>
          <p14:tracePt t="61214" x="6237288" y="5862638"/>
          <p14:tracePt t="61221" x="6210300" y="5843588"/>
          <p14:tracePt t="61229" x="6191250" y="5826125"/>
          <p14:tracePt t="61236" x="6164263" y="5807075"/>
          <p14:tracePt t="61243" x="6118225" y="5789613"/>
          <p14:tracePt t="61249" x="6091238" y="5770563"/>
          <p14:tracePt t="61257" x="6064250" y="5753100"/>
          <p14:tracePt t="61264" x="6027738" y="5726113"/>
          <p14:tracePt t="61271" x="6000750" y="5716588"/>
          <p14:tracePt t="61279" x="5972175" y="5707063"/>
          <p14:tracePt t="61285" x="5945188" y="5689600"/>
          <p14:tracePt t="61293" x="5918200" y="5689600"/>
          <p14:tracePt t="61299" x="5899150" y="5680075"/>
          <p14:tracePt t="61306" x="5881688" y="5680075"/>
          <p14:tracePt t="61313" x="5862638" y="5680075"/>
          <p14:tracePt t="61320" x="5845175" y="5680075"/>
          <p14:tracePt t="61328" x="5826125" y="5680075"/>
          <p14:tracePt t="61335" x="5799138" y="5670550"/>
          <p14:tracePt t="61343" x="5772150" y="5661025"/>
          <p14:tracePt t="61349" x="5753100" y="5653088"/>
          <p14:tracePt t="61356" x="5726113" y="5643563"/>
          <p14:tracePt t="61363" x="5716588" y="5643563"/>
          <p14:tracePt t="61371" x="5689600" y="5634038"/>
          <p14:tracePt t="61377" x="5662613" y="5624513"/>
          <p14:tracePt t="61384" x="5634038" y="5624513"/>
          <p14:tracePt t="61393" x="5616575" y="5624513"/>
          <p14:tracePt t="61399" x="5580063" y="5624513"/>
          <p14:tracePt t="61406" x="5561013" y="5624513"/>
          <p14:tracePt t="61413" x="5553075" y="5624513"/>
          <p14:tracePt t="61420" x="5534025" y="5624513"/>
          <p14:tracePt t="61427" x="5507038" y="5624513"/>
          <p14:tracePt t="61434" x="5497513" y="5624513"/>
          <p14:tracePt t="61443" x="5487988" y="5624513"/>
          <p14:tracePt t="61455" x="5480050" y="5624513"/>
          <p14:tracePt t="61462" x="5470525" y="5624513"/>
          <p14:tracePt t="61470" x="5461000" y="5624513"/>
          <p14:tracePt t="61492" x="5461000" y="5634038"/>
          <p14:tracePt t="61498" x="5443538" y="5634038"/>
          <p14:tracePt t="61505" x="5443538" y="5643563"/>
          <p14:tracePt t="61520" x="5434013" y="5653088"/>
          <p14:tracePt t="61527" x="5424488" y="5661025"/>
          <p14:tracePt t="61534" x="5414963" y="5697538"/>
          <p14:tracePt t="61543" x="5407025" y="5726113"/>
          <p14:tracePt t="61548" x="5397500" y="5743575"/>
          <p14:tracePt t="61555" x="5397500" y="5780088"/>
          <p14:tracePt t="61562" x="5397500" y="5799138"/>
          <p14:tracePt t="61569" x="5397500" y="5816600"/>
          <p14:tracePt t="61577" x="5397500" y="5843588"/>
          <p14:tracePt t="61585" x="5397500" y="5853113"/>
          <p14:tracePt t="61590" x="5397500" y="5872163"/>
          <p14:tracePt t="61598" x="5397500" y="5889625"/>
          <p14:tracePt t="61604" x="5407025" y="5908675"/>
          <p14:tracePt t="61611" x="5424488" y="5918200"/>
          <p14:tracePt t="61619" x="5434013" y="5918200"/>
          <p14:tracePt t="61626" x="5451475" y="5926138"/>
          <p14:tracePt t="61633" x="5461000" y="5935663"/>
          <p14:tracePt t="61640" x="5470525" y="5935663"/>
          <p14:tracePt t="61647" x="5487988" y="5935663"/>
          <p14:tracePt t="61655" x="5497513" y="5935663"/>
          <p14:tracePt t="61662" x="5524500" y="5935663"/>
          <p14:tracePt t="61669" x="5543550" y="5935663"/>
          <p14:tracePt t="61676" x="5561013" y="5935663"/>
          <p14:tracePt t="61683" x="5589588" y="5935663"/>
          <p14:tracePt t="61690" x="5626100" y="5935663"/>
          <p14:tracePt t="61697" x="5653088" y="5926138"/>
          <p14:tracePt t="61704" x="5689600" y="5926138"/>
          <p14:tracePt t="61711" x="5726113" y="5918200"/>
          <p14:tracePt t="61718" x="5745163" y="5918200"/>
          <p14:tracePt t="61726" x="5781675" y="5908675"/>
          <p14:tracePt t="61732" x="5818188" y="5899150"/>
          <p14:tracePt t="61740" x="5845175" y="5889625"/>
          <p14:tracePt t="61746" x="5872163" y="5881688"/>
          <p14:tracePt t="61753" x="5918200" y="5872163"/>
          <p14:tracePt t="61760" x="5945188" y="5853113"/>
          <p14:tracePt t="61768" x="6000750" y="5843588"/>
          <p14:tracePt t="61776" x="6054725" y="5816600"/>
          <p14:tracePt t="61782" x="6127750" y="5799138"/>
          <p14:tracePt t="61790" x="6183313" y="5770563"/>
          <p14:tracePt t="61796" x="6264275" y="5753100"/>
          <p14:tracePt t="61804" x="6329363" y="5716588"/>
          <p14:tracePt t="61811" x="6410325" y="5689600"/>
          <p14:tracePt t="61817" x="6529388" y="5661025"/>
          <p14:tracePt t="61826" x="6602413" y="5643563"/>
          <p14:tracePt t="61832" x="6675438" y="5607050"/>
          <p14:tracePt t="61839" x="6748463" y="5580063"/>
          <p14:tracePt t="61846" x="6794500" y="5580063"/>
          <p14:tracePt t="61853" x="6867525" y="5570538"/>
          <p14:tracePt t="61861" x="6923088" y="5561013"/>
          <p14:tracePt t="61867" x="6967538" y="5543550"/>
          <p14:tracePt t="61876" x="7023100" y="5534025"/>
          <p14:tracePt t="61881" x="7096125" y="5524500"/>
          <p14:tracePt t="61889" x="7132638" y="5524500"/>
          <p14:tracePt t="61896" x="7196138" y="5524500"/>
          <p14:tracePt t="61903" x="7223125" y="5524500"/>
          <p14:tracePt t="61911" x="7288213" y="5524500"/>
          <p14:tracePt t="61917" x="7324725" y="5524500"/>
          <p14:tracePt t="61926" x="7361238" y="5524500"/>
          <p14:tracePt t="61931" x="7397750" y="5543550"/>
          <p14:tracePt t="61946" x="7480300" y="5580063"/>
          <p14:tracePt t="61953" x="7507288" y="5588000"/>
          <p14:tracePt t="61960" x="7534275" y="5607050"/>
          <p14:tracePt t="61966" x="7561263" y="5616575"/>
          <p14:tracePt t="61976" x="7597775" y="5634038"/>
          <p14:tracePt t="61981" x="7616825" y="5643563"/>
          <p14:tracePt t="61988" x="7626350" y="5653088"/>
          <p14:tracePt t="61996" x="7653338" y="5670550"/>
          <p14:tracePt t="62002" x="7670800" y="5697538"/>
          <p14:tracePt t="62010" x="7689850" y="5716588"/>
          <p14:tracePt t="62016" x="7707313" y="5743575"/>
          <p14:tracePt t="62024" x="7735888" y="5780088"/>
          <p14:tracePt t="62030" x="7762875" y="5816600"/>
          <p14:tracePt t="62038" x="7780338" y="5843588"/>
          <p14:tracePt t="62045" x="7799388" y="5872163"/>
          <p14:tracePt t="62052" x="7845425" y="5945188"/>
          <p14:tracePt t="62060" x="7862888" y="5972175"/>
          <p14:tracePt t="62066" x="7872413" y="6008688"/>
          <p14:tracePt t="62074" x="7889875" y="6027738"/>
          <p14:tracePt t="62080" x="7899400" y="6045200"/>
          <p14:tracePt t="62088" x="7926388" y="6064250"/>
          <p14:tracePt t="62095" x="7935913" y="6091238"/>
          <p14:tracePt t="62101" x="7945438" y="6100763"/>
          <p14:tracePt t="62109" x="7945438" y="6108700"/>
          <p14:tracePt t="62116" x="7945438" y="6118225"/>
          <p14:tracePt t="62122" x="7972425" y="6145213"/>
          <p14:tracePt t="62130" x="7981950" y="6173788"/>
          <p14:tracePt t="62137" x="7999413" y="6200775"/>
          <p14:tracePt t="62144" x="8018463" y="6264275"/>
          <p14:tracePt t="62151" x="8018463" y="6291263"/>
          <p14:tracePt t="62159" x="8018463" y="6310313"/>
          <p14:tracePt t="62166" x="8018463" y="6327775"/>
          <p14:tracePt t="62172" x="8008938" y="6356350"/>
          <p14:tracePt t="62179" x="7999413" y="6373813"/>
          <p14:tracePt t="62187" x="7981950" y="6400800"/>
          <p14:tracePt t="62194" x="7962900" y="6419850"/>
          <p14:tracePt t="62201" x="7935913" y="6456363"/>
          <p14:tracePt t="62209" x="7862888" y="6492875"/>
          <p14:tracePt t="62215" x="7772400" y="6546850"/>
          <p14:tracePt t="62222" x="7699375" y="6592888"/>
          <p14:tracePt t="62229" x="7597775" y="6611938"/>
          <p14:tracePt t="62237" x="7415213" y="6638925"/>
          <p14:tracePt t="62243" x="7215188" y="6638925"/>
          <p14:tracePt t="62250" x="7077075" y="6648450"/>
          <p14:tracePt t="62259" x="6877050" y="6648450"/>
          <p14:tracePt t="62265" x="6584950" y="6592888"/>
          <p14:tracePt t="62272" x="6310313" y="6519863"/>
          <p14:tracePt t="62279" x="6008688" y="6429375"/>
          <p14:tracePt t="62286" x="5716588" y="6273800"/>
          <p14:tracePt t="62293" x="5424488" y="6118225"/>
          <p14:tracePt t="62300" x="5187950" y="5926138"/>
          <p14:tracePt t="62308" x="4986338" y="5816600"/>
          <p14:tracePt t="62314" x="4730750" y="5661025"/>
          <p14:tracePt t="62321" x="4584700" y="5570538"/>
          <p14:tracePt t="62329" x="4475163" y="5441950"/>
          <p14:tracePt t="62336" x="4329113" y="5314950"/>
          <p14:tracePt t="62343" x="4100513" y="5059363"/>
          <p14:tracePt t="62350" x="4027488" y="4995863"/>
          <p14:tracePt t="62358" x="3844925" y="4803775"/>
          <p14:tracePt t="62364" x="3752850" y="4694238"/>
          <p14:tracePt t="62371" x="3635375" y="4529138"/>
          <p14:tracePt t="62379" x="3552825" y="4438650"/>
          <p14:tracePt t="62385" x="3460750" y="4310063"/>
          <p14:tracePt t="62393" x="3360738" y="4219575"/>
          <p14:tracePt t="62399" x="3251200" y="4100513"/>
          <p14:tracePt t="62407" x="3178175" y="3990975"/>
          <p14:tracePt t="62414" x="3078163" y="3898900"/>
          <p14:tracePt t="62421" x="2986088" y="3771900"/>
          <p14:tracePt t="62429" x="2949575" y="3735388"/>
          <p14:tracePt t="62435" x="2859088" y="3670300"/>
          <p14:tracePt t="62443" x="2803525" y="3616325"/>
          <p14:tracePt t="62450" x="2713038" y="3543300"/>
          <p14:tracePt t="62456" x="2640013" y="3479800"/>
          <p14:tracePt t="62463" x="2530475" y="3387725"/>
          <p14:tracePt t="62471" x="2419350" y="3287713"/>
          <p14:tracePt t="62478" x="2328863" y="3214688"/>
          <p14:tracePt t="62485" x="2255838" y="3132138"/>
          <p14:tracePt t="62493" x="2163763" y="3059113"/>
          <p14:tracePt t="62499" x="2082800" y="2976563"/>
          <p14:tracePt t="62507" x="2009775" y="2903538"/>
          <p14:tracePt t="62513" x="1917700" y="2849563"/>
          <p14:tracePt t="62521" x="1827213" y="2757488"/>
          <p14:tracePt t="62528" x="1735138" y="2674938"/>
          <p14:tracePt t="62534" x="1606550" y="2557463"/>
          <p14:tracePt t="62543" x="1497013" y="2474913"/>
          <p14:tracePt t="62549" x="1397000" y="2411413"/>
          <p14:tracePt t="62556" x="1260475" y="2328863"/>
          <p14:tracePt t="62563" x="1187450" y="2301875"/>
          <p14:tracePt t="62570" x="1050925" y="2246313"/>
          <p14:tracePt t="62577" x="958850" y="2209800"/>
          <p14:tracePt t="62584" x="831850" y="2173288"/>
          <p14:tracePt t="62593" x="693738" y="2146300"/>
          <p14:tracePt t="62598" x="593725" y="2100263"/>
          <p14:tracePt t="62606" x="457200" y="2082800"/>
          <p14:tracePt t="62613" x="401638" y="2063750"/>
          <p14:tracePt t="62620" x="319088" y="2054225"/>
          <p14:tracePt t="62627" x="228600" y="2027238"/>
          <p14:tracePt t="62634" x="182563" y="2017713"/>
          <p14:tracePt t="62643" x="100013" y="2017713"/>
          <p14:tracePt t="62649" x="73025" y="2009775"/>
          <p14:tracePt t="62656" x="9525" y="2000250"/>
          <p14:tracePt t="62662" x="0" y="200025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6F059-0D9B-4FF9-872F-2D882F07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779" y="714339"/>
            <a:ext cx="9836821" cy="682619"/>
          </a:xfrm>
        </p:spPr>
        <p:txBody>
          <a:bodyPr>
            <a:noAutofit/>
          </a:bodyPr>
          <a:lstStyle/>
          <a:p>
            <a:r>
              <a:rPr lang="es-ES" sz="2400" dirty="0">
                <a:latin typeface="Arial"/>
                <a:cs typeface="Arial"/>
              </a:rPr>
              <a:t>Algunos indicadores de seguimiento y evaluación del control y eliminación de la malaria en terreno</a:t>
            </a:r>
          </a:p>
        </p:txBody>
      </p:sp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6AD32801-6ABE-4B1B-842E-57EFEF6DC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152324"/>
              </p:ext>
            </p:extLst>
          </p:nvPr>
        </p:nvGraphicFramePr>
        <p:xfrm>
          <a:off x="2251075" y="17388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36E9227-5E3D-47CD-B022-A4221FE1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90"/>
    </mc:Choice>
    <mc:Fallback xmlns="">
      <p:transition spd="slow" advTm="100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2" x="1452563" y="4976813"/>
          <p14:tracePt t="8443" x="1470025" y="4830763"/>
          <p14:tracePt t="8450" x="1525588" y="4711700"/>
          <p14:tracePt t="8457" x="1662113" y="4483100"/>
          <p14:tracePt t="8465" x="1798638" y="4164013"/>
          <p14:tracePt t="8472" x="1881188" y="4008438"/>
          <p14:tracePt t="8478" x="1963738" y="3944938"/>
          <p14:tracePt t="8487" x="2127250" y="3825875"/>
          <p14:tracePt t="8493" x="2200275" y="3789363"/>
          <p14:tracePt t="8500" x="2319338" y="3689350"/>
          <p14:tracePt t="8507" x="2392363" y="3643313"/>
          <p14:tracePt t="8514" x="2547938" y="3552825"/>
          <p14:tracePt t="8522" x="2640013" y="3516313"/>
          <p14:tracePt t="8528" x="2794000" y="3451225"/>
          <p14:tracePt t="8537" x="2867025" y="3414713"/>
          <p14:tracePt t="8542" x="2986088" y="3387725"/>
          <p14:tracePt t="8550" x="3187700" y="3297238"/>
          <p14:tracePt t="8557" x="3232150" y="3297238"/>
          <p14:tracePt t="8563" x="3387725" y="3268663"/>
          <p14:tracePt t="8572" x="3497263" y="3251200"/>
          <p14:tracePt t="8578" x="3616325" y="3241675"/>
          <p14:tracePt t="8585" x="3762375" y="3241675"/>
          <p14:tracePt t="8592" x="3844925" y="3241675"/>
          <p14:tracePt t="8599" x="3990975" y="3241675"/>
          <p14:tracePt t="8606" x="4073525" y="3241675"/>
          <p14:tracePt t="8613" x="4192588" y="3241675"/>
          <p14:tracePt t="8621" x="4256088" y="3241675"/>
          <p14:tracePt t="8627" x="4338638" y="3241675"/>
          <p14:tracePt t="8634" x="4429125" y="3241675"/>
          <p14:tracePt t="8642" x="4492625" y="3251200"/>
          <p14:tracePt t="8649" x="4611688" y="3268663"/>
          <p14:tracePt t="8656" x="4694238" y="3268663"/>
          <p14:tracePt t="8663" x="4767263" y="3287713"/>
          <p14:tracePt t="8671" x="4849813" y="3305175"/>
          <p14:tracePt t="8677" x="4940300" y="3341688"/>
          <p14:tracePt t="8684" x="4995863" y="3351213"/>
          <p14:tracePt t="8693" x="5078413" y="3378200"/>
          <p14:tracePt t="8698" x="5151438" y="3387725"/>
          <p14:tracePt t="8706" x="5205413" y="3397250"/>
          <p14:tracePt t="8713" x="5268913" y="3406775"/>
          <p14:tracePt t="8721" x="5341938" y="3424238"/>
          <p14:tracePt t="8727" x="5414963" y="3460750"/>
          <p14:tracePt t="8734" x="5451475" y="3470275"/>
          <p14:tracePt t="8741" x="5507038" y="3479800"/>
          <p14:tracePt t="8749" x="5561013" y="3497263"/>
          <p14:tracePt t="8756" x="5597525" y="3506788"/>
          <p14:tracePt t="8762" x="5634038" y="3516313"/>
          <p14:tracePt t="8771" x="5662613" y="3524250"/>
          <p14:tracePt t="8777" x="5716588" y="3560763"/>
          <p14:tracePt t="8784" x="5735638" y="3570288"/>
          <p14:tracePt t="8791" x="5789613" y="3589338"/>
          <p14:tracePt t="8798" x="5799138" y="3589338"/>
          <p14:tracePt t="8805" x="5826125" y="3597275"/>
          <p14:tracePt t="8812" x="5845175" y="3597275"/>
          <p14:tracePt t="8821" x="5854700" y="3606800"/>
          <p14:tracePt t="8826" x="5872163" y="3606800"/>
          <p14:tracePt t="8833" x="5891213" y="3616325"/>
          <p14:tracePt t="8841" x="5899150" y="3625850"/>
          <p14:tracePt t="8848" x="5908675" y="3625850"/>
          <p14:tracePt t="8855" x="5918200" y="3643313"/>
          <p14:tracePt t="8862" x="5918200" y="3652838"/>
          <p14:tracePt t="8871" x="5927725" y="3662363"/>
          <p14:tracePt t="8876" x="5945188" y="3662363"/>
          <p14:tracePt t="8883" x="5945188" y="3670300"/>
          <p14:tracePt t="8890" x="5945188" y="3679825"/>
          <p14:tracePt t="8898" x="5945188" y="3689350"/>
          <p14:tracePt t="8912" x="5945188" y="3698875"/>
          <p14:tracePt t="8919" x="5945188" y="3716338"/>
          <p14:tracePt t="8933" x="5945188" y="3725863"/>
          <p14:tracePt t="8940" x="5935663" y="3725863"/>
          <p14:tracePt t="8947" x="5927725" y="3735388"/>
          <p14:tracePt t="8954" x="5927725" y="3743325"/>
          <p14:tracePt t="8961" x="5918200" y="3752850"/>
          <p14:tracePt t="8969" x="5899150" y="3762375"/>
          <p14:tracePt t="8975" x="5881688" y="3771900"/>
          <p14:tracePt t="8983" x="5845175" y="3771900"/>
          <p14:tracePt t="8990" x="5818188" y="3771900"/>
          <p14:tracePt t="8997" x="5789613" y="3779838"/>
          <p14:tracePt t="9004" x="5753100" y="3808413"/>
          <p14:tracePt t="9011" x="5726113" y="3816350"/>
          <p14:tracePt t="9018" x="5699125" y="3825875"/>
          <p14:tracePt t="9025" x="5670550" y="3825875"/>
          <p14:tracePt t="9032" x="5653088" y="3835400"/>
          <p14:tracePt t="9040" x="5643563" y="3835400"/>
          <p14:tracePt t="9047" x="5634038" y="3835400"/>
          <p14:tracePt t="9054" x="5616575" y="3835400"/>
          <p14:tracePt t="9060" x="5607050" y="3835400"/>
          <p14:tracePt t="9068" x="5597525" y="3835400"/>
          <p14:tracePt t="9075" x="5580063" y="3835400"/>
          <p14:tracePt t="9082" x="5570538" y="3844925"/>
          <p14:tracePt t="9089" x="5561013" y="3844925"/>
          <p14:tracePt t="9096" x="5553075" y="3844925"/>
          <p14:tracePt t="9104" x="5543550" y="3844925"/>
          <p14:tracePt t="9110" x="5534025" y="3844925"/>
          <p14:tracePt t="9118" x="5516563" y="3844925"/>
          <p14:tracePt t="9124" x="5507038" y="3844925"/>
          <p14:tracePt t="9131" x="5497513" y="3844925"/>
          <p14:tracePt t="9139" x="5487988" y="3844925"/>
          <p14:tracePt t="9146" x="5480050" y="3844925"/>
          <p14:tracePt t="9154" x="5470525" y="3844925"/>
          <p14:tracePt t="9173" x="5451475" y="3844925"/>
          <p14:tracePt t="9231" x="5443538" y="3844925"/>
          <p14:tracePt t="9238" x="5434013" y="3844925"/>
          <p14:tracePt t="9260" x="5424488" y="3835400"/>
          <p14:tracePt t="17574" x="5414963" y="3835400"/>
          <p14:tracePt t="17623" x="5407025" y="3835400"/>
          <p14:tracePt t="17638" x="5387975" y="3835400"/>
          <p14:tracePt t="17688" x="5387975" y="3844925"/>
          <p14:tracePt t="17901" x="5397500" y="3844925"/>
          <p14:tracePt t="17907" x="5414963" y="3844925"/>
          <p14:tracePt t="17914" x="5414963" y="3835400"/>
          <p14:tracePt t="17922" x="5424488" y="3835400"/>
          <p14:tracePt t="17928" x="5451475" y="3835400"/>
          <p14:tracePt t="17938" x="5461000" y="3825875"/>
          <p14:tracePt t="17949" x="5480050" y="3816350"/>
          <p14:tracePt t="17964" x="5497513" y="3808413"/>
          <p14:tracePt t="17971" x="5507038" y="3789363"/>
          <p14:tracePt t="17978" x="5516563" y="3779838"/>
          <p14:tracePt t="17986" x="5524500" y="3779838"/>
          <p14:tracePt t="17992" x="5534025" y="3771900"/>
          <p14:tracePt t="18000" x="5543550" y="3771900"/>
          <p14:tracePt t="18007" x="5553075" y="3762375"/>
          <p14:tracePt t="18014" x="5553075" y="3752850"/>
          <p14:tracePt t="18028" x="5561013" y="3752850"/>
          <p14:tracePt t="18049" x="5570538" y="3743325"/>
          <p14:tracePt t="18071" x="5580063" y="3735388"/>
          <p14:tracePt t="18113" x="5580063" y="3716338"/>
          <p14:tracePt t="18127" x="5580063" y="3706813"/>
          <p14:tracePt t="18134" x="5589588" y="3679825"/>
          <p14:tracePt t="18142" x="5607050" y="3652838"/>
          <p14:tracePt t="18149" x="5607050" y="3633788"/>
          <p14:tracePt t="18177" x="5607050" y="3625850"/>
          <p14:tracePt t="18206" x="5607050" y="3616325"/>
          <p14:tracePt t="18212" x="5597525" y="3616325"/>
          <p14:tracePt t="18241" x="5589588" y="3616325"/>
          <p14:tracePt t="18248" x="5580063" y="3616325"/>
          <p14:tracePt t="18262" x="5570538" y="3606800"/>
          <p14:tracePt t="18270" x="5553075" y="3597275"/>
          <p14:tracePt t="18276" x="5534025" y="3589338"/>
          <p14:tracePt t="18283" x="5524500" y="3589338"/>
          <p14:tracePt t="18290" x="5516563" y="3579813"/>
          <p14:tracePt t="18298" x="5507038" y="3579813"/>
          <p14:tracePt t="18305" x="5497513" y="3579813"/>
          <p14:tracePt t="18321" x="5487988" y="3579813"/>
          <p14:tracePt t="18326" x="5480050" y="3560763"/>
          <p14:tracePt t="18348" x="5470525" y="3560763"/>
          <p14:tracePt t="18362" x="5461000" y="3560763"/>
          <p14:tracePt t="18376" x="5451475" y="3560763"/>
          <p14:tracePt t="18390" x="5443538" y="3560763"/>
          <p14:tracePt t="18397" x="5434013" y="3552825"/>
          <p14:tracePt t="18404" x="5424488" y="3543300"/>
          <p14:tracePt t="18411" x="5407025" y="3533775"/>
          <p14:tracePt t="18419" x="5387975" y="3524250"/>
          <p14:tracePt t="18425" x="5370513" y="3524250"/>
          <p14:tracePt t="18653" x="5378450" y="3524250"/>
          <p14:tracePt t="18660" x="5387975" y="3524250"/>
          <p14:tracePt t="18667" x="5407025" y="3524250"/>
          <p14:tracePt t="18674" x="5414963" y="3524250"/>
          <p14:tracePt t="18681" x="5424488" y="3524250"/>
          <p14:tracePt t="18688" x="5434013" y="3524250"/>
          <p14:tracePt t="18695" x="5443538" y="3524250"/>
          <p14:tracePt t="18704" x="5461000" y="3524250"/>
          <p14:tracePt t="18709" x="5470525" y="3524250"/>
          <p14:tracePt t="18717" x="5480050" y="3524250"/>
          <p14:tracePt t="18724" x="5487988" y="3524250"/>
          <p14:tracePt t="18731" x="5497513" y="3524250"/>
          <p14:tracePt t="18738" x="5507038" y="3524250"/>
          <p14:tracePt t="18745" x="5516563" y="3524250"/>
          <p14:tracePt t="18753" x="5534025" y="3524250"/>
          <p14:tracePt t="18759" x="5561013" y="3533775"/>
          <p14:tracePt t="18766" x="5580063" y="3543300"/>
          <p14:tracePt t="18780" x="5589588" y="3543300"/>
          <p14:tracePt t="18788" x="5607050" y="3543300"/>
          <p14:tracePt t="18794" x="5616575" y="3552825"/>
          <p14:tracePt t="18802" x="5634038" y="3552825"/>
          <p14:tracePt t="18816" x="5643563" y="3552825"/>
          <p14:tracePt t="18830" x="5653088" y="3552825"/>
          <p14:tracePt t="18844" x="5653088" y="3560763"/>
          <p14:tracePt t="18852" x="5662613" y="3560763"/>
          <p14:tracePt t="18858" x="5670550" y="3560763"/>
          <p14:tracePt t="18866" x="5680075" y="3560763"/>
          <p14:tracePt t="18873" x="5699125" y="3570288"/>
          <p14:tracePt t="18880" x="5708650" y="3579813"/>
          <p14:tracePt t="18888" x="5716588" y="3589338"/>
          <p14:tracePt t="18894" x="5735638" y="3597275"/>
          <p14:tracePt t="18901" x="5735638" y="3606800"/>
          <p14:tracePt t="18916" x="5745163" y="3616325"/>
          <p14:tracePt t="18929" x="5745163" y="3625850"/>
          <p14:tracePt t="18938" x="5745163" y="3633788"/>
          <p14:tracePt t="18965" x="5745163" y="3643313"/>
          <p14:tracePt t="18987" x="5745163" y="3652838"/>
          <p14:tracePt t="19001" x="5745163" y="3662363"/>
          <p14:tracePt t="19007" x="5745163" y="3670300"/>
          <p14:tracePt t="19022" x="5745163" y="3679825"/>
          <p14:tracePt t="19029" x="5745163" y="3689350"/>
          <p14:tracePt t="19038" x="5745163" y="3698875"/>
          <p14:tracePt t="19050" x="5745163" y="3716338"/>
          <p14:tracePt t="19057" x="5735638" y="3725863"/>
          <p14:tracePt t="19064" x="5726113" y="3735388"/>
          <p14:tracePt t="19072" x="5716588" y="3743325"/>
          <p14:tracePt t="19078" x="5689600" y="3762375"/>
          <p14:tracePt t="19088" x="5680075" y="3771900"/>
          <p14:tracePt t="19093" x="5680075" y="3779838"/>
          <p14:tracePt t="19099" x="5670550" y="3798888"/>
          <p14:tracePt t="19107" x="5662613" y="3798888"/>
          <p14:tracePt t="19114" x="5643563" y="3808413"/>
          <p14:tracePt t="19121" x="5643563" y="3816350"/>
          <p14:tracePt t="19128" x="5634038" y="3825875"/>
          <p14:tracePt t="19137" x="5616575" y="3835400"/>
          <p14:tracePt t="19142" x="5597525" y="3835400"/>
          <p14:tracePt t="19150" x="5589588" y="3844925"/>
          <p14:tracePt t="19157" x="5580063" y="3844925"/>
          <p14:tracePt t="19173" x="5561013" y="3852863"/>
          <p14:tracePt t="19185" x="5543550" y="3852863"/>
          <p14:tracePt t="19192" x="5534025" y="3852863"/>
          <p14:tracePt t="19220" x="5524500" y="3852863"/>
          <p14:tracePt t="19235" x="5524500" y="3862388"/>
          <p14:tracePt t="19271" x="5516563" y="3862388"/>
          <p14:tracePt t="19370" x="5516563" y="3852863"/>
          <p14:tracePt t="19377" x="5516563" y="3844925"/>
          <p14:tracePt t="19384" x="5524500" y="3844925"/>
          <p14:tracePt t="19391" x="5553075" y="3835400"/>
          <p14:tracePt t="19398" x="5570538" y="3825875"/>
          <p14:tracePt t="19406" x="5589588" y="3816350"/>
          <p14:tracePt t="19412" x="5597525" y="3816350"/>
          <p14:tracePt t="19422" x="5616575" y="3808413"/>
          <p14:tracePt t="19426" x="5643563" y="3798888"/>
          <p14:tracePt t="19433" x="5653088" y="3779838"/>
          <p14:tracePt t="19441" x="5670550" y="3771900"/>
          <p14:tracePt t="19448" x="5680075" y="3762375"/>
          <p14:tracePt t="19469" x="5689600" y="3752850"/>
          <p14:tracePt t="19483" x="5699125" y="3743325"/>
          <p14:tracePt t="19505" x="5716588" y="3735388"/>
          <p14:tracePt t="19520" x="5716588" y="3725863"/>
          <p14:tracePt t="19533" x="5726113" y="3725863"/>
          <p14:tracePt t="19540" x="5735638" y="3706813"/>
          <p14:tracePt t="19547" x="5745163" y="3698875"/>
          <p14:tracePt t="19561" x="5753100" y="3689350"/>
          <p14:tracePt t="19583" x="5753100" y="3679825"/>
          <p14:tracePt t="19646" x="5753100" y="3643313"/>
          <p14:tracePt t="19653" x="5745163" y="3606800"/>
          <p14:tracePt t="19661" x="5745163" y="3589338"/>
          <p14:tracePt t="19668" x="5735638" y="3589338"/>
          <p14:tracePt t="19675" x="5726113" y="3579813"/>
          <p14:tracePt t="19682" x="5716588" y="3560763"/>
          <p14:tracePt t="19689" x="5699125" y="3543300"/>
          <p14:tracePt t="19696" x="5689600" y="3533775"/>
          <p14:tracePt t="19711" x="5680075" y="3524250"/>
          <p14:tracePt t="19717" x="5670550" y="3524250"/>
          <p14:tracePt t="19725" x="5662613" y="3524250"/>
          <p14:tracePt t="19739" x="5653088" y="3524250"/>
          <p14:tracePt t="19767" x="5643563" y="3524250"/>
          <p14:tracePt t="19782" x="5626100" y="3524250"/>
          <p14:tracePt t="19803" x="5616575" y="3524250"/>
          <p14:tracePt t="19817" x="5607050" y="3516313"/>
          <p14:tracePt t="19831" x="5597525" y="3516313"/>
          <p14:tracePt t="19910" x="5589588" y="3516313"/>
          <p14:tracePt t="20286" x="5589588" y="3506788"/>
          <p14:tracePt t="20812" x="5597525" y="3506788"/>
          <p14:tracePt t="20818" x="5597525" y="3516313"/>
          <p14:tracePt t="20832" x="5597525" y="3524250"/>
          <p14:tracePt t="20868" x="5607050" y="3524250"/>
          <p14:tracePt t="20932" x="5607050" y="3543300"/>
          <p14:tracePt t="20953" x="5607050" y="3552825"/>
          <p14:tracePt t="20974" x="5607050" y="3560763"/>
          <p14:tracePt t="20995" x="5616575" y="3560763"/>
          <p14:tracePt t="21003" x="5616575" y="3570288"/>
          <p14:tracePt t="21024" x="5616575" y="3579813"/>
          <p14:tracePt t="21081" x="5616575" y="3589338"/>
          <p14:tracePt t="21138" x="5616575" y="3597275"/>
          <p14:tracePt t="21152" x="5616575" y="3616325"/>
          <p14:tracePt t="21159" x="5616575" y="3625850"/>
          <p14:tracePt t="21174" x="5616575" y="3633788"/>
          <p14:tracePt t="21194" x="5616575" y="3643313"/>
          <p14:tracePt t="21202" x="5607050" y="3652838"/>
          <p14:tracePt t="21251" x="5597525" y="3652838"/>
          <p14:tracePt t="21258" x="5597525" y="3662363"/>
          <p14:tracePt t="21272" x="5597525" y="3670300"/>
          <p14:tracePt t="21280" x="5589588" y="3689350"/>
          <p14:tracePt t="21288" x="5580063" y="3689350"/>
          <p14:tracePt t="21293" x="5570538" y="3698875"/>
          <p14:tracePt t="21301" x="5570538" y="3706813"/>
          <p14:tracePt t="21308" x="5561013" y="3716338"/>
          <p14:tracePt t="21329" x="5553075" y="3725863"/>
          <p14:tracePt t="21338" x="5543550" y="3725863"/>
          <p14:tracePt t="21351" x="5534025" y="3725863"/>
          <p14:tracePt t="21357" x="5534025" y="3735388"/>
          <p14:tracePt t="21364" x="5524500" y="3735388"/>
          <p14:tracePt t="21373" x="5524500" y="3743325"/>
          <p14:tracePt t="21379" x="5516563" y="3762375"/>
          <p14:tracePt t="21388" x="5507038" y="3762375"/>
          <p14:tracePt t="21393" x="5497513" y="3762375"/>
          <p14:tracePt t="21407" x="5497513" y="3771900"/>
          <p14:tracePt t="21422" x="5497513" y="3779838"/>
          <p14:tracePt t="21437" x="5480050" y="3779838"/>
          <p14:tracePt t="21543" x="5487988" y="3779838"/>
          <p14:tracePt t="21549" x="5497513" y="3771900"/>
          <p14:tracePt t="21556" x="5497513" y="3762375"/>
          <p14:tracePt t="21564" x="5507038" y="3752850"/>
          <p14:tracePt t="21573" x="5516563" y="3752850"/>
          <p14:tracePt t="21578" x="5524500" y="3752850"/>
          <p14:tracePt t="21586" x="5524500" y="3743325"/>
          <p14:tracePt t="21592" x="5543550" y="3743325"/>
          <p14:tracePt t="21599" x="5570538" y="3735388"/>
          <p14:tracePt t="21607" x="5580063" y="3725863"/>
          <p14:tracePt t="21613" x="5589588" y="3725863"/>
          <p14:tracePt t="21621" x="5589588" y="3716338"/>
          <p14:tracePt t="21627" x="5597525" y="3716338"/>
          <p14:tracePt t="21634" x="5616575" y="3716338"/>
          <p14:tracePt t="21641" x="5626100" y="3716338"/>
          <p14:tracePt t="21656" x="5634038" y="3706813"/>
          <p14:tracePt t="21663" x="5643563" y="3706813"/>
          <p14:tracePt t="21677" x="5653088" y="3698875"/>
          <p14:tracePt t="21691" x="5662613" y="3689350"/>
          <p14:tracePt t="21713" x="5670550" y="3679825"/>
          <p14:tracePt t="21727" x="5680075" y="3670300"/>
          <p14:tracePt t="21734" x="5689600" y="3662363"/>
          <p14:tracePt t="21961" x="5680075" y="3662363"/>
          <p14:tracePt t="21975" x="5670550" y="3662363"/>
          <p14:tracePt t="21982" x="5670550" y="3652838"/>
          <p14:tracePt t="22018" x="5653088" y="3652838"/>
          <p14:tracePt t="22025" x="5653088" y="3643313"/>
          <p14:tracePt t="22061" x="5643563" y="3643313"/>
          <p14:tracePt t="22111" x="5634038" y="3643313"/>
          <p14:tracePt t="23885" x="5634038" y="3652838"/>
          <p14:tracePt t="23892" x="5634038" y="3662363"/>
          <p14:tracePt t="23906" x="5626100" y="3662363"/>
          <p14:tracePt t="24013" x="5626100" y="3670300"/>
          <p14:tracePt t="24120" x="5626100" y="3679825"/>
          <p14:tracePt t="24155" x="5626100" y="3689350"/>
          <p14:tracePt t="24183" x="5626100" y="3698875"/>
          <p14:tracePt t="24197" x="5616575" y="3698875"/>
          <p14:tracePt t="24226" x="5616575" y="3706813"/>
          <p14:tracePt t="24240" x="5616575" y="3716338"/>
          <p14:tracePt t="24247" x="5597525" y="3752850"/>
          <p14:tracePt t="24254" x="5597525" y="3779838"/>
          <p14:tracePt t="24261" x="5589588" y="3808413"/>
          <p14:tracePt t="24269" x="5589588" y="3816350"/>
          <p14:tracePt t="24275" x="5580063" y="3844925"/>
          <p14:tracePt t="24282" x="5580063" y="3862388"/>
          <p14:tracePt t="24291" x="5580063" y="3871913"/>
          <p14:tracePt t="24297" x="5580063" y="3881438"/>
          <p14:tracePt t="24304" x="5580063" y="3889375"/>
          <p14:tracePt t="24311" x="5580063" y="3898900"/>
          <p14:tracePt t="24318" x="5580063" y="3908425"/>
          <p14:tracePt t="24325" x="5580063" y="3917950"/>
          <p14:tracePt t="24333" x="5580063" y="3927475"/>
          <p14:tracePt t="24339" x="5580063" y="3935413"/>
          <p14:tracePt t="24354" x="5580063" y="3944938"/>
          <p14:tracePt t="24368" x="5580063" y="3954463"/>
          <p14:tracePt t="24375" x="5580063" y="3963988"/>
          <p14:tracePt t="24389" x="5580063" y="3971925"/>
          <p14:tracePt t="24396" x="5580063" y="3981450"/>
          <p14:tracePt t="24431" x="5570538" y="4000500"/>
          <p14:tracePt t="24439" x="5570538" y="4008438"/>
          <p14:tracePt t="24453" x="5570538" y="4017963"/>
          <p14:tracePt t="24467" x="5570538" y="4027488"/>
          <p14:tracePt t="24474" x="5570538" y="4037013"/>
          <p14:tracePt t="24483" x="5570538" y="4044950"/>
          <p14:tracePt t="24496" x="5570538" y="4054475"/>
          <p14:tracePt t="24504" x="5561013" y="4073525"/>
          <p14:tracePt t="24510" x="5561013" y="4090988"/>
          <p14:tracePt t="24524" x="5561013" y="4100513"/>
          <p14:tracePt t="24531" x="5561013" y="4110038"/>
          <p14:tracePt t="24538" x="5553075" y="4117975"/>
          <p14:tracePt t="24545" x="5543550" y="4117975"/>
          <p14:tracePt t="24554" x="5543550" y="4127500"/>
          <p14:tracePt t="24559" x="5543550" y="4146550"/>
          <p14:tracePt t="24567" x="5543550" y="4154488"/>
          <p14:tracePt t="24581" x="5543550" y="4173538"/>
          <p14:tracePt t="24589" x="5543550" y="4183063"/>
          <p14:tracePt t="24596" x="5524500" y="4191000"/>
          <p14:tracePt t="24604" x="5516563" y="4200525"/>
          <p14:tracePt t="24609" x="5516563" y="4219575"/>
          <p14:tracePt t="24616" x="5507038" y="4227513"/>
          <p14:tracePt t="24623" x="5507038" y="4237038"/>
          <p14:tracePt t="24638" x="5507038" y="4256088"/>
          <p14:tracePt t="24644" x="5497513" y="4264025"/>
          <p14:tracePt t="24652" x="5497513" y="4273550"/>
          <p14:tracePt t="24666" x="5487988" y="4283075"/>
          <p14:tracePt t="24673" x="5487988" y="4292600"/>
          <p14:tracePt t="24680" x="5480050" y="4300538"/>
          <p14:tracePt t="24694" x="5470525" y="4310063"/>
          <p14:tracePt t="24702" x="5470525" y="4319588"/>
          <p14:tracePt t="24709" x="5470525" y="4337050"/>
          <p14:tracePt t="24715" x="5451475" y="4346575"/>
          <p14:tracePt t="24723" x="5451475" y="4356100"/>
          <p14:tracePt t="24730" x="5451475" y="4373563"/>
          <p14:tracePt t="24738" x="5443538" y="4383088"/>
          <p14:tracePt t="24744" x="5443538" y="4392613"/>
          <p14:tracePt t="24751" x="5434013" y="4392613"/>
          <p14:tracePt t="24758" x="5434013" y="4402138"/>
          <p14:tracePt t="24765" x="5434013" y="4410075"/>
          <p14:tracePt t="24773" x="5424488" y="4419600"/>
          <p14:tracePt t="24788" x="5414963" y="4446588"/>
          <p14:tracePt t="24793" x="5414963" y="4465638"/>
          <p14:tracePt t="24801" x="5414963" y="4483100"/>
          <p14:tracePt t="24808" x="5407025" y="4492625"/>
          <p14:tracePt t="24815" x="5407025" y="4519613"/>
          <p14:tracePt t="24822" x="5397500" y="4538663"/>
          <p14:tracePt t="24829" x="5387975" y="4556125"/>
          <p14:tracePt t="24838" x="5370513" y="4575175"/>
          <p14:tracePt t="24843" x="5360988" y="4592638"/>
          <p14:tracePt t="24851" x="5351463" y="4611688"/>
          <p14:tracePt t="24857" x="5341938" y="4611688"/>
          <p14:tracePt t="24865" x="5341938" y="4621213"/>
          <p14:tracePt t="24872" x="5334000" y="4629150"/>
          <p14:tracePt t="24879" x="5334000" y="4638675"/>
          <p14:tracePt t="24888" x="5334000" y="4648200"/>
          <p14:tracePt t="24900" x="5334000" y="4657725"/>
          <p14:tracePt t="24907" x="5324475" y="4657725"/>
          <p14:tracePt t="24999" x="5314950" y="4648200"/>
          <p14:tracePt t="25007" x="5305425" y="4638675"/>
          <p14:tracePt t="25014" x="5297488" y="4638675"/>
          <p14:tracePt t="25021" x="5287963" y="4629150"/>
          <p14:tracePt t="25042" x="5278438" y="4621213"/>
          <p14:tracePt t="25064" x="5278438" y="4602163"/>
          <p14:tracePt t="25071" x="5268913" y="4602163"/>
          <p14:tracePt t="25077" x="5268913" y="4592638"/>
          <p14:tracePt t="25099" x="5268913" y="4584700"/>
          <p14:tracePt t="25148" x="5260975" y="4575175"/>
          <p14:tracePt t="25163" x="5251450" y="4565650"/>
          <p14:tracePt t="25170" x="5241925" y="4556125"/>
          <p14:tracePt t="25192" x="5224463" y="4556125"/>
          <p14:tracePt t="25198" x="5224463" y="4548188"/>
          <p14:tracePt t="25213" x="5224463" y="4529138"/>
          <p14:tracePt t="25241" x="5214938" y="4529138"/>
          <p14:tracePt t="25248" x="5214938" y="4519613"/>
          <p14:tracePt t="25255" x="5205413" y="4492625"/>
          <p14:tracePt t="25283" x="5205413" y="4483100"/>
          <p14:tracePt t="25333" x="5205413" y="4475163"/>
          <p14:tracePt t="25383" x="5205413" y="4456113"/>
          <p14:tracePt t="25489" x="5205413" y="4446588"/>
          <p14:tracePt t="32476" x="5224463" y="4446588"/>
          <p14:tracePt t="32484" x="5251450" y="4438650"/>
          <p14:tracePt t="32491" x="5287963" y="4429125"/>
          <p14:tracePt t="32497" x="5305425" y="4429125"/>
          <p14:tracePt t="32506" x="5324475" y="4429125"/>
          <p14:tracePt t="32512" x="5334000" y="4429125"/>
          <p14:tracePt t="32521" x="5341938" y="4429125"/>
          <p14:tracePt t="32526" x="5370513" y="4429125"/>
          <p14:tracePt t="32533" x="5378450" y="4438650"/>
          <p14:tracePt t="32540" x="5387975" y="4446588"/>
          <p14:tracePt t="32548" x="5387975" y="4456113"/>
          <p14:tracePt t="32555" x="5407025" y="4465638"/>
          <p14:tracePt t="32571" x="5414963" y="4483100"/>
          <p14:tracePt t="32576" x="5414963" y="4492625"/>
          <p14:tracePt t="32583" x="5424488" y="4502150"/>
          <p14:tracePt t="32590" x="5443538" y="4538663"/>
          <p14:tracePt t="32597" x="5451475" y="4548188"/>
          <p14:tracePt t="32605" x="5451475" y="4565650"/>
          <p14:tracePt t="32611" x="5451475" y="4584700"/>
          <p14:tracePt t="32619" x="5461000" y="4611688"/>
          <p14:tracePt t="32625" x="5461000" y="4621213"/>
          <p14:tracePt t="32633" x="5461000" y="4638675"/>
          <p14:tracePt t="32640" x="5470525" y="4657725"/>
          <p14:tracePt t="32647" x="5470525" y="4665663"/>
          <p14:tracePt t="32654" x="5470525" y="4675188"/>
          <p14:tracePt t="32661" x="5470525" y="4702175"/>
          <p14:tracePt t="32668" x="5470525" y="4711700"/>
          <p14:tracePt t="32675" x="5470525" y="4730750"/>
          <p14:tracePt t="32683" x="5470525" y="4748213"/>
          <p14:tracePt t="32690" x="5470525" y="4757738"/>
          <p14:tracePt t="32697" x="5470525" y="4775200"/>
          <p14:tracePt t="32704" x="5470525" y="4784725"/>
          <p14:tracePt t="32711" x="5470525" y="4794250"/>
          <p14:tracePt t="32718" x="5470525" y="4803775"/>
          <p14:tracePt t="32725" x="5470525" y="4811713"/>
          <p14:tracePt t="32732" x="5470525" y="4821238"/>
          <p14:tracePt t="32748" x="5470525" y="4830763"/>
          <p14:tracePt t="32755" x="5470525" y="4848225"/>
          <p14:tracePt t="32760" x="5470525" y="4857750"/>
          <p14:tracePt t="32775" x="5470525" y="4867275"/>
          <p14:tracePt t="32782" x="5470525" y="4876800"/>
          <p14:tracePt t="32789" x="5470525" y="4884738"/>
          <p14:tracePt t="32796" x="5461000" y="4884738"/>
          <p14:tracePt t="32805" x="5461000" y="4894263"/>
          <p14:tracePt t="32810" x="5451475" y="4903788"/>
          <p14:tracePt t="32817" x="5451475" y="4922838"/>
          <p14:tracePt t="32824" x="5443538" y="4930775"/>
          <p14:tracePt t="32838" x="5434013" y="4940300"/>
          <p14:tracePt t="32846" x="5424488" y="4940300"/>
          <p14:tracePt t="32854" x="5424488" y="4949825"/>
          <p14:tracePt t="32860" x="5414963" y="4959350"/>
          <p14:tracePt t="32867" x="5407025" y="4959350"/>
          <p14:tracePt t="32881" x="5397500" y="4959350"/>
          <p14:tracePt t="32889" x="5387975" y="4967288"/>
          <p14:tracePt t="32904" x="5378450" y="4976813"/>
          <p14:tracePt t="32909" x="5370513" y="4976813"/>
          <p14:tracePt t="32924" x="5360988" y="4976813"/>
          <p14:tracePt t="32938" x="5351463" y="4976813"/>
          <p14:tracePt t="32945" x="5341938" y="4976813"/>
          <p14:tracePt t="32959" x="5341938" y="4995863"/>
          <p14:tracePt t="32973" x="5334000" y="4995863"/>
          <p14:tracePt t="32981" x="5324475" y="4995863"/>
          <p14:tracePt t="32995" x="5314950" y="4995863"/>
          <p14:tracePt t="33016" x="5297488" y="5003800"/>
          <p14:tracePt t="33023" x="5287963" y="5003800"/>
          <p14:tracePt t="33038" x="5278438" y="5003800"/>
          <p14:tracePt t="33059" x="5278438" y="5013325"/>
          <p14:tracePt t="33080" x="5268913" y="5013325"/>
          <p14:tracePt t="33130" x="5260975" y="5013325"/>
          <p14:tracePt t="42125" x="5268913" y="5013325"/>
          <p14:tracePt t="42182" x="5278438" y="5013325"/>
          <p14:tracePt t="42211" x="5297488" y="5013325"/>
          <p14:tracePt t="42217" x="5297488" y="5022850"/>
          <p14:tracePt t="42238" x="5305425" y="5022850"/>
          <p14:tracePt t="42246" x="5314950" y="5022850"/>
          <p14:tracePt t="42260" x="5334000" y="5022850"/>
          <p14:tracePt t="42267" x="5334000" y="5032375"/>
          <p14:tracePt t="42274" x="5334000" y="5040313"/>
          <p14:tracePt t="42281" x="5341938" y="5040313"/>
          <p14:tracePt t="42288" x="5351463" y="5040313"/>
          <p14:tracePt t="42295" x="5370513" y="5040313"/>
          <p14:tracePt t="42304" x="5370513" y="5049838"/>
          <p14:tracePt t="42309" x="5378450" y="5059363"/>
          <p14:tracePt t="42317" x="5387975" y="5059363"/>
          <p14:tracePt t="42324" x="5397500" y="5068888"/>
          <p14:tracePt t="42338" x="5414963" y="5068888"/>
          <p14:tracePt t="42345" x="5414963" y="5076825"/>
          <p14:tracePt t="42352" x="5443538" y="5086350"/>
          <p14:tracePt t="42359" x="5451475" y="5095875"/>
          <p14:tracePt t="42373" x="5470525" y="5095875"/>
          <p14:tracePt t="42380" x="5470525" y="5113338"/>
          <p14:tracePt t="42388" x="5487988" y="5122863"/>
          <p14:tracePt t="42395" x="5497513" y="5132388"/>
          <p14:tracePt t="42402" x="5497513" y="5141913"/>
          <p14:tracePt t="42409" x="5524500" y="5149850"/>
          <p14:tracePt t="42416" x="5534025" y="5149850"/>
          <p14:tracePt t="42423" x="5534025" y="5159375"/>
          <p14:tracePt t="42430" x="5553075" y="5168900"/>
          <p14:tracePt t="42438" x="5561013" y="5178425"/>
          <p14:tracePt t="42444" x="5580063" y="5186363"/>
          <p14:tracePt t="42451" x="5589588" y="5195888"/>
          <p14:tracePt t="42459" x="5597525" y="5205413"/>
          <p14:tracePt t="42466" x="5607050" y="5214938"/>
          <p14:tracePt t="42473" x="5626100" y="5222875"/>
          <p14:tracePt t="42488" x="5634038" y="5232400"/>
          <p14:tracePt t="42494" x="5643563" y="5241925"/>
          <p14:tracePt t="42501" x="5670550" y="5251450"/>
          <p14:tracePt t="42508" x="5670550" y="5259388"/>
          <p14:tracePt t="42522" x="5680075" y="5268913"/>
          <p14:tracePt t="42530" x="5689600" y="5278438"/>
          <p14:tracePt t="42538" x="5699125" y="5278438"/>
          <p14:tracePt t="42544" x="5708650" y="5287963"/>
          <p14:tracePt t="42551" x="5708650" y="5295900"/>
          <p14:tracePt t="42565" x="5716588" y="5295900"/>
          <p14:tracePt t="42580" x="5716588" y="5305425"/>
          <p14:tracePt t="42588" x="5716588" y="5314950"/>
          <p14:tracePt t="42593" x="5726113" y="5314950"/>
          <p14:tracePt t="42601" x="5726113" y="5324475"/>
          <p14:tracePt t="42608" x="5745163" y="5332413"/>
          <p14:tracePt t="42622" x="5745163" y="5351463"/>
          <p14:tracePt t="42629" x="5745163" y="5360988"/>
          <p14:tracePt t="42643" x="5753100" y="5368925"/>
          <p14:tracePt t="42650" x="5753100" y="5378450"/>
          <p14:tracePt t="42657" x="5753100" y="5387975"/>
          <p14:tracePt t="42664" x="5753100" y="5397500"/>
          <p14:tracePt t="42679" x="5753100" y="5405438"/>
          <p14:tracePt t="42688" x="5753100" y="5424488"/>
          <p14:tracePt t="42700" x="5753100" y="5434013"/>
          <p14:tracePt t="42722" x="5753100" y="5441950"/>
          <p14:tracePt t="42728" x="5753100" y="5451475"/>
          <p14:tracePt t="42735" x="5753100" y="5461000"/>
          <p14:tracePt t="42750" x="5753100" y="5470525"/>
          <p14:tracePt t="42756" x="5753100" y="5478463"/>
          <p14:tracePt t="42764" x="5745163" y="5497513"/>
          <p14:tracePt t="42771" x="5735638" y="5497513"/>
          <p14:tracePt t="42778" x="5735638" y="5507038"/>
          <p14:tracePt t="42786" x="5726113" y="5514975"/>
          <p14:tracePt t="42792" x="5716588" y="5524500"/>
          <p14:tracePt t="42799" x="5716588" y="5534025"/>
          <p14:tracePt t="42807" x="5708650" y="5534025"/>
          <p14:tracePt t="42828" x="5708650" y="5543550"/>
          <p14:tracePt t="42835" x="5699125" y="5543550"/>
          <p14:tracePt t="42849" x="5689600" y="5551488"/>
          <p14:tracePt t="42856" x="5680075" y="5570538"/>
          <p14:tracePt t="42863" x="5670550" y="5570538"/>
          <p14:tracePt t="42871" x="5662613" y="5570538"/>
          <p14:tracePt t="42877" x="5653088" y="5580063"/>
          <p14:tracePt t="42885" x="5643563" y="5588000"/>
          <p14:tracePt t="42892" x="5634038" y="5588000"/>
          <p14:tracePt t="42898" x="5634038" y="5597525"/>
          <p14:tracePt t="42906" x="5626100" y="5597525"/>
          <p14:tracePt t="42913" x="5616575" y="5607050"/>
          <p14:tracePt t="42921" x="5607050" y="5607050"/>
          <p14:tracePt t="42955" x="5607050" y="5616575"/>
          <p14:tracePt t="50808" x="5607050" y="5607050"/>
          <p14:tracePt t="50822" x="5607050" y="5580063"/>
          <p14:tracePt t="50828" x="5634038" y="5487988"/>
          <p14:tracePt t="50835" x="5670550" y="5397500"/>
          <p14:tracePt t="50842" x="5708650" y="5324475"/>
          <p14:tracePt t="50850" x="5735638" y="5287963"/>
          <p14:tracePt t="50857" x="5745163" y="5259388"/>
          <p14:tracePt t="50864" x="5753100" y="5232400"/>
          <p14:tracePt t="50872" x="5772150" y="5195888"/>
          <p14:tracePt t="50878" x="5818188" y="5105400"/>
          <p14:tracePt t="50885" x="5872163" y="4995863"/>
          <p14:tracePt t="50892" x="5899150" y="4930775"/>
          <p14:tracePt t="50899" x="5945188" y="4848225"/>
          <p14:tracePt t="50908" x="5964238" y="4811713"/>
          <p14:tracePt t="50913" x="5991225" y="4775200"/>
          <p14:tracePt t="50921" x="6008688" y="4748213"/>
          <p14:tracePt t="50928" x="6027738" y="4702175"/>
          <p14:tracePt t="50934" x="6064250" y="4675188"/>
          <p14:tracePt t="50942" x="6100763" y="4602163"/>
          <p14:tracePt t="50949" x="6110288" y="4575175"/>
          <p14:tracePt t="50956" x="6137275" y="4519613"/>
          <p14:tracePt t="50963" x="6154738" y="4492625"/>
          <p14:tracePt t="50971" x="6164263" y="4465638"/>
          <p14:tracePt t="50978" x="6183313" y="4410075"/>
          <p14:tracePt t="50984" x="6191250" y="4383088"/>
          <p14:tracePt t="50991" x="6200775" y="4337050"/>
          <p14:tracePt t="50999" x="6210300" y="4300538"/>
          <p14:tracePt t="51006" x="6227763" y="4273550"/>
          <p14:tracePt t="51013" x="6246813" y="4219575"/>
          <p14:tracePt t="51021" x="6256338" y="4191000"/>
          <p14:tracePt t="51027" x="6273800" y="4164013"/>
          <p14:tracePt t="51034" x="6292850" y="4137025"/>
          <p14:tracePt t="51041" x="6300788" y="4100513"/>
          <p14:tracePt t="51048" x="6329363" y="4027488"/>
          <p14:tracePt t="51056" x="6365875" y="3971925"/>
          <p14:tracePt t="51062" x="6402388" y="3898900"/>
          <p14:tracePt t="51071" x="6419850" y="3852863"/>
          <p14:tracePt t="51077" x="6446838" y="3798888"/>
          <p14:tracePt t="51084" x="6475413" y="3762375"/>
          <p14:tracePt t="51091" x="6511925" y="3698875"/>
          <p14:tracePt t="51098" x="6529388" y="3670300"/>
          <p14:tracePt t="51105" x="6584950" y="3643313"/>
          <p14:tracePt t="51112" x="6621463" y="3570288"/>
          <p14:tracePt t="51122" x="6648450" y="3506788"/>
          <p14:tracePt t="51127" x="6711950" y="3414713"/>
          <p14:tracePt t="51133" x="6757988" y="3333750"/>
          <p14:tracePt t="51141" x="6804025" y="3268663"/>
          <p14:tracePt t="51148" x="6850063" y="3214688"/>
          <p14:tracePt t="51155" x="6894513" y="3168650"/>
          <p14:tracePt t="51173" x="7013575" y="3086100"/>
          <p14:tracePt t="51176" x="7069138" y="3068638"/>
          <p14:tracePt t="51183" x="7105650" y="3032125"/>
          <p14:tracePt t="51191" x="7186613" y="2986088"/>
          <p14:tracePt t="51198" x="7215188" y="2968625"/>
          <p14:tracePt t="51205" x="7251700" y="2940050"/>
          <p14:tracePt t="51212" x="7305675" y="2922588"/>
          <p14:tracePt t="51219" x="7370763" y="2876550"/>
          <p14:tracePt t="51226" x="7434263" y="2840038"/>
          <p14:tracePt t="51233" x="7497763" y="2813050"/>
          <p14:tracePt t="51241" x="7561263" y="2794000"/>
          <p14:tracePt t="51247" x="7634288" y="2757488"/>
          <p14:tracePt t="51255" x="7689850" y="2730500"/>
          <p14:tracePt t="51261" x="7780338" y="2693988"/>
          <p14:tracePt t="51268" x="7835900" y="2674938"/>
          <p14:tracePt t="51275" x="7918450" y="2667000"/>
          <p14:tracePt t="51283" x="7991475" y="2630488"/>
          <p14:tracePt t="51290" x="8045450" y="2630488"/>
          <p14:tracePt t="51297" x="8128000" y="2601913"/>
          <p14:tracePt t="51304" x="8183563" y="2601913"/>
          <p14:tracePt t="51311" x="8256588" y="2593975"/>
          <p14:tracePt t="51318" x="8337550" y="2574925"/>
          <p14:tracePt t="51325" x="8383588" y="2574925"/>
          <p14:tracePt t="51333" x="8439150" y="2574925"/>
          <p14:tracePt t="51340" x="8475663" y="2574925"/>
          <p14:tracePt t="51346" x="8539163" y="2574925"/>
          <p14:tracePt t="51354" x="8575675" y="2574925"/>
          <p14:tracePt t="51361" x="8639175" y="2574925"/>
          <p14:tracePt t="51368" x="8675688" y="2574925"/>
          <p14:tracePt t="51375" x="8712200" y="2584450"/>
          <p14:tracePt t="51382" x="8767763" y="2593975"/>
          <p14:tracePt t="51389" x="8821738" y="2630488"/>
          <p14:tracePt t="51396" x="8894763" y="2630488"/>
          <p14:tracePt t="51404" x="8931275" y="2647950"/>
          <p14:tracePt t="51410" x="8986838" y="2667000"/>
          <p14:tracePt t="51418" x="9040813" y="2667000"/>
          <p14:tracePt t="51425" x="9086850" y="2667000"/>
          <p14:tracePt t="51432" x="9123363" y="2674938"/>
          <p14:tracePt t="51439" x="9178925" y="2674938"/>
          <p14:tracePt t="51446" x="9215438" y="2684463"/>
          <p14:tracePt t="51455" x="9269413" y="2693988"/>
          <p14:tracePt t="51460" x="9305925" y="2703513"/>
          <p14:tracePt t="51467" x="9332913" y="2711450"/>
          <p14:tracePt t="51474" x="9398000" y="2747963"/>
          <p14:tracePt t="51482" x="9424988" y="2757488"/>
          <p14:tracePt t="51489" x="9478963" y="2776538"/>
          <p14:tracePt t="51496" x="9507538" y="2784475"/>
          <p14:tracePt t="51505" x="9534525" y="2794000"/>
          <p14:tracePt t="51510" x="9571038" y="2803525"/>
          <p14:tracePt t="51517" x="9607550" y="2820988"/>
          <p14:tracePt t="51524" x="9653588" y="2840038"/>
          <p14:tracePt t="51531" x="9680575" y="2857500"/>
          <p14:tracePt t="51538" x="9707563" y="2876550"/>
          <p14:tracePt t="51545" x="9763125" y="2913063"/>
          <p14:tracePt t="51555" x="9780588" y="2949575"/>
          <p14:tracePt t="51559" x="9826625" y="3022600"/>
          <p14:tracePt t="51567" x="9882188" y="3105150"/>
          <p14:tracePt t="51574" x="9926638" y="3187700"/>
          <p14:tracePt t="51581" x="9955213" y="3241675"/>
          <p14:tracePt t="51588" x="9972675" y="3268663"/>
          <p14:tracePt t="51595" x="10018713" y="3341688"/>
          <p14:tracePt t="51604" x="10036175" y="3370263"/>
          <p14:tracePt t="51610" x="10064750" y="3406775"/>
          <p14:tracePt t="51616" x="10109200" y="3443288"/>
          <p14:tracePt t="51624" x="10145713" y="3497263"/>
          <p14:tracePt t="51630" x="10164763" y="3543300"/>
          <p14:tracePt t="51638" x="10210800" y="3616325"/>
          <p14:tracePt t="51645" x="10218738" y="3679825"/>
          <p14:tracePt t="51652" x="10247313" y="3735388"/>
          <p14:tracePt t="51659" x="10255250" y="3771900"/>
          <p14:tracePt t="51666" x="10264775" y="3798888"/>
          <p14:tracePt t="51674" x="10274300" y="3825875"/>
          <p14:tracePt t="51680" x="10283825" y="3871913"/>
          <p14:tracePt t="51689" x="10291763" y="3881438"/>
          <p14:tracePt t="51694" x="10320338" y="3917950"/>
          <p14:tracePt t="51708" x="10320338" y="3935413"/>
          <p14:tracePt t="51715" x="10328275" y="3954463"/>
          <p14:tracePt t="51723" x="10328275" y="3963988"/>
          <p14:tracePt t="51739" x="10328275" y="3971925"/>
          <p14:tracePt t="51744" x="10328275" y="3990975"/>
          <p14:tracePt t="51758" x="10328275" y="4000500"/>
          <p14:tracePt t="51766" x="10328275" y="4008438"/>
          <p14:tracePt t="51794" x="10328275" y="4017963"/>
          <p14:tracePt t="51801" x="10320338" y="4017963"/>
          <p14:tracePt t="51808" x="10310813" y="4017963"/>
          <p14:tracePt t="51815" x="10301288" y="4017963"/>
          <p14:tracePt t="51822" x="10283825" y="4017963"/>
          <p14:tracePt t="51829" x="10255250" y="4017963"/>
          <p14:tracePt t="51838" x="10218738" y="4017963"/>
          <p14:tracePt t="51843" x="10210800" y="4017963"/>
          <p14:tracePt t="51851" x="10201275" y="4017963"/>
          <p14:tracePt t="51858" x="10174288" y="4017963"/>
          <p14:tracePt t="51865" x="10164763" y="4017963"/>
          <p14:tracePt t="51872" x="10145713" y="4017963"/>
          <p14:tracePt t="51879" x="10137775" y="4017963"/>
          <p14:tracePt t="51888" x="10128250" y="4017963"/>
          <p14:tracePt t="51893" x="10109200" y="4017963"/>
          <p14:tracePt t="51901" x="10091738" y="4008438"/>
          <p14:tracePt t="51907" x="10082213" y="4008438"/>
          <p14:tracePt t="51914" x="10064750" y="4008438"/>
          <p14:tracePt t="51922" x="10036175" y="3990975"/>
          <p14:tracePt t="51929" x="10009188" y="3971925"/>
          <p14:tracePt t="51937" x="9999663" y="3963988"/>
          <p14:tracePt t="51943" x="9972675" y="3954463"/>
          <p14:tracePt t="51950" x="9945688" y="3944938"/>
          <p14:tracePt t="51958" x="9926638" y="3927475"/>
          <p14:tracePt t="51965" x="9909175" y="3908425"/>
          <p14:tracePt t="51972" x="9882188" y="3898900"/>
          <p14:tracePt t="51978" x="9853613" y="3881438"/>
          <p14:tracePt t="51986" x="9845675" y="3881438"/>
          <p14:tracePt t="51993" x="9826625" y="3871913"/>
          <p14:tracePt t="52000" x="9809163" y="3862388"/>
          <p14:tracePt t="52007" x="9780588" y="3852863"/>
          <p14:tracePt t="52014" x="9772650" y="3844925"/>
          <p14:tracePt t="52022" x="9753600" y="3844925"/>
          <p14:tracePt t="52028" x="9734550" y="3825875"/>
          <p14:tracePt t="52036" x="9726613" y="3825875"/>
          <p14:tracePt t="52042" x="9698038" y="3816350"/>
          <p14:tracePt t="52049" x="9690100" y="3808413"/>
          <p14:tracePt t="52057" x="9680575" y="3798888"/>
          <p14:tracePt t="52063" x="9671050" y="3789363"/>
          <p14:tracePt t="52071" x="9661525" y="3789363"/>
          <p14:tracePt t="52078" x="9661525" y="3779838"/>
          <p14:tracePt t="52085" x="9653588" y="3762375"/>
          <p14:tracePt t="52092" x="9634538" y="3762375"/>
          <p14:tracePt t="52099" x="9625013" y="3743325"/>
          <p14:tracePt t="52135" x="9617075" y="3743325"/>
          <p14:tracePt t="52170" x="9617075" y="3735388"/>
          <p14:tracePt t="52177" x="9607550" y="3716338"/>
          <p14:tracePt t="52199" x="9607550" y="3706813"/>
          <p14:tracePt t="52205" x="9607550" y="3698875"/>
          <p14:tracePt t="52213" x="9607550" y="3689350"/>
          <p14:tracePt t="52222" x="9607550" y="3670300"/>
          <p14:tracePt t="52241" x="9607550" y="3662363"/>
          <p14:tracePt t="52248" x="9607550" y="3652838"/>
          <p14:tracePt t="52284" x="9607550" y="3643313"/>
          <p14:tracePt t="52291" x="9607550" y="3633788"/>
          <p14:tracePt t="52341" x="9607550" y="3625850"/>
          <p14:tracePt t="52369" x="9607550" y="3616325"/>
          <p14:tracePt t="52419" x="9617075" y="3616325"/>
          <p14:tracePt t="52454" x="9625013" y="3616325"/>
          <p14:tracePt t="52461" x="9634538" y="3616325"/>
          <p14:tracePt t="52468" x="9644063" y="3616325"/>
          <p14:tracePt t="52489" x="9653588" y="3616325"/>
          <p14:tracePt t="53200" x="9653588" y="3625850"/>
          <p14:tracePt t="54725" x="9661525" y="3625850"/>
          <p14:tracePt t="54783" x="9661525" y="3633788"/>
          <p14:tracePt t="63749" x="9671050" y="3633788"/>
          <p14:tracePt t="63756" x="9671050" y="3643313"/>
          <p14:tracePt t="63763" x="9690100" y="3643313"/>
          <p14:tracePt t="63791" x="9698038" y="3643313"/>
          <p14:tracePt t="63841" x="9707563" y="3643313"/>
          <p14:tracePt t="63855" x="9726613" y="3643313"/>
          <p14:tracePt t="63862" x="9734550" y="3643313"/>
          <p14:tracePt t="63869" x="9744075" y="3643313"/>
          <p14:tracePt t="63877" x="9772650" y="3643313"/>
          <p14:tracePt t="63883" x="9790113" y="3643313"/>
          <p14:tracePt t="63890" x="9799638" y="3643313"/>
          <p14:tracePt t="63898" x="9809163" y="3652838"/>
          <p14:tracePt t="63905" x="9826625" y="3652838"/>
          <p14:tracePt t="63912" x="9853613" y="3652838"/>
          <p14:tracePt t="63921" x="9863138" y="3652838"/>
          <p14:tracePt t="63940" x="9872663" y="3652838"/>
          <p14:tracePt t="63947" x="9882188" y="3652838"/>
          <p14:tracePt t="63955" x="9899650" y="3652838"/>
          <p14:tracePt t="63968" x="9909175" y="3652838"/>
          <p14:tracePt t="63975" x="9936163" y="3652838"/>
          <p14:tracePt t="63983" x="9945688" y="3652838"/>
          <p14:tracePt t="63990" x="9963150" y="3652838"/>
          <p14:tracePt t="63997" x="9972675" y="3652838"/>
          <p14:tracePt t="64005" x="9991725" y="3652838"/>
          <p14:tracePt t="64011" x="10009188" y="3652838"/>
          <p14:tracePt t="64019" x="10018713" y="3652838"/>
          <p14:tracePt t="64025" x="10028238" y="3652838"/>
          <p14:tracePt t="64033" x="10045700" y="3652838"/>
          <p14:tracePt t="64047" x="10055225" y="3643313"/>
          <p14:tracePt t="64054" x="10064750" y="3643313"/>
          <p14:tracePt t="64068" x="10064750" y="3633788"/>
          <p14:tracePt t="64075" x="10082213" y="3625850"/>
          <p14:tracePt t="64082" x="10091738" y="3625850"/>
          <p14:tracePt t="64096" x="10101263" y="3616325"/>
          <p14:tracePt t="64105" x="10109200" y="3606800"/>
          <p14:tracePt t="64111" x="10128250" y="3606800"/>
          <p14:tracePt t="64118" x="10137775" y="3597275"/>
          <p14:tracePt t="64125" x="10137775" y="3589338"/>
          <p14:tracePt t="64132" x="10155238" y="3579813"/>
          <p14:tracePt t="64139" x="10164763" y="3560763"/>
          <p14:tracePt t="64168" x="10164763" y="3552825"/>
          <p14:tracePt t="64181" x="10164763" y="3543300"/>
          <p14:tracePt t="64210" x="10164763" y="3533775"/>
          <p14:tracePt t="64224" x="10164763" y="3524250"/>
          <p14:tracePt t="64245" x="10164763" y="3506788"/>
          <p14:tracePt t="64253" x="10164763" y="3497263"/>
          <p14:tracePt t="64274" x="10155238" y="3497263"/>
          <p14:tracePt t="64281" x="10145713" y="3470275"/>
          <p14:tracePt t="64288" x="10137775" y="3460750"/>
          <p14:tracePt t="64309" x="10128250" y="3460750"/>
          <p14:tracePt t="64323" x="10118725" y="3460750"/>
          <p14:tracePt t="64373" x="10109200" y="3460750"/>
          <p14:tracePt t="64380" x="10101263" y="3451225"/>
          <p14:tracePt t="64387" x="10091738" y="3451225"/>
          <p14:tracePt t="64394" x="10082213" y="3443288"/>
          <p14:tracePt t="64402" x="10072688" y="3443288"/>
          <p14:tracePt t="64409" x="10064750" y="3443288"/>
          <p14:tracePt t="64416" x="10055225" y="3443288"/>
          <p14:tracePt t="64423" x="10045700" y="3433763"/>
          <p14:tracePt t="64430" x="10036175" y="3433763"/>
          <p14:tracePt t="64438" x="10028238" y="3433763"/>
          <p14:tracePt t="64444" x="9999663" y="3424238"/>
          <p14:tracePt t="64458" x="9982200" y="3414713"/>
          <p14:tracePt t="64465" x="9972675" y="3414713"/>
          <p14:tracePt t="64472" x="9963150" y="3414713"/>
          <p14:tracePt t="64488" x="9955213" y="3414713"/>
          <p14:tracePt t="64494" x="9945688" y="3414713"/>
          <p14:tracePt t="64501" x="9936163" y="3414713"/>
          <p14:tracePt t="64508" x="9926638" y="3414713"/>
          <p14:tracePt t="64515" x="9918700" y="3414713"/>
          <p14:tracePt t="64522" x="9909175" y="3414713"/>
          <p14:tracePt t="64530" x="9899650" y="3414713"/>
          <p14:tracePt t="64544" x="9890125" y="3414713"/>
          <p14:tracePt t="64551" x="9872663" y="3414713"/>
          <p14:tracePt t="64565" x="9853613" y="3414713"/>
          <p14:tracePt t="64572" x="9836150" y="3414713"/>
          <p14:tracePt t="64580" x="9817100" y="3414713"/>
          <p14:tracePt t="64594" x="9809163" y="3414713"/>
          <p14:tracePt t="64601" x="9799638" y="3414713"/>
          <p14:tracePt t="64607" x="9790113" y="3414713"/>
          <p14:tracePt t="64615" x="9780588" y="3414713"/>
          <p14:tracePt t="64622" x="9772650" y="3414713"/>
          <p14:tracePt t="64629" x="9753600" y="3424238"/>
          <p14:tracePt t="64636" x="9744075" y="3424238"/>
          <p14:tracePt t="64650" x="9734550" y="3424238"/>
          <p14:tracePt t="64657" x="9726613" y="3424238"/>
          <p14:tracePt t="64686" x="9717088" y="3433763"/>
          <p14:tracePt t="64813" x="9726613" y="3433763"/>
          <p14:tracePt t="64835" x="9734550" y="3433763"/>
          <p14:tracePt t="64856" x="9744075" y="3433763"/>
          <p14:tracePt t="64871" x="9753600" y="3433763"/>
          <p14:tracePt t="64877" x="9763125" y="3433763"/>
          <p14:tracePt t="64913" x="9780588" y="3433763"/>
          <p14:tracePt t="64922" x="9809163" y="3443288"/>
          <p14:tracePt t="64927" x="9817100" y="3451225"/>
          <p14:tracePt t="64934" x="9826625" y="3451225"/>
          <p14:tracePt t="64971" x="9845675" y="3460750"/>
          <p14:tracePt t="64976" x="9863138" y="3460750"/>
          <p14:tracePt t="64983" x="9872663" y="3470275"/>
          <p14:tracePt t="64991" x="9882188" y="3487738"/>
          <p14:tracePt t="65012" x="9882188" y="3497263"/>
          <p14:tracePt t="65021" x="9899650" y="3497263"/>
          <p14:tracePt t="65026" x="9899650" y="3506788"/>
          <p14:tracePt t="65034" x="9918700" y="3506788"/>
          <p14:tracePt t="65040" x="9918700" y="3516313"/>
          <p14:tracePt t="65048" x="9918700" y="3524250"/>
          <p14:tracePt t="65062" x="9926638" y="3524250"/>
          <p14:tracePt t="65070" x="9926638" y="3533775"/>
          <p14:tracePt t="65083" x="9945688" y="3533775"/>
          <p14:tracePt t="65090" x="9945688" y="3543300"/>
          <p14:tracePt t="65105" x="9955213" y="3552825"/>
          <p14:tracePt t="65197" x="9955213" y="3560763"/>
          <p14:tracePt t="65211" x="9955213" y="3570288"/>
          <p14:tracePt t="65225" x="9955213" y="3579813"/>
          <p14:tracePt t="65232" x="9955213" y="3589338"/>
          <p14:tracePt t="65239" x="9955213" y="3597275"/>
          <p14:tracePt t="65254" x="9955213" y="3606800"/>
          <p14:tracePt t="65260" x="9955213" y="3616325"/>
          <p14:tracePt t="65275" x="9955213" y="3625850"/>
          <p14:tracePt t="65317" x="9955213" y="3633788"/>
          <p14:tracePt t="65346" x="9955213" y="3643313"/>
          <p14:tracePt t="65360" x="9936163" y="3652838"/>
          <p14:tracePt t="65367" x="9926638" y="3662363"/>
          <p14:tracePt t="65382" x="9926638" y="3670300"/>
          <p14:tracePt t="65388" x="9918700" y="3679825"/>
          <p14:tracePt t="65396" x="9918700" y="3689350"/>
          <p14:tracePt t="65404" x="9909175" y="3689350"/>
          <p14:tracePt t="65409" x="9899650" y="3706813"/>
          <p14:tracePt t="65417" x="9899650" y="3716338"/>
          <p14:tracePt t="65445" x="9890125" y="3716338"/>
          <p14:tracePt t="65488" x="9882188" y="3725863"/>
          <p14:tracePt t="65495" x="9872663" y="3725863"/>
          <p14:tracePt t="65502" x="9853613" y="3725863"/>
          <p14:tracePt t="65509" x="9853613" y="3735388"/>
          <p14:tracePt t="65523" x="9845675" y="3743325"/>
          <p14:tracePt t="65531" x="9836150" y="3743325"/>
          <p14:tracePt t="65538" x="9826625" y="3752850"/>
          <p14:tracePt t="65573" x="9817100" y="3762375"/>
          <p14:tracePt t="65580" x="9809163" y="3762375"/>
          <p14:tracePt t="65588" x="9799638" y="3762375"/>
          <p14:tracePt t="65615" x="9790113" y="3762375"/>
          <p14:tracePt t="65630" x="9780588" y="3762375"/>
          <p14:tracePt t="65638" x="9772650" y="3762375"/>
          <p14:tracePt t="65658" x="9763125" y="3762375"/>
          <p14:tracePt t="65665" x="9763125" y="3779838"/>
          <p14:tracePt t="65673" x="9753600" y="3779838"/>
          <p14:tracePt t="65693" x="9744075" y="3779838"/>
          <p14:tracePt t="65700" x="9734550" y="3779838"/>
          <p14:tracePt t="65708" x="9726613" y="3789363"/>
          <p14:tracePt t="65729" x="9717088" y="3789363"/>
          <p14:tracePt t="65779" x="9707563" y="3789363"/>
          <p14:tracePt t="65786" x="9698038" y="3789363"/>
          <p14:tracePt t="65814" x="9690100" y="3789363"/>
          <p14:tracePt t="65821" x="9680575" y="3789363"/>
          <p14:tracePt t="65836" x="9671050" y="3789363"/>
          <p14:tracePt t="65850" x="9661525" y="3789363"/>
          <p14:tracePt t="65907" x="9644063" y="3789363"/>
          <p14:tracePt t="65914" x="9634538" y="3789363"/>
          <p14:tracePt t="65942" x="9625013" y="3789363"/>
          <p14:tracePt t="65984" x="9617075" y="3789363"/>
          <p14:tracePt t="65991" x="9607550" y="3789363"/>
          <p14:tracePt t="66027" x="9598025" y="3789363"/>
          <p14:tracePt t="66255" x="9607550" y="3789363"/>
          <p14:tracePt t="66297" x="9617075" y="3789363"/>
          <p14:tracePt t="66347" x="9625013" y="3789363"/>
          <p14:tracePt t="66362" x="9625013" y="3798888"/>
          <p14:tracePt t="66396" x="9634538" y="3798888"/>
          <p14:tracePt t="66403" x="9644063" y="3798888"/>
          <p14:tracePt t="66410" x="9653588" y="3798888"/>
          <p14:tracePt t="66439" x="9661525" y="3798888"/>
          <p14:tracePt t="66488" x="9671050" y="3798888"/>
          <p14:tracePt t="66503" x="9680575" y="3798888"/>
          <p14:tracePt t="66510" x="9690100" y="3798888"/>
          <p14:tracePt t="66517" x="9698038" y="3798888"/>
          <p14:tracePt t="66524" x="9707563" y="3798888"/>
          <p14:tracePt t="66539" x="9717088" y="3798888"/>
          <p14:tracePt t="66567" x="9734550" y="3798888"/>
          <p14:tracePt t="66588" x="9744075" y="3798888"/>
          <p14:tracePt t="66595" x="9763125" y="3798888"/>
          <p14:tracePt t="66617" x="9790113" y="3789363"/>
          <p14:tracePt t="66623" x="9799638" y="3789363"/>
          <p14:tracePt t="66645" x="9817100" y="3771900"/>
          <p14:tracePt t="66652" x="9826625" y="3762375"/>
          <p14:tracePt t="66681" x="9863138" y="3752850"/>
          <p14:tracePt t="66709" x="9863138" y="3743325"/>
          <p14:tracePt t="66717" x="9872663" y="3735388"/>
          <p14:tracePt t="66723" x="9882188" y="3735388"/>
          <p14:tracePt t="66765" x="9890125" y="3716338"/>
          <p14:tracePt t="66773" x="9909175" y="3689350"/>
          <p14:tracePt t="66801" x="9918700" y="3679825"/>
          <p14:tracePt t="66815" x="9918700" y="3670300"/>
          <p14:tracePt t="66822" x="9918700" y="3652838"/>
          <p14:tracePt t="66830" x="9918700" y="3643313"/>
          <p14:tracePt t="66843" x="9918700" y="3633788"/>
          <p14:tracePt t="66879" x="9918700" y="3625850"/>
          <p14:tracePt t="66908" x="9918700" y="3597275"/>
          <p14:tracePt t="66914" x="9918700" y="3579813"/>
          <p14:tracePt t="66993" x="9918700" y="3560763"/>
          <p14:tracePt t="67028" x="9909175" y="3560763"/>
          <p14:tracePt t="67050" x="9899650" y="3552825"/>
          <p14:tracePt t="67057" x="9890125" y="3524250"/>
          <p14:tracePt t="67073" x="9882188" y="3524250"/>
          <p14:tracePt t="67092" x="9872663" y="3524250"/>
          <p14:tracePt t="67099" x="9853613" y="3524250"/>
          <p14:tracePt t="67114" x="9845675" y="3524250"/>
          <p14:tracePt t="67135" x="9836150" y="3516313"/>
          <p14:tracePt t="67142" x="9826625" y="3516313"/>
          <p14:tracePt t="67172" x="9809163" y="3516313"/>
          <p14:tracePt t="67177" x="9799638" y="3516313"/>
          <p14:tracePt t="67191" x="9790113" y="3516313"/>
          <p14:tracePt t="67198" x="9780588" y="3516313"/>
          <p14:tracePt t="67206" x="9772650" y="3516313"/>
          <p14:tracePt t="67222" x="9763125" y="3506788"/>
          <p14:tracePt t="67234" x="9753600" y="3506788"/>
          <p14:tracePt t="67241" x="9753600" y="3497263"/>
          <p14:tracePt t="67249" x="9744075" y="3497263"/>
          <p14:tracePt t="67782" x="9753600" y="3497263"/>
          <p14:tracePt t="67816" x="9753600" y="3506788"/>
          <p14:tracePt t="67880" x="9772650" y="3506788"/>
          <p14:tracePt t="67887" x="9780588" y="3506788"/>
          <p14:tracePt t="67894" x="9780588" y="3516313"/>
          <p14:tracePt t="67901" x="9790113" y="3516313"/>
          <p14:tracePt t="67908" x="9799638" y="3533775"/>
          <p14:tracePt t="67915" x="9809163" y="3543300"/>
          <p14:tracePt t="67923" x="9817100" y="3543300"/>
          <p14:tracePt t="67930" x="9817100" y="3552825"/>
          <p14:tracePt t="67938" x="9826625" y="3560763"/>
          <p14:tracePt t="67951" x="9826625" y="3570288"/>
          <p14:tracePt t="67958" x="9845675" y="3579813"/>
          <p14:tracePt t="67966" x="9853613" y="3579813"/>
          <p14:tracePt t="68001" x="9863138" y="3589338"/>
          <p14:tracePt t="68008" x="9872663" y="3616325"/>
          <p14:tracePt t="68015" x="9882188" y="3633788"/>
          <p14:tracePt t="68022" x="9890125" y="3652838"/>
          <p14:tracePt t="68029" x="9909175" y="3679825"/>
          <p14:tracePt t="68038" x="9918700" y="3706813"/>
          <p14:tracePt t="68043" x="9936163" y="3735388"/>
          <p14:tracePt t="68051" x="9945688" y="3743325"/>
          <p14:tracePt t="68058" x="9955213" y="3762375"/>
          <p14:tracePt t="68064" x="9955213" y="3779838"/>
          <p14:tracePt t="68072" x="9955213" y="3789363"/>
          <p14:tracePt t="68079" x="9955213" y="3798888"/>
          <p14:tracePt t="68107" x="9955213" y="3808413"/>
          <p14:tracePt t="68150" x="9955213" y="3816350"/>
          <p14:tracePt t="68179" x="9936163" y="3816350"/>
          <p14:tracePt t="68185" x="9926638" y="3816350"/>
          <p14:tracePt t="68200" x="9918700" y="3825875"/>
          <p14:tracePt t="68206" x="9909175" y="3825875"/>
          <p14:tracePt t="68214" x="9899650" y="3825875"/>
          <p14:tracePt t="68222" x="9890125" y="3825875"/>
          <p14:tracePt t="68228" x="9882188" y="3825875"/>
          <p14:tracePt t="68242" x="9853613" y="3825875"/>
          <p14:tracePt t="68249" x="9845675" y="3825875"/>
          <p14:tracePt t="68263" x="9836150" y="3825875"/>
          <p14:tracePt t="68271" x="9826625" y="3825875"/>
          <p14:tracePt t="68277" x="9817100" y="3825875"/>
          <p14:tracePt t="68285" x="9809163" y="3825875"/>
          <p14:tracePt t="68299" x="9799638" y="3825875"/>
          <p14:tracePt t="68306" x="9780588" y="3825875"/>
          <p14:tracePt t="68363" x="9763125" y="3825875"/>
          <p14:tracePt t="68391" x="9763125" y="3816350"/>
          <p14:tracePt t="68420" x="9763125" y="3808413"/>
          <p14:tracePt t="68448" x="9763125" y="3798888"/>
          <p14:tracePt t="68483" x="9772650" y="3789363"/>
          <p14:tracePt t="68505" x="9790113" y="3771900"/>
          <p14:tracePt t="68533" x="9799638" y="3762375"/>
          <p14:tracePt t="68597" x="9817100" y="3752850"/>
          <p14:tracePt t="68611" x="9826625" y="3743325"/>
          <p14:tracePt t="68633" x="9836150" y="3735388"/>
          <p14:tracePt t="68639" x="9845675" y="3725863"/>
          <p14:tracePt t="68654" x="9863138" y="3716338"/>
          <p14:tracePt t="68661" x="9882188" y="3716338"/>
          <p14:tracePt t="68668" x="9890125" y="3698875"/>
          <p14:tracePt t="68675" x="9899650" y="3689350"/>
          <p14:tracePt t="68704" x="9909175" y="3679825"/>
          <p14:tracePt t="68711" x="9926638" y="3662363"/>
          <p14:tracePt t="68732" x="9936163" y="3662363"/>
          <p14:tracePt t="68774" x="9936163" y="3652838"/>
          <p14:tracePt t="68803" x="9936163" y="3597275"/>
          <p14:tracePt t="68810" x="9936163" y="3560763"/>
          <p14:tracePt t="68824" x="9936163" y="3552825"/>
          <p14:tracePt t="68838" x="9936163" y="3543300"/>
          <p14:tracePt t="68845" x="9926638" y="3516313"/>
          <p14:tracePt t="68853" x="9918700" y="3516313"/>
          <p14:tracePt t="68860" x="9918700" y="3506788"/>
          <p14:tracePt t="68881" x="9909175" y="3506788"/>
          <p14:tracePt t="68888" x="9899650" y="3506788"/>
          <p14:tracePt t="68895" x="9890125" y="3506788"/>
          <p14:tracePt t="68910" x="9882188" y="3506788"/>
          <p14:tracePt t="68923" x="9863138" y="3497263"/>
          <p14:tracePt t="68931" x="9853613" y="3497263"/>
          <p14:tracePt t="68938" x="9845675" y="3497263"/>
          <p14:tracePt t="68952" x="9836150" y="3487738"/>
          <p14:tracePt t="68959" x="9826625" y="3487738"/>
          <p14:tracePt t="68967" x="9817100" y="3487738"/>
          <p14:tracePt t="68973" x="9817100" y="3479800"/>
          <p14:tracePt t="68994" x="9809163" y="3479800"/>
          <p14:tracePt t="69002" x="9790113" y="3479800"/>
          <p14:tracePt t="69009" x="9780588" y="3479800"/>
          <p14:tracePt t="69023" x="9772650" y="3479800"/>
          <p14:tracePt t="69038" x="9763125" y="3479800"/>
          <p14:tracePt t="69051" x="9753600" y="3479800"/>
          <p14:tracePt t="69123" x="9744075" y="3479800"/>
          <p14:tracePt t="69129" x="9734550" y="3479800"/>
          <p14:tracePt t="69428" x="9744075" y="3479800"/>
          <p14:tracePt t="69437" x="9744075" y="3487738"/>
          <p14:tracePt t="69471" x="9753600" y="3497263"/>
          <p14:tracePt t="69484" x="9763125" y="3497263"/>
          <p14:tracePt t="69492" x="9763125" y="3506788"/>
          <p14:tracePt t="69499" x="9780588" y="3506788"/>
          <p14:tracePt t="69506" x="9790113" y="3506788"/>
          <p14:tracePt t="69513" x="9790113" y="3524250"/>
          <p14:tracePt t="69522" x="9799638" y="3524250"/>
          <p14:tracePt t="69527" x="9799638" y="3533775"/>
          <p14:tracePt t="69549" x="9809163" y="3533775"/>
          <p14:tracePt t="69557" x="9809163" y="3543300"/>
          <p14:tracePt t="69563" x="9817100" y="3543300"/>
          <p14:tracePt t="69591" x="9826625" y="3543300"/>
          <p14:tracePt t="69605" x="9826625" y="3552825"/>
          <p14:tracePt t="69612" x="9836150" y="3552825"/>
          <p14:tracePt t="69621" x="9853613" y="3560763"/>
          <p14:tracePt t="69633" x="9853613" y="3570288"/>
          <p14:tracePt t="69670" x="9863138" y="3570288"/>
          <p14:tracePt t="69697" x="9863138" y="3579813"/>
          <p14:tracePt t="69754" x="9872663" y="3579813"/>
          <p14:tracePt t="69846" x="9872663" y="3597275"/>
          <p14:tracePt t="69854" x="9872663" y="3606800"/>
          <p14:tracePt t="69882" x="9872663" y="3616325"/>
          <p14:tracePt t="69889" x="9872663" y="3625850"/>
          <p14:tracePt t="69982" x="9872663" y="3633788"/>
          <p14:tracePt t="70017" x="9872663" y="3643313"/>
          <p14:tracePt t="70117" x="9872663" y="3652838"/>
          <p14:tracePt t="70153" x="9872663" y="3670300"/>
          <p14:tracePt t="70166" x="9863138" y="3670300"/>
          <p14:tracePt t="70253" x="9845675" y="3670300"/>
          <p14:tracePt t="70294" x="9845675" y="3679825"/>
          <p14:tracePt t="70322" x="9836150" y="3679825"/>
          <p14:tracePt t="70365" x="9826625" y="3679825"/>
          <p14:tracePt t="70407" x="9817100" y="3689350"/>
          <p14:tracePt t="70414" x="9809163" y="3689350"/>
          <p14:tracePt t="70443" x="9799638" y="3689350"/>
          <p14:tracePt t="70457" x="9790113" y="3689350"/>
          <p14:tracePt t="70464" x="9772650" y="3698875"/>
          <p14:tracePt t="70471" x="9763125" y="3698875"/>
          <p14:tracePt t="70500" x="9753600" y="3698875"/>
          <p14:tracePt t="70514" x="9744075" y="3706813"/>
          <p14:tracePt t="70528" x="9734550" y="3706813"/>
          <p14:tracePt t="70862" x="9744075" y="3706813"/>
          <p14:tracePt t="70962" x="9753600" y="3706813"/>
          <p14:tracePt t="71188" x="9763125" y="3706813"/>
          <p14:tracePt t="71309" x="9772650" y="3706813"/>
          <p14:tracePt t="71430" x="9780588" y="3706813"/>
          <p14:tracePt t="72268" x="9790113" y="3706813"/>
          <p14:tracePt t="72310" x="9790113" y="3698875"/>
          <p14:tracePt t="72345" x="9799638" y="3679825"/>
          <p14:tracePt t="72353" x="9817100" y="3662363"/>
          <p14:tracePt t="72382" x="9826625" y="3652838"/>
          <p14:tracePt t="72423" x="9836150" y="3643313"/>
          <p14:tracePt t="72431" x="9845675" y="3633788"/>
          <p14:tracePt t="72729" x="9836150" y="3633788"/>
          <p14:tracePt t="72743" x="9817100" y="3633788"/>
          <p14:tracePt t="72750" x="9817100" y="3643313"/>
          <p14:tracePt t="72793" x="9809163" y="3643313"/>
          <p14:tracePt t="72814" x="9799638" y="3643313"/>
          <p14:tracePt t="72829" x="9790113" y="3643313"/>
          <p14:tracePt t="72842" x="9780588" y="3652838"/>
          <p14:tracePt t="72849" x="9772650" y="3652838"/>
          <p14:tracePt t="72856" x="9763125" y="3662363"/>
          <p14:tracePt t="72864" x="9744075" y="3662363"/>
          <p14:tracePt t="72872" x="9734550" y="3662363"/>
          <p14:tracePt t="72878" x="9726613" y="3670300"/>
          <p14:tracePt t="72886" x="9717088" y="3679825"/>
          <p14:tracePt t="72892" x="9698038" y="3679825"/>
          <p14:tracePt t="72907" x="9690100" y="3679825"/>
          <p14:tracePt t="72913" x="9671050" y="3679825"/>
          <p14:tracePt t="72922" x="9661525" y="3679825"/>
          <p14:tracePt t="72934" x="9653588" y="3679825"/>
          <p14:tracePt t="72949" x="9653588" y="3689350"/>
          <p14:tracePt t="72956" x="9644063" y="3689350"/>
          <p14:tracePt t="72963" x="9625013" y="3698875"/>
          <p14:tracePt t="72977" x="9617075" y="3698875"/>
          <p14:tracePt t="72984" x="9598025" y="3698875"/>
          <p14:tracePt t="72991" x="9588500" y="3698875"/>
          <p14:tracePt t="72999" x="9588500" y="3706813"/>
          <p14:tracePt t="73005" x="9580563" y="3706813"/>
          <p14:tracePt t="73013" x="9571038" y="3706813"/>
          <p14:tracePt t="73022" x="9561513" y="3706813"/>
          <p14:tracePt t="73027" x="9561513" y="3716338"/>
          <p14:tracePt t="73034" x="9551988" y="3716338"/>
          <p14:tracePt t="73077" x="9544050" y="3725863"/>
          <p14:tracePt t="73083" x="9525000" y="3725863"/>
          <p14:tracePt t="73325" x="9551988" y="3725863"/>
          <p14:tracePt t="73332" x="9561513" y="3725863"/>
          <p14:tracePt t="73347" x="9571038" y="3725863"/>
          <p14:tracePt t="73354" x="9580563" y="3743325"/>
          <p14:tracePt t="73360" x="9588500" y="3743325"/>
          <p14:tracePt t="73367" x="9598025" y="3743325"/>
          <p14:tracePt t="73375" x="9607550" y="3743325"/>
          <p14:tracePt t="73382" x="9607550" y="3752850"/>
          <p14:tracePt t="73389" x="9625013" y="3752850"/>
          <p14:tracePt t="73405" x="9634538" y="3752850"/>
          <p14:tracePt t="73425" x="9644063" y="3752850"/>
          <p14:tracePt t="73439" x="9653588" y="3752850"/>
          <p14:tracePt t="73446" x="9661525" y="3752850"/>
          <p14:tracePt t="73489" x="9671050" y="3752850"/>
          <p14:tracePt t="73510" x="9698038" y="3735388"/>
          <p14:tracePt t="73524" x="9717088" y="3725863"/>
          <p14:tracePt t="73553" x="9726613" y="3716338"/>
          <p14:tracePt t="73566" x="9744075" y="3706813"/>
          <p14:tracePt t="73588" x="9753600" y="3698875"/>
          <p14:tracePt t="73602" x="9772650" y="3679825"/>
          <p14:tracePt t="73616" x="9772650" y="3652838"/>
          <p14:tracePt t="73623" x="9780588" y="3633788"/>
          <p14:tracePt t="73644" x="9780588" y="3625850"/>
          <p14:tracePt t="73659" x="9790113" y="3589338"/>
          <p14:tracePt t="73666" x="9790113" y="3570288"/>
          <p14:tracePt t="73673" x="9790113" y="3560763"/>
          <p14:tracePt t="73680" x="9790113" y="3543300"/>
          <p14:tracePt t="73688" x="9790113" y="3533775"/>
          <p14:tracePt t="73701" x="9790113" y="3516313"/>
          <p14:tracePt t="73708" x="9790113" y="3497263"/>
          <p14:tracePt t="73722" x="9790113" y="3487738"/>
          <p14:tracePt t="73739" x="9790113" y="3479800"/>
          <p14:tracePt t="73743" x="9790113" y="3470275"/>
          <p14:tracePt t="73772" x="9772650" y="3470275"/>
          <p14:tracePt t="73793" x="9763125" y="3470275"/>
          <p14:tracePt t="73801" x="9753600" y="3470275"/>
          <p14:tracePt t="73836" x="9744075" y="3470275"/>
          <p14:tracePt t="73864" x="9734550" y="3470275"/>
          <p14:tracePt t="73879" x="9726613" y="3470275"/>
          <p14:tracePt t="73900" x="9717088" y="3470275"/>
          <p14:tracePt t="73929" x="9698038" y="3470275"/>
          <p14:tracePt t="74078" x="9707563" y="3470275"/>
          <p14:tracePt t="74084" x="9707563" y="3479800"/>
          <p14:tracePt t="74091" x="9717088" y="3479800"/>
          <p14:tracePt t="74120" x="9726613" y="3487738"/>
          <p14:tracePt t="74127" x="9744075" y="3506788"/>
          <p14:tracePt t="74134" x="9763125" y="3516313"/>
          <p14:tracePt t="74141" x="9763125" y="3524250"/>
          <p14:tracePt t="74149" x="9772650" y="3524250"/>
          <p14:tracePt t="74156" x="9772650" y="3533775"/>
          <p14:tracePt t="74163" x="9780588" y="3533775"/>
          <p14:tracePt t="74173" x="9790113" y="3543300"/>
          <p14:tracePt t="74177" x="9799638" y="3552825"/>
          <p14:tracePt t="74184" x="9809163" y="3560763"/>
          <p14:tracePt t="74191" x="9809163" y="3579813"/>
          <p14:tracePt t="74198" x="9809163" y="3589338"/>
          <p14:tracePt t="74206" x="9817100" y="3589338"/>
          <p14:tracePt t="74212" x="9817100" y="3597275"/>
          <p14:tracePt t="74255" x="9817100" y="3606800"/>
          <p14:tracePt t="74262" x="9817100" y="3616325"/>
          <p14:tracePt t="74271" x="9817100" y="3625850"/>
          <p14:tracePt t="74276" x="9817100" y="3633788"/>
          <p14:tracePt t="74291" x="9817100" y="3652838"/>
          <p14:tracePt t="74298" x="9817100" y="3662363"/>
          <p14:tracePt t="74312" x="9817100" y="3670300"/>
          <p14:tracePt t="74321" x="9809163" y="3679825"/>
          <p14:tracePt t="74326" x="9799638" y="3689350"/>
          <p14:tracePt t="74341" x="9790113" y="3698875"/>
          <p14:tracePt t="74347" x="9780588" y="3698875"/>
          <p14:tracePt t="74355" x="9772650" y="3706813"/>
          <p14:tracePt t="74361" x="9763125" y="3706813"/>
          <p14:tracePt t="74371" x="9753600" y="3725863"/>
          <p14:tracePt t="74383" x="9744075" y="3725863"/>
          <p14:tracePt t="74390" x="9734550" y="3735388"/>
          <p14:tracePt t="74397" x="9726613" y="3735388"/>
          <p14:tracePt t="74405" x="9717088" y="3735388"/>
          <p14:tracePt t="74425" x="9707563" y="3735388"/>
          <p14:tracePt t="74447" x="9698038" y="3735388"/>
          <p14:tracePt t="74454" x="9690100" y="3735388"/>
          <p14:tracePt t="74468" x="9680575" y="3735388"/>
          <p14:tracePt t="74482" x="9671050" y="3735388"/>
          <p14:tracePt t="74497" x="9661525" y="3735388"/>
          <p14:tracePt t="74603" x="9671050" y="3735388"/>
          <p14:tracePt t="74624" x="9680575" y="3735388"/>
          <p14:tracePt t="74659" x="9690100" y="3735388"/>
          <p14:tracePt t="74674" x="9717088" y="3735388"/>
          <p14:tracePt t="74681" x="9726613" y="3735388"/>
          <p14:tracePt t="74688" x="9734550" y="3716338"/>
          <p14:tracePt t="74695" x="9744075" y="3716338"/>
          <p14:tracePt t="74702" x="9753600" y="3716338"/>
          <p14:tracePt t="74709" x="9763125" y="3716338"/>
          <p14:tracePt t="74723" x="9772650" y="3706813"/>
          <p14:tracePt t="74738" x="9790113" y="3706813"/>
          <p14:tracePt t="74745" x="9799638" y="3706813"/>
          <p14:tracePt t="74773" x="9809163" y="3706813"/>
          <p14:tracePt t="74787" x="9826625" y="3698875"/>
          <p14:tracePt t="74809" x="9845675" y="3689350"/>
          <p14:tracePt t="74886" x="9853613" y="3689350"/>
          <p14:tracePt t="74901" x="9853613" y="3670300"/>
          <p14:tracePt t="74908" x="9872663" y="3662363"/>
          <p14:tracePt t="74972" x="9872663" y="3652838"/>
          <p14:tracePt t="74993" x="9872663" y="3643313"/>
          <p14:tracePt t="75000" x="9872663" y="3625850"/>
          <p14:tracePt t="75036" x="9863138" y="3625850"/>
          <p14:tracePt t="75050" x="9853613" y="3625850"/>
          <p14:tracePt t="75064" x="9845675" y="3625850"/>
          <p14:tracePt t="75128" x="9836150" y="3625850"/>
          <p14:tracePt t="75221" x="9836150" y="3643313"/>
          <p14:tracePt t="75256" x="9836150" y="3652838"/>
          <p14:tracePt t="75285" x="9826625" y="3662363"/>
          <p14:tracePt t="75419" x="9817100" y="3662363"/>
          <p14:tracePt t="75455" x="9817100" y="3670300"/>
          <p14:tracePt t="75469" x="9809163" y="3670300"/>
          <p14:tracePt t="75518" x="9809163" y="3679825"/>
          <p14:tracePt t="75575" x="9790113" y="3679825"/>
          <p14:tracePt t="75589" x="9790113" y="3689350"/>
          <p14:tracePt t="75625" x="9780588" y="3689350"/>
          <p14:tracePt t="75632" x="9780588" y="3698875"/>
          <p14:tracePt t="75639" x="9772650" y="3698875"/>
          <p14:tracePt t="75654" x="9763125" y="3698875"/>
          <p14:tracePt t="75667" x="9753600" y="3716338"/>
          <p14:tracePt t="75675" x="9744075" y="3725863"/>
          <p14:tracePt t="75689" x="9734550" y="3725863"/>
          <p14:tracePt t="75696" x="9717088" y="3725863"/>
          <p14:tracePt t="75724" x="9707563" y="3735388"/>
          <p14:tracePt t="75731" x="9707563" y="3743325"/>
          <p14:tracePt t="75739" x="9698038" y="3743325"/>
          <p14:tracePt t="75754" x="9690100" y="3743325"/>
          <p14:tracePt t="75760" x="9680575" y="3743325"/>
          <p14:tracePt t="75767" x="9680575" y="3752850"/>
          <p14:tracePt t="75774" x="9661525" y="3762375"/>
          <p14:tracePt t="75781" x="9644063" y="3762375"/>
          <p14:tracePt t="75789" x="9634538" y="3762375"/>
          <p14:tracePt t="75795" x="9625013" y="3762375"/>
          <p14:tracePt t="75805" x="9607550" y="3771900"/>
          <p14:tracePt t="75809" x="9598025" y="3779838"/>
          <p14:tracePt t="75817" x="9588500" y="3779838"/>
          <p14:tracePt t="75823" x="9588500" y="3789363"/>
          <p14:tracePt t="75831" x="9561513" y="3798888"/>
          <p14:tracePt t="75838" x="9551988" y="3798888"/>
          <p14:tracePt t="75845" x="9544050" y="3798888"/>
          <p14:tracePt t="75852" x="9544050" y="3808413"/>
          <p14:tracePt t="75859" x="9534525" y="3808413"/>
          <p14:tracePt t="75866" x="9525000" y="3808413"/>
          <p14:tracePt t="75873" x="9507538" y="3808413"/>
          <p14:tracePt t="75881" x="9498013" y="3816350"/>
          <p14:tracePt t="75888" x="9488488" y="3816350"/>
          <p14:tracePt t="75895" x="9471025" y="3825875"/>
          <p14:tracePt t="75902" x="9451975" y="3825875"/>
          <p14:tracePt t="75909" x="9442450" y="3835400"/>
          <p14:tracePt t="75916" x="9434513" y="3835400"/>
          <p14:tracePt t="75924" x="9415463" y="3844925"/>
          <p14:tracePt t="75931" x="9405938" y="3844925"/>
          <p14:tracePt t="75944" x="9398000" y="3862388"/>
          <p14:tracePt t="75952" x="9388475" y="3862388"/>
          <p14:tracePt t="75959" x="9378950" y="3862388"/>
          <p14:tracePt t="75973" x="9369425" y="3862388"/>
          <p14:tracePt t="75988" x="9361488" y="3862388"/>
          <p14:tracePt t="75994" x="9342438" y="3871913"/>
          <p14:tracePt t="76001" x="9332913" y="3871913"/>
          <p14:tracePt t="76015" x="9324975" y="3871913"/>
          <p14:tracePt t="76023" x="9305925" y="3881438"/>
          <p14:tracePt t="76030" x="9288463" y="3881438"/>
          <p14:tracePt t="76038" x="9288463" y="3889375"/>
          <p14:tracePt t="76044" x="9251950" y="3898900"/>
          <p14:tracePt t="76051" x="9223375" y="3908425"/>
          <p14:tracePt t="76058" x="9215438" y="3908425"/>
          <p14:tracePt t="76065" x="9205913" y="3917950"/>
          <p14:tracePt t="76072" x="9186863" y="3917950"/>
          <p14:tracePt t="76079" x="9169400" y="3927475"/>
          <p14:tracePt t="76089" x="9159875" y="3935413"/>
          <p14:tracePt t="76093" x="9142413" y="3944938"/>
          <p14:tracePt t="76101" x="9132888" y="3944938"/>
          <p14:tracePt t="76107" x="9123363" y="3944938"/>
          <p14:tracePt t="76114" x="9105900" y="3944938"/>
          <p14:tracePt t="76122" x="9096375" y="3944938"/>
          <p14:tracePt t="76129" x="9086850" y="3944938"/>
          <p14:tracePt t="76138" x="9069388" y="3954463"/>
          <p14:tracePt t="76143" x="9050338" y="3954463"/>
          <p14:tracePt t="76150" x="9040813" y="3963988"/>
          <p14:tracePt t="76157" x="9013825" y="3963988"/>
          <p14:tracePt t="76164" x="8996363" y="3963988"/>
          <p14:tracePt t="76174" x="8977313" y="3963988"/>
          <p14:tracePt t="76178" x="8940800" y="3971925"/>
          <p14:tracePt t="76188" x="8921750" y="3981450"/>
          <p14:tracePt t="76193" x="8904288" y="3981450"/>
          <p14:tracePt t="76200" x="8894763" y="3981450"/>
          <p14:tracePt t="76207" x="8858250" y="3990975"/>
          <p14:tracePt t="76214" x="8840788" y="3990975"/>
          <p14:tracePt t="76222" x="8812213" y="4000500"/>
          <p14:tracePt t="76228" x="8804275" y="4008438"/>
          <p14:tracePt t="76236" x="8775700" y="4017963"/>
          <p14:tracePt t="76242" x="8748713" y="4037013"/>
          <p14:tracePt t="76250" x="8731250" y="4037013"/>
          <p14:tracePt t="76257" x="8702675" y="4044950"/>
          <p14:tracePt t="76264" x="8675688" y="4054475"/>
          <p14:tracePt t="76272" x="8648700" y="4054475"/>
          <p14:tracePt t="76278" x="8621713" y="4064000"/>
          <p14:tracePt t="76286" x="8585200" y="4064000"/>
          <p14:tracePt t="76292" x="8556625" y="4064000"/>
          <p14:tracePt t="76300" x="8493125" y="4064000"/>
          <p14:tracePt t="76307" x="8466138" y="4064000"/>
          <p14:tracePt t="76313" x="8420100" y="4064000"/>
          <p14:tracePt t="76322" x="8383588" y="4064000"/>
          <p14:tracePt t="76328" x="8356600" y="4064000"/>
          <p14:tracePt t="76335" x="8329613" y="4064000"/>
          <p14:tracePt t="76342" x="8293100" y="4064000"/>
          <p14:tracePt t="76349" x="8264525" y="4064000"/>
          <p14:tracePt t="76356" x="8256588" y="4064000"/>
          <p14:tracePt t="76363" x="8220075" y="4064000"/>
          <p14:tracePt t="76373" x="8191500" y="4064000"/>
          <p14:tracePt t="76377" x="8164513" y="4064000"/>
          <p14:tracePt t="76384" x="8128000" y="4064000"/>
          <p14:tracePt t="76392" x="8101013" y="4064000"/>
          <p14:tracePt t="76399" x="8072438" y="4064000"/>
          <p14:tracePt t="76406" x="8035925" y="4064000"/>
          <p14:tracePt t="76413" x="8008938" y="4064000"/>
          <p14:tracePt t="76421" x="7981950" y="4054475"/>
          <p14:tracePt t="76427" x="7918450" y="4054475"/>
          <p14:tracePt t="76434" x="7889875" y="4054475"/>
          <p14:tracePt t="76441" x="7853363" y="4054475"/>
          <p14:tracePt t="76449" x="7826375" y="4054475"/>
          <p14:tracePt t="76455" x="7808913" y="4054475"/>
          <p14:tracePt t="76463" x="7772400" y="4054475"/>
          <p14:tracePt t="76472" x="7743825" y="4054475"/>
          <p14:tracePt t="76477" x="7726363" y="4054475"/>
          <p14:tracePt t="76484" x="7699375" y="4044950"/>
          <p14:tracePt t="76491" x="7634288" y="4017963"/>
          <p14:tracePt t="76499" x="7607300" y="4008438"/>
          <p14:tracePt t="76505" x="7570788" y="4000500"/>
          <p14:tracePt t="76513" x="7497763" y="3990975"/>
          <p14:tracePt t="76522" x="7461250" y="3990975"/>
          <p14:tracePt t="76526" x="7434263" y="3981450"/>
          <p14:tracePt t="76534" x="7361238" y="3963988"/>
          <p14:tracePt t="76541" x="7334250" y="3963988"/>
          <p14:tracePt t="76548" x="7278688" y="3954463"/>
          <p14:tracePt t="76555" x="7242175" y="3944938"/>
          <p14:tracePt t="76562" x="7169150" y="3908425"/>
          <p14:tracePt t="76572" x="7132638" y="3908425"/>
          <p14:tracePt t="76576" x="7077075" y="3889375"/>
          <p14:tracePt t="76583" x="7040563" y="3881438"/>
          <p14:tracePt t="76591" x="6986588" y="3871913"/>
          <p14:tracePt t="76597" x="6959600" y="3862388"/>
          <p14:tracePt t="76605" x="6923088" y="3852863"/>
          <p14:tracePt t="76611" x="6894513" y="3835400"/>
          <p14:tracePt t="76619" x="6831013" y="3825875"/>
          <p14:tracePt t="76626" x="6804025" y="3808413"/>
          <p14:tracePt t="76633" x="6777038" y="3789363"/>
          <p14:tracePt t="76640" x="6740525" y="3779838"/>
          <p14:tracePt t="76647" x="6711950" y="3771900"/>
          <p14:tracePt t="76655" x="6684963" y="3762375"/>
          <p14:tracePt t="76661" x="6648450" y="3752850"/>
          <p14:tracePt t="76669" x="6630988" y="3743325"/>
          <p14:tracePt t="76675" x="6611938" y="3743325"/>
          <p14:tracePt t="76683" x="6602413" y="3743325"/>
          <p14:tracePt t="76691" x="6594475" y="3743325"/>
          <p14:tracePt t="76697" x="6575425" y="3743325"/>
          <p14:tracePt t="76711" x="6565900" y="3743325"/>
          <p14:tracePt t="76719" x="6557963" y="3743325"/>
          <p14:tracePt t="76832" x="6565900" y="3743325"/>
          <p14:tracePt t="76839" x="6584950" y="3743325"/>
          <p14:tracePt t="76846" x="6611938" y="3743325"/>
          <p14:tracePt t="76855" x="6638925" y="3743325"/>
          <p14:tracePt t="76860" x="6684963" y="3743325"/>
          <p14:tracePt t="76868" x="6731000" y="3752850"/>
          <p14:tracePt t="76874" x="6757988" y="3762375"/>
          <p14:tracePt t="76882" x="6804025" y="3762375"/>
          <p14:tracePt t="76889" x="6831013" y="3771900"/>
          <p14:tracePt t="76895" x="6867525" y="3779838"/>
          <p14:tracePt t="76905" x="6894513" y="3779838"/>
          <p14:tracePt t="76910" x="6923088" y="3789363"/>
          <p14:tracePt t="76917" x="6959600" y="3798888"/>
          <p14:tracePt t="76925" x="6977063" y="3816350"/>
          <p14:tracePt t="76932" x="7004050" y="3816350"/>
          <p14:tracePt t="76939" x="7050088" y="3825875"/>
          <p14:tracePt t="76946" x="7077075" y="3825875"/>
          <p14:tracePt t="76955" x="7113588" y="3835400"/>
          <p14:tracePt t="76959" x="7186613" y="3835400"/>
          <p14:tracePt t="76967" x="7223125" y="3835400"/>
          <p14:tracePt t="76974" x="7296150" y="3835400"/>
          <p14:tracePt t="76981" x="7351713" y="3835400"/>
          <p14:tracePt t="76988" x="7415213" y="3835400"/>
          <p14:tracePt t="76995" x="7497763" y="3852863"/>
          <p14:tracePt t="77003" x="7553325" y="3852863"/>
          <p14:tracePt t="77009" x="7634288" y="3852863"/>
          <p14:tracePt t="77017" x="7689850" y="3852863"/>
          <p14:tracePt t="77023" x="7753350" y="3852863"/>
          <p14:tracePt t="77031" x="7799388" y="3852863"/>
          <p14:tracePt t="77038" x="7872413" y="3852863"/>
          <p14:tracePt t="77045" x="7899400" y="3862388"/>
          <p14:tracePt t="77052" x="7945438" y="3862388"/>
          <p14:tracePt t="77059" x="7972425" y="3862388"/>
          <p14:tracePt t="77066" x="7999413" y="3862388"/>
          <p14:tracePt t="77074" x="8035925" y="3871913"/>
          <p14:tracePt t="77080" x="8064500" y="3871913"/>
          <p14:tracePt t="77088" x="8108950" y="3871913"/>
          <p14:tracePt t="77094" x="8147050" y="3871913"/>
          <p14:tracePt t="77102" x="8174038" y="3871913"/>
          <p14:tracePt t="77109" x="8228013" y="3871913"/>
          <p14:tracePt t="77115" x="8264525" y="3881438"/>
          <p14:tracePt t="77123" x="8310563" y="3881438"/>
          <p14:tracePt t="77130" x="8347075" y="3881438"/>
          <p14:tracePt t="77138" x="8402638" y="3881438"/>
          <p14:tracePt t="77144" x="8429625" y="3881438"/>
          <p14:tracePt t="77156" x="8456613" y="3881438"/>
          <p14:tracePt t="77158" x="8502650" y="3881438"/>
          <p14:tracePt t="77165" x="8539163" y="3881438"/>
          <p14:tracePt t="77173" x="8566150" y="3881438"/>
          <p14:tracePt t="77180" x="8602663" y="3871913"/>
          <p14:tracePt t="77188" x="8629650" y="3871913"/>
          <p14:tracePt t="77194" x="8658225" y="3871913"/>
          <p14:tracePt t="77201" x="8694738" y="3871913"/>
          <p14:tracePt t="77208" x="8721725" y="3871913"/>
          <p14:tracePt t="77215" x="8748713" y="3871913"/>
          <p14:tracePt t="77222" x="8785225" y="3871913"/>
          <p14:tracePt t="77229" x="8804275" y="3871913"/>
          <p14:tracePt t="77238" x="8858250" y="3871913"/>
          <p14:tracePt t="77243" x="8885238" y="3871913"/>
          <p14:tracePt t="77251" x="8913813" y="3871913"/>
          <p14:tracePt t="77258" x="8959850" y="3871913"/>
          <p14:tracePt t="77265" x="8986838" y="3862388"/>
          <p14:tracePt t="77272" x="9023350" y="3862388"/>
          <p14:tracePt t="77279" x="9069388" y="3862388"/>
          <p14:tracePt t="77286" x="9123363" y="3862388"/>
          <p14:tracePt t="77293" x="9159875" y="3862388"/>
          <p14:tracePt t="77301" x="9186863" y="3862388"/>
          <p14:tracePt t="77307" x="9232900" y="3862388"/>
          <p14:tracePt t="77314" x="9269413" y="3862388"/>
          <p14:tracePt t="77322" x="9305925" y="3862388"/>
          <p14:tracePt t="77329" x="9361488" y="3862388"/>
          <p14:tracePt t="77338" x="9398000" y="3862388"/>
          <p14:tracePt t="77343" x="9424988" y="3862388"/>
          <p14:tracePt t="77350" x="9451975" y="3862388"/>
          <p14:tracePt t="77357" x="9478963" y="3862388"/>
          <p14:tracePt t="77364" x="9488488" y="3862388"/>
          <p14:tracePt t="77371" x="9515475" y="3862388"/>
          <p14:tracePt t="77378" x="9525000" y="3862388"/>
          <p14:tracePt t="77386" x="9534525" y="3862388"/>
          <p14:tracePt t="77656" x="9534525" y="3835400"/>
          <p14:tracePt t="77662" x="9534525" y="3808413"/>
          <p14:tracePt t="77672" x="9534525" y="3798888"/>
          <p14:tracePt t="77684" x="9534525" y="3789363"/>
          <p14:tracePt t="77690" x="9534525" y="3771900"/>
          <p14:tracePt t="77698" x="9534525" y="3762375"/>
          <p14:tracePt t="77712" x="9525000" y="3752850"/>
          <p14:tracePt t="77722" x="9525000" y="3743325"/>
          <p14:tracePt t="77726" x="9525000" y="3735388"/>
          <p14:tracePt t="77790" x="9525000" y="3725863"/>
          <p14:tracePt t="77804" x="9544050" y="3706813"/>
          <p14:tracePt t="77819" x="9544050" y="3698875"/>
          <p14:tracePt t="77825" x="9551988" y="3698875"/>
          <p14:tracePt t="77833" x="9561513" y="3698875"/>
          <p14:tracePt t="77847" x="9571038" y="3698875"/>
          <p14:tracePt t="77855" x="9580563" y="3698875"/>
          <p14:tracePt t="77868" x="9598025" y="3698875"/>
          <p14:tracePt t="77883" x="9607550" y="3689350"/>
          <p14:tracePt t="77897" x="9617075" y="3689350"/>
          <p14:tracePt t="77925" x="9625013" y="3689350"/>
          <p14:tracePt t="77946" x="9634538" y="3689350"/>
          <p14:tracePt t="77961" x="9653588" y="3689350"/>
          <p14:tracePt t="77975" x="9661525" y="3689350"/>
          <p14:tracePt t="77982" x="9671050" y="3689350"/>
          <p14:tracePt t="77990" x="9680575" y="3698875"/>
          <p14:tracePt t="77996" x="9690100" y="3716338"/>
          <p14:tracePt t="78010" x="9698038" y="3725863"/>
          <p14:tracePt t="78018" x="9707563" y="3725863"/>
          <p14:tracePt t="78024" x="9717088" y="3725863"/>
          <p14:tracePt t="78032" x="9726613" y="3735388"/>
          <p14:tracePt t="78039" x="9734550" y="3735388"/>
          <p14:tracePt t="78045" x="9744075" y="3743325"/>
          <p14:tracePt t="78055" x="9753600" y="3752850"/>
          <p14:tracePt t="78060" x="9763125" y="3762375"/>
          <p14:tracePt t="78067" x="9772650" y="3762375"/>
          <p14:tracePt t="78081" x="9780588" y="3771900"/>
          <p14:tracePt t="78089" x="9790113" y="3771900"/>
          <p14:tracePt t="78095" x="9799638" y="3779838"/>
          <p14:tracePt t="78105" x="9809163" y="3789363"/>
          <p14:tracePt t="78109" x="9817100" y="3789363"/>
          <p14:tracePt t="78117" x="9836150" y="3798888"/>
          <p14:tracePt t="78131" x="9845675" y="3798888"/>
          <p14:tracePt t="78139" x="9853613" y="3808413"/>
          <p14:tracePt t="78145" x="9882188" y="3816350"/>
          <p14:tracePt t="78153" x="9882188" y="3835400"/>
          <p14:tracePt t="78174" x="9936163" y="3889375"/>
          <p14:tracePt t="78180" x="9945688" y="3908425"/>
          <p14:tracePt t="78189" x="9963150" y="3917950"/>
          <p14:tracePt t="78195" x="9982200" y="3954463"/>
          <p14:tracePt t="78202" x="9999663" y="3954463"/>
          <p14:tracePt t="78209" x="9999663" y="3963988"/>
          <p14:tracePt t="78216" x="10018713" y="3981450"/>
          <p14:tracePt t="78224" x="10036175" y="4000500"/>
          <p14:tracePt t="78230" x="10045700" y="4017963"/>
          <p14:tracePt t="78238" x="10064750" y="4044950"/>
          <p14:tracePt t="78245" x="10072688" y="4064000"/>
          <p14:tracePt t="78252" x="10082213" y="4073525"/>
          <p14:tracePt t="78259" x="10091738" y="4090988"/>
          <p14:tracePt t="78266" x="10109200" y="4110038"/>
          <p14:tracePt t="78273" x="10118725" y="4137025"/>
          <p14:tracePt t="78280" x="10128250" y="4154488"/>
          <p14:tracePt t="78288" x="10128250" y="4164013"/>
          <p14:tracePt t="78294" x="10145713" y="4183063"/>
          <p14:tracePt t="78308" x="10145713" y="4191000"/>
          <p14:tracePt t="78316" x="10145713" y="4219575"/>
          <p14:tracePt t="78322" x="10145713" y="4227513"/>
          <p14:tracePt t="78329" x="10145713" y="4237038"/>
          <p14:tracePt t="78338" x="10145713" y="4264025"/>
          <p14:tracePt t="78344" x="10145713" y="4292600"/>
          <p14:tracePt t="78351" x="10137775" y="4319588"/>
          <p14:tracePt t="78358" x="10128250" y="4337050"/>
          <p14:tracePt t="78365" x="10118725" y="4365625"/>
          <p14:tracePt t="78373" x="10109200" y="4383088"/>
          <p14:tracePt t="78379" x="10101263" y="4392613"/>
          <p14:tracePt t="78388" x="10091738" y="4402138"/>
          <p14:tracePt t="78394" x="10091738" y="4419600"/>
          <p14:tracePt t="78401" x="10082213" y="4419600"/>
          <p14:tracePt t="78408" x="10082213" y="4429125"/>
          <p14:tracePt t="78415" x="10072688" y="4438650"/>
          <p14:tracePt t="78436" x="10055225" y="4456113"/>
          <p14:tracePt t="78443" x="10055225" y="4465638"/>
          <p14:tracePt t="78451" x="10045700" y="4465638"/>
          <p14:tracePt t="78457" x="10036175" y="4465638"/>
          <p14:tracePt t="78464" x="10018713" y="4465638"/>
          <p14:tracePt t="78472" x="9991725" y="4465638"/>
          <p14:tracePt t="78479" x="9972675" y="4465638"/>
          <p14:tracePt t="78486" x="9945688" y="4475163"/>
          <p14:tracePt t="78493" x="9918700" y="4483100"/>
          <p14:tracePt t="78501" x="9899650" y="4483100"/>
          <p14:tracePt t="78507" x="9863138" y="4483100"/>
          <p14:tracePt t="78514" x="9836150" y="4492625"/>
          <p14:tracePt t="78522" x="9809163" y="4492625"/>
          <p14:tracePt t="78529" x="9780588" y="4502150"/>
          <p14:tracePt t="78536" x="9753600" y="4502150"/>
          <p14:tracePt t="78542" x="9734550" y="4502150"/>
          <p14:tracePt t="78550" x="9726613" y="4502150"/>
          <p14:tracePt t="78557" x="9698038" y="4502150"/>
          <p14:tracePt t="78564" x="9680575" y="4502150"/>
          <p14:tracePt t="78572" x="9661525" y="4502150"/>
          <p14:tracePt t="78578" x="9653588" y="4502150"/>
          <p14:tracePt t="78585" x="9644063" y="4502150"/>
          <p14:tracePt t="78592" x="9617075" y="4502150"/>
          <p14:tracePt t="78600" x="9607550" y="4502150"/>
          <p14:tracePt t="78606" x="9588500" y="4502150"/>
          <p14:tracePt t="78613" x="9571038" y="4502150"/>
          <p14:tracePt t="78621" x="9534525" y="4502150"/>
          <p14:tracePt t="78628" x="9515475" y="4502150"/>
          <p14:tracePt t="78635" x="9488488" y="4502150"/>
          <p14:tracePt t="78642" x="9451975" y="4502150"/>
          <p14:tracePt t="78649" x="9424988" y="4492625"/>
          <p14:tracePt t="78656" x="9405938" y="4492625"/>
          <p14:tracePt t="78663" x="9398000" y="4483100"/>
          <p14:tracePt t="78672" x="9388475" y="4483100"/>
          <p14:tracePt t="78677" x="9369425" y="4483100"/>
          <p14:tracePt t="78686" x="9361488" y="4483100"/>
          <p14:tracePt t="78699" x="9351963" y="4483100"/>
          <p14:tracePt t="78713" x="9342438" y="4483100"/>
          <p14:tracePt t="78721" x="9324975" y="4475163"/>
          <p14:tracePt t="78734" x="9315450" y="4475163"/>
          <p14:tracePt t="78741" x="9315450" y="4465638"/>
          <p14:tracePt t="78749" x="9296400" y="4465638"/>
          <p14:tracePt t="78756" x="9288463" y="4446588"/>
          <p14:tracePt t="78772" x="9278938" y="4446588"/>
          <p14:tracePt t="78777" x="9259888" y="4438650"/>
          <p14:tracePt t="78784" x="9242425" y="4429125"/>
          <p14:tracePt t="78798" x="9223375" y="4429125"/>
          <p14:tracePt t="78806" x="9205913" y="4419600"/>
          <p14:tracePt t="78812" x="9196388" y="4419600"/>
          <p14:tracePt t="78826" x="9178925" y="4419600"/>
          <p14:tracePt t="78833" x="9159875" y="4419600"/>
          <p14:tracePt t="78841" x="9132888" y="4419600"/>
          <p14:tracePt t="78848" x="9105900" y="4419600"/>
          <p14:tracePt t="78855" x="9077325" y="4419600"/>
          <p14:tracePt t="78862" x="9013825" y="4419600"/>
          <p14:tracePt t="78872" x="8986838" y="4429125"/>
          <p14:tracePt t="78876" x="8950325" y="4438650"/>
          <p14:tracePt t="78883" x="8921750" y="4446588"/>
          <p14:tracePt t="78890" x="8894763" y="4446588"/>
          <p14:tracePt t="78898" x="8858250" y="4465638"/>
          <p14:tracePt t="78905" x="8831263" y="4475163"/>
          <p14:tracePt t="78912" x="8804275" y="4483100"/>
          <p14:tracePt t="78921" x="8767763" y="4492625"/>
          <p14:tracePt t="78926" x="8739188" y="4502150"/>
          <p14:tracePt t="78933" x="8712200" y="4502150"/>
          <p14:tracePt t="78941" x="8675688" y="4502150"/>
          <p14:tracePt t="78947" x="8658225" y="4511675"/>
          <p14:tracePt t="78955" x="8629650" y="4511675"/>
          <p14:tracePt t="78961" x="8612188" y="4519613"/>
          <p14:tracePt t="78969" x="8566150" y="4519613"/>
          <p14:tracePt t="78976" x="8548688" y="4519613"/>
          <p14:tracePt t="78982" x="8520113" y="4529138"/>
          <p14:tracePt t="78990" x="8483600" y="4538663"/>
          <p14:tracePt t="78997" x="8456613" y="4538663"/>
          <p14:tracePt t="79005" x="8429625" y="4556125"/>
          <p14:tracePt t="79011" x="8393113" y="4556125"/>
          <p14:tracePt t="79019" x="8374063" y="4556125"/>
          <p14:tracePt t="79026" x="8347075" y="4556125"/>
          <p14:tracePt t="79032" x="8310563" y="4556125"/>
          <p14:tracePt t="79040" x="8293100" y="4565650"/>
          <p14:tracePt t="79046" x="8274050" y="4565650"/>
          <p14:tracePt t="79055" x="8264525" y="4565650"/>
          <p14:tracePt t="79061" x="8228013" y="4565650"/>
          <p14:tracePt t="79068" x="8210550" y="4575175"/>
          <p14:tracePt t="79075" x="8191500" y="4575175"/>
          <p14:tracePt t="79082" x="8164513" y="4575175"/>
          <p14:tracePt t="79090" x="8137525" y="4575175"/>
          <p14:tracePt t="79097" x="8118475" y="4575175"/>
          <p14:tracePt t="79105" x="8108950" y="4575175"/>
          <p14:tracePt t="79111" x="8091488" y="4575175"/>
          <p14:tracePt t="79118" x="8064500" y="4575175"/>
          <p14:tracePt t="79125" x="8035925" y="4575175"/>
          <p14:tracePt t="79132" x="8018463" y="4575175"/>
          <p14:tracePt t="79146" x="8008938" y="4575175"/>
          <p14:tracePt t="79155" x="7999413" y="4575175"/>
          <p14:tracePt t="79260" x="8008938" y="4575175"/>
          <p14:tracePt t="79281" x="8018463" y="4575175"/>
          <p14:tracePt t="79288" x="8027988" y="4565650"/>
          <p14:tracePt t="79295" x="8045450" y="4565650"/>
          <p14:tracePt t="79309" x="8064500" y="4548188"/>
          <p14:tracePt t="79317" x="8072438" y="4548188"/>
          <p14:tracePt t="79323" x="8081963" y="4548188"/>
          <p14:tracePt t="79338" x="8091488" y="4548188"/>
          <p14:tracePt t="79345" x="8101013" y="4548188"/>
          <p14:tracePt t="79352" x="8108950" y="4548188"/>
          <p14:tracePt t="79366" x="8118475" y="4548188"/>
          <p14:tracePt t="79373" x="8137525" y="4548188"/>
          <p14:tracePt t="79381" x="8154988" y="4548188"/>
          <p14:tracePt t="79388" x="8164513" y="4548188"/>
          <p14:tracePt t="79394" x="8183563" y="4548188"/>
          <p14:tracePt t="79402" x="8220075" y="4548188"/>
          <p14:tracePt t="79409" x="8228013" y="4548188"/>
          <p14:tracePt t="79416" x="8247063" y="4548188"/>
          <p14:tracePt t="79423" x="8274050" y="4548188"/>
          <p14:tracePt t="79430" x="8320088" y="4556125"/>
          <p14:tracePt t="79438" x="8347075" y="4556125"/>
          <p14:tracePt t="79444" x="8356600" y="4556125"/>
          <p14:tracePt t="79452" x="8393113" y="4556125"/>
          <p14:tracePt t="79458" x="8402638" y="4556125"/>
          <p14:tracePt t="79466" x="8420100" y="4565650"/>
          <p14:tracePt t="79473" x="8429625" y="4565650"/>
          <p14:tracePt t="79488" x="8439150" y="4565650"/>
          <p14:tracePt t="79494" x="8447088" y="4565650"/>
          <p14:tracePt t="79501" x="8456613" y="4565650"/>
          <p14:tracePt t="79515" x="8466138" y="4565650"/>
          <p14:tracePt t="79530" x="8475663" y="4565650"/>
          <p14:tracePt t="79544" x="8493125" y="4565650"/>
          <p14:tracePt t="79558" x="8512175" y="4565650"/>
          <p14:tracePt t="79565" x="8520113" y="4565650"/>
          <p14:tracePt t="79572" x="8539163" y="4565650"/>
          <p14:tracePt t="79579" x="8556625" y="4565650"/>
          <p14:tracePt t="79586" x="8575675" y="4565650"/>
          <p14:tracePt t="79593" x="8593138" y="4565650"/>
          <p14:tracePt t="79600" x="8602663" y="4565650"/>
          <p14:tracePt t="79607" x="8629650" y="4565650"/>
          <p14:tracePt t="79614" x="8648700" y="4565650"/>
          <p14:tracePt t="79622" x="8666163" y="4565650"/>
          <p14:tracePt t="79629" x="8675688" y="4565650"/>
          <p14:tracePt t="79638" x="8685213" y="4556125"/>
          <p14:tracePt t="79643" x="8702675" y="4556125"/>
          <p14:tracePt t="79650" x="8712200" y="4556125"/>
          <p14:tracePt t="79664" x="8721725" y="4548188"/>
          <p14:tracePt t="79678" x="8731250" y="4548188"/>
          <p14:tracePt t="79685" x="8748713" y="4538663"/>
          <p14:tracePt t="79693" x="8767763" y="4529138"/>
          <p14:tracePt t="79700" x="8794750" y="4519613"/>
          <p14:tracePt t="79707" x="8821738" y="4511675"/>
          <p14:tracePt t="79714" x="8831263" y="4502150"/>
          <p14:tracePt t="79722" x="8885238" y="4492625"/>
          <p14:tracePt t="79729" x="8894763" y="4492625"/>
          <p14:tracePt t="79735" x="8913813" y="4483100"/>
          <p14:tracePt t="79742" x="8940800" y="4465638"/>
          <p14:tracePt t="79750" x="8967788" y="4465638"/>
          <p14:tracePt t="79758" x="8996363" y="4456113"/>
          <p14:tracePt t="79763" x="9004300" y="4456113"/>
          <p14:tracePt t="79772" x="9023350" y="4456113"/>
          <p14:tracePt t="79778" x="9040813" y="4456113"/>
          <p14:tracePt t="79785" x="9050338" y="4446588"/>
          <p14:tracePt t="79792" x="9069388" y="4446588"/>
          <p14:tracePt t="79799" x="9086850" y="4446588"/>
          <p14:tracePt t="79806" x="9096375" y="4446588"/>
          <p14:tracePt t="79813" x="9123363" y="4446588"/>
          <p14:tracePt t="79822" x="9150350" y="4438650"/>
          <p14:tracePt t="79828" x="9159875" y="4438650"/>
          <p14:tracePt t="79835" x="9186863" y="4429125"/>
          <p14:tracePt t="79842" x="9215438" y="4429125"/>
          <p14:tracePt t="79849" x="9223375" y="4429125"/>
          <p14:tracePt t="79856" x="9242425" y="4429125"/>
          <p14:tracePt t="79863" x="9251950" y="4429125"/>
          <p14:tracePt t="79871" x="9259888" y="4429125"/>
          <p14:tracePt t="79877" x="9269413" y="4429125"/>
          <p14:tracePt t="79884" x="9296400" y="4429125"/>
          <p14:tracePt t="79891" x="9315450" y="4419600"/>
          <p14:tracePt t="79899" x="9324975" y="4419600"/>
          <p14:tracePt t="79906" x="9342438" y="4419600"/>
          <p14:tracePt t="79912" x="9369425" y="4419600"/>
          <p14:tracePt t="79922" x="9388475" y="4419600"/>
          <p14:tracePt t="79927" x="9398000" y="4419600"/>
          <p14:tracePt t="79934" x="9405938" y="4419600"/>
          <p14:tracePt t="79941" x="9424988" y="4419600"/>
          <p14:tracePt t="79948" x="9451975" y="4419600"/>
          <p14:tracePt t="79955" x="9461500" y="4419600"/>
          <p14:tracePt t="79963" x="9471025" y="4419600"/>
          <p14:tracePt t="79971" x="9478963" y="4419600"/>
          <p14:tracePt t="79976" x="9488488" y="4419600"/>
          <p14:tracePt t="79991" x="9498013" y="4419600"/>
          <p14:tracePt t="79998" x="9525000" y="4419600"/>
          <p14:tracePt t="80006" x="9544050" y="4419600"/>
          <p14:tracePt t="80012" x="9551988" y="4419600"/>
          <p14:tracePt t="80021" x="9571038" y="4419600"/>
          <p14:tracePt t="80026" x="9588500" y="4419600"/>
          <p14:tracePt t="80033" x="9598025" y="4419600"/>
          <p14:tracePt t="80040" x="9625013" y="4419600"/>
          <p14:tracePt t="80048" x="9634538" y="4419600"/>
          <p14:tracePt t="80055" x="9653588" y="4419600"/>
          <p14:tracePt t="80062" x="9661525" y="4419600"/>
          <p14:tracePt t="80069" x="9680575" y="4419600"/>
          <p14:tracePt t="80076" x="9690100" y="4419600"/>
          <p14:tracePt t="80083" x="9698038" y="4419600"/>
          <p14:tracePt t="80140" x="9717088" y="4419600"/>
          <p14:tracePt t="88034" x="9707563" y="4419600"/>
          <p14:tracePt t="88062" x="9698038" y="4419600"/>
          <p14:tracePt t="88072" x="9690100" y="4419600"/>
          <p14:tracePt t="88076" x="9680575" y="4419600"/>
          <p14:tracePt t="88105" x="9671050" y="4419600"/>
          <p14:tracePt t="88112" x="9661525" y="4429125"/>
          <p14:tracePt t="88119" x="9653588" y="4438650"/>
          <p14:tracePt t="88140" x="9644063" y="4446588"/>
          <p14:tracePt t="88155" x="9625013" y="4456113"/>
          <p14:tracePt t="88232" x="9617075" y="4465638"/>
          <p14:tracePt t="88239" x="9617075" y="4475163"/>
          <p14:tracePt t="88247" x="9607550" y="4483100"/>
          <p14:tracePt t="88261" x="9598025" y="4483100"/>
          <p14:tracePt t="88267" x="9588500" y="4483100"/>
          <p14:tracePt t="88275" x="9580563" y="4492625"/>
          <p14:tracePt t="88282" x="9571038" y="4502150"/>
          <p14:tracePt t="88290" x="9561513" y="4511675"/>
          <p14:tracePt t="88297" x="9561513" y="4519613"/>
          <p14:tracePt t="88305" x="9551988" y="4529138"/>
          <p14:tracePt t="88310" x="9534525" y="4548188"/>
          <p14:tracePt t="88317" x="9525000" y="4556125"/>
          <p14:tracePt t="88324" x="9525000" y="4565650"/>
          <p14:tracePt t="88331" x="9525000" y="4575175"/>
          <p14:tracePt t="88339" x="9515475" y="4575175"/>
          <p14:tracePt t="88346" x="9507538" y="4584700"/>
          <p14:tracePt t="88355" x="9488488" y="4592638"/>
          <p14:tracePt t="88360" x="9478963" y="4621213"/>
          <p14:tracePt t="88367" x="9478963" y="4629150"/>
          <p14:tracePt t="88374" x="9471025" y="4629150"/>
          <p14:tracePt t="88382" x="9461500" y="4638675"/>
          <p14:tracePt t="88389" x="9442450" y="4657725"/>
          <p14:tracePt t="88395" x="9442450" y="4665663"/>
          <p14:tracePt t="88402" x="9434513" y="4665663"/>
          <p14:tracePt t="88410" x="9415463" y="4675188"/>
          <p14:tracePt t="88417" x="9405938" y="4684713"/>
          <p14:tracePt t="88425" x="9405938" y="4702175"/>
          <p14:tracePt t="88431" x="9398000" y="4711700"/>
          <p14:tracePt t="88439" x="9388475" y="4711700"/>
          <p14:tracePt t="88445" x="9378950" y="4721225"/>
          <p14:tracePt t="88453" x="9378950" y="4730750"/>
          <p14:tracePt t="88459" x="9369425" y="4738688"/>
          <p14:tracePt t="88466" x="9361488" y="4738688"/>
          <p14:tracePt t="88474" x="9342438" y="4748213"/>
          <p14:tracePt t="88481" x="9342438" y="4757738"/>
          <p14:tracePt t="88489" x="9324975" y="4784725"/>
          <p14:tracePt t="88495" x="9315450" y="4784725"/>
          <p14:tracePt t="88503" x="9296400" y="4811713"/>
          <p14:tracePt t="88509" x="9288463" y="4821238"/>
          <p14:tracePt t="88516" x="9288463" y="4840288"/>
          <p14:tracePt t="88524" x="9269413" y="4848225"/>
          <p14:tracePt t="88530" x="9259888" y="4857750"/>
          <p14:tracePt t="88538" x="9251950" y="4867275"/>
          <p14:tracePt t="88544" x="9242425" y="4876800"/>
          <p14:tracePt t="88552" x="9242425" y="4884738"/>
          <p14:tracePt t="88559" x="9232900" y="4884738"/>
          <p14:tracePt t="88573" x="9223375" y="4884738"/>
          <p14:tracePt t="88581" x="9215438" y="4894263"/>
          <p14:tracePt t="88588" x="9215438" y="4903788"/>
          <p14:tracePt t="88594" x="9196388" y="4913313"/>
          <p14:tracePt t="88602" x="9186863" y="4930775"/>
          <p14:tracePt t="88608" x="9178925" y="4930775"/>
          <p14:tracePt t="88616" x="9159875" y="4949825"/>
          <p14:tracePt t="88623" x="9150350" y="4967288"/>
          <p14:tracePt t="88631" x="9132888" y="4986338"/>
          <p14:tracePt t="88638" x="9113838" y="4995863"/>
          <p14:tracePt t="88644" x="9096375" y="5022850"/>
          <p14:tracePt t="88651" x="9077325" y="5032375"/>
          <p14:tracePt t="88658" x="9059863" y="5040313"/>
          <p14:tracePt t="88665" x="9050338" y="5040313"/>
          <p14:tracePt t="88672" x="9032875" y="5049838"/>
          <p14:tracePt t="88679" x="9023350" y="5049838"/>
          <p14:tracePt t="88688" x="9004300" y="5049838"/>
          <p14:tracePt t="88693" x="8996363" y="5059363"/>
          <p14:tracePt t="88708" x="8977313" y="5059363"/>
          <p14:tracePt t="88716" x="8950325" y="5059363"/>
          <p14:tracePt t="88722" x="8940800" y="5059363"/>
          <p14:tracePt t="88730" x="8940800" y="5068888"/>
          <p14:tracePt t="88736" x="8921750" y="5068888"/>
          <p14:tracePt t="88743" x="8904288" y="5068888"/>
          <p14:tracePt t="88750" x="8885238" y="5068888"/>
          <p14:tracePt t="88758" x="8848725" y="5068888"/>
          <p14:tracePt t="88765" x="8840788" y="5068888"/>
          <p14:tracePt t="88772" x="8821738" y="5068888"/>
          <p14:tracePt t="88779" x="8785225" y="5068888"/>
          <p14:tracePt t="88788" x="8767763" y="5068888"/>
          <p14:tracePt t="88793" x="8739188" y="5068888"/>
          <p14:tracePt t="88800" x="8731250" y="5068888"/>
          <p14:tracePt t="88807" x="8685213" y="5068888"/>
          <p14:tracePt t="88814" x="8666163" y="5068888"/>
          <p14:tracePt t="88821" x="8639175" y="5068888"/>
          <p14:tracePt t="88829" x="8602663" y="5068888"/>
          <p14:tracePt t="88838" x="8585200" y="5068888"/>
          <p14:tracePt t="88843" x="8556625" y="5068888"/>
          <p14:tracePt t="88850" x="8520113" y="5068888"/>
          <p14:tracePt t="88857" x="8493125" y="5059363"/>
          <p14:tracePt t="88864" x="8466138" y="5049838"/>
          <p14:tracePt t="88872" x="8402638" y="5040313"/>
          <p14:tracePt t="88878" x="8356600" y="5040313"/>
          <p14:tracePt t="88885" x="8310563" y="5032375"/>
          <p14:tracePt t="88892" x="8247063" y="5032375"/>
          <p14:tracePt t="88900" x="8174038" y="5013325"/>
          <p14:tracePt t="88907" x="8128000" y="5013325"/>
          <p14:tracePt t="88914" x="8091488" y="5003800"/>
          <p14:tracePt t="88921" x="8035925" y="5003800"/>
          <p14:tracePt t="88928" x="7999413" y="5003800"/>
          <p14:tracePt t="88935" x="7954963" y="5003800"/>
          <p14:tracePt t="88942" x="7918450" y="5003800"/>
          <p14:tracePt t="88950" x="7889875" y="5003800"/>
          <p14:tracePt t="88956" x="7816850" y="5003800"/>
          <p14:tracePt t="88963" x="7789863" y="5003800"/>
          <p14:tracePt t="88972" x="7726363" y="5022850"/>
          <p14:tracePt t="88978" x="7634288" y="5032375"/>
          <p14:tracePt t="88985" x="7553325" y="5040313"/>
          <p14:tracePt t="88992" x="7488238" y="5040313"/>
          <p14:tracePt t="88999" x="7397750" y="5059363"/>
          <p14:tracePt t="89007" x="7334250" y="5059363"/>
          <p14:tracePt t="89013" x="7278688" y="5068888"/>
          <p14:tracePt t="89022" x="7215188" y="5068888"/>
          <p14:tracePt t="89027" x="7159625" y="5076825"/>
          <p14:tracePt t="89036" x="7123113" y="5076825"/>
          <p14:tracePt t="89041" x="7077075" y="5076825"/>
          <p14:tracePt t="89049" x="7050088" y="5076825"/>
          <p14:tracePt t="89056" x="7013575" y="5076825"/>
          <p14:tracePt t="89063" x="6986588" y="5076825"/>
          <p14:tracePt t="89071" x="6959600" y="5076825"/>
          <p14:tracePt t="89077" x="6923088" y="5076825"/>
          <p14:tracePt t="89084" x="6894513" y="5076825"/>
          <p14:tracePt t="89091" x="6877050" y="5076825"/>
          <p14:tracePt t="89099" x="6850063" y="5068888"/>
          <p14:tracePt t="89105" x="6831013" y="5068888"/>
          <p14:tracePt t="89113" x="6821488" y="5059363"/>
          <p14:tracePt t="89121" x="6813550" y="5059363"/>
          <p14:tracePt t="89126" x="6804025" y="5059363"/>
          <p14:tracePt t="89134" x="6794500" y="5059363"/>
          <p14:tracePt t="89262" x="6804025" y="5049838"/>
          <p14:tracePt t="89269" x="6813550" y="5049838"/>
          <p14:tracePt t="89283" x="6821488" y="5049838"/>
          <p14:tracePt t="89297" x="6831013" y="5040313"/>
          <p14:tracePt t="89304" x="6840538" y="5040313"/>
          <p14:tracePt t="89311" x="6850063" y="5040313"/>
          <p14:tracePt t="89319" x="6858000" y="5040313"/>
          <p14:tracePt t="89325" x="6867525" y="5040313"/>
          <p14:tracePt t="89333" x="6877050" y="5040313"/>
          <p14:tracePt t="89347" x="6904038" y="5032375"/>
          <p14:tracePt t="89355" x="6931025" y="5032375"/>
          <p14:tracePt t="89361" x="6959600" y="5032375"/>
          <p14:tracePt t="89368" x="6977063" y="5032375"/>
          <p14:tracePt t="89375" x="6996113" y="5032375"/>
          <p14:tracePt t="89382" x="7040563" y="5032375"/>
          <p14:tracePt t="89390" x="7050088" y="5032375"/>
          <p14:tracePt t="89397" x="7077075" y="5032375"/>
          <p14:tracePt t="89405" x="7086600" y="5032375"/>
          <p14:tracePt t="89411" x="7113588" y="5032375"/>
          <p14:tracePt t="89425" x="7132638" y="5032375"/>
          <p14:tracePt t="89433" x="7142163" y="5040313"/>
          <p14:tracePt t="89439" x="7150100" y="5040313"/>
          <p14:tracePt t="89446" x="7169150" y="5049838"/>
          <p14:tracePt t="89455" x="7196138" y="5049838"/>
          <p14:tracePt t="89460" x="7205663" y="5059363"/>
          <p14:tracePt t="89467" x="7232650" y="5068888"/>
          <p14:tracePt t="89474" x="7242175" y="5068888"/>
          <p14:tracePt t="89482" x="7278688" y="5076825"/>
          <p14:tracePt t="89489" x="7305675" y="5086350"/>
          <p14:tracePt t="89496" x="7334250" y="5086350"/>
          <p14:tracePt t="89505" x="7378700" y="5105400"/>
          <p14:tracePt t="89510" x="7415213" y="5113338"/>
          <p14:tracePt t="89518" x="7443788" y="5122863"/>
          <p14:tracePt t="89524" x="7488238" y="5132388"/>
          <p14:tracePt t="89532" x="7524750" y="5132388"/>
          <p14:tracePt t="89539" x="7561263" y="5141913"/>
          <p14:tracePt t="89545" x="7589838" y="5149850"/>
          <p14:tracePt t="89553" x="7643813" y="5149850"/>
          <p14:tracePt t="89560" x="7699375" y="5159375"/>
          <p14:tracePt t="89567" x="7743825" y="5159375"/>
          <p14:tracePt t="89574" x="7799388" y="5168900"/>
          <p14:tracePt t="89581" x="7853363" y="5168900"/>
          <p14:tracePt t="89588" x="7918450" y="5186363"/>
          <p14:tracePt t="89595" x="7999413" y="5186363"/>
          <p14:tracePt t="89603" x="8072438" y="5222875"/>
          <p14:tracePt t="89609" x="8154988" y="5222875"/>
          <p14:tracePt t="89617" x="8274050" y="5232400"/>
          <p14:tracePt t="89624" x="8310563" y="5232400"/>
          <p14:tracePt t="89631" x="8393113" y="5241925"/>
          <p14:tracePt t="89639" x="8475663" y="5241925"/>
          <p14:tracePt t="89645" x="8539163" y="5241925"/>
          <p14:tracePt t="89652" x="8658225" y="5259388"/>
          <p14:tracePt t="89659" x="8739188" y="5259388"/>
          <p14:tracePt t="89667" x="8785225" y="5259388"/>
          <p14:tracePt t="89674" x="8877300" y="5268913"/>
          <p14:tracePt t="89681" x="8940800" y="5268913"/>
          <p14:tracePt t="89688" x="8996363" y="5268913"/>
          <p14:tracePt t="89694" x="9059863" y="5268913"/>
          <p14:tracePt t="89702" x="9096375" y="5268913"/>
          <p14:tracePt t="89709" x="9142413" y="5268913"/>
          <p14:tracePt t="89716" x="9178925" y="5268913"/>
          <p14:tracePt t="89723" x="9232900" y="5278438"/>
          <p14:tracePt t="89730" x="9259888" y="5278438"/>
          <p14:tracePt t="89738" x="9288463" y="5278438"/>
          <p14:tracePt t="89744" x="9296400" y="5287963"/>
          <p14:tracePt t="89752" x="9324975" y="5287963"/>
          <p14:tracePt t="89758" x="9351963" y="5287963"/>
          <p14:tracePt t="89766" x="9369425" y="5295900"/>
          <p14:tracePt t="89773" x="9378950" y="5295900"/>
          <p14:tracePt t="89780" x="9388475" y="5295900"/>
          <p14:tracePt t="89788" x="9415463" y="5295900"/>
          <p14:tracePt t="89794" x="9424988" y="5295900"/>
          <p14:tracePt t="89802" x="9434513" y="5295900"/>
          <p14:tracePt t="89808" x="9442450" y="5295900"/>
          <p14:tracePt t="89816" x="9451975" y="5295900"/>
          <p14:tracePt t="89823" x="9461500" y="5295900"/>
          <p14:tracePt t="89830" x="9478963" y="5295900"/>
          <p14:tracePt t="89865" x="9488488" y="5295900"/>
          <p14:tracePt t="90071" x="9471025" y="5295900"/>
          <p14:tracePt t="90078" x="9451975" y="5295900"/>
          <p14:tracePt t="90085" x="9415463" y="5295900"/>
          <p14:tracePt t="90092" x="9388475" y="5295900"/>
          <p14:tracePt t="90100" x="9361488" y="5295900"/>
          <p14:tracePt t="90106" x="9324975" y="5295900"/>
          <p14:tracePt t="90113" x="9269413" y="5295900"/>
          <p14:tracePt t="90122" x="9232900" y="5305425"/>
          <p14:tracePt t="90127" x="9178925" y="5314950"/>
          <p14:tracePt t="90135" x="9150350" y="5314950"/>
          <p14:tracePt t="90142" x="9113838" y="5332413"/>
          <p14:tracePt t="90149" x="9086850" y="5332413"/>
          <p14:tracePt t="90157" x="9013825" y="5332413"/>
          <p14:tracePt t="90163" x="8986838" y="5332413"/>
          <p14:tracePt t="90172" x="8921750" y="5341938"/>
          <p14:tracePt t="90177" x="8894763" y="5341938"/>
          <p14:tracePt t="90184" x="8831263" y="5341938"/>
          <p14:tracePt t="90191" x="8804275" y="5341938"/>
          <p14:tracePt t="90199" x="8731250" y="5341938"/>
          <p14:tracePt t="90206" x="8702675" y="5341938"/>
          <p14:tracePt t="90213" x="8675688" y="5341938"/>
          <p14:tracePt t="90222" x="8639175" y="5341938"/>
          <p14:tracePt t="90227" x="8621713" y="5341938"/>
          <p14:tracePt t="90234" x="8566150" y="5341938"/>
          <p14:tracePt t="90241" x="8529638" y="5341938"/>
          <p14:tracePt t="90249" x="8502650" y="5341938"/>
          <p14:tracePt t="90256" x="8439150" y="5341938"/>
          <p14:tracePt t="90263" x="8429625" y="5341938"/>
          <p14:tracePt t="90272" x="8402638" y="5324475"/>
          <p14:tracePt t="90277" x="8356600" y="5324475"/>
          <p14:tracePt t="90284" x="8310563" y="5324475"/>
          <p14:tracePt t="90291" x="8283575" y="5324475"/>
          <p14:tracePt t="90298" x="8247063" y="5324475"/>
          <p14:tracePt t="90305" x="8220075" y="5324475"/>
          <p14:tracePt t="90312" x="8210550" y="5324475"/>
          <p14:tracePt t="90320" x="8174038" y="5324475"/>
          <p14:tracePt t="90326" x="8154988" y="5324475"/>
          <p14:tracePt t="90333" x="8137525" y="5324475"/>
          <p14:tracePt t="90341" x="8118475" y="5324475"/>
          <p14:tracePt t="90348" x="8081963" y="5324475"/>
          <p14:tracePt t="90355" x="8072438" y="5324475"/>
          <p14:tracePt t="90362" x="8045450" y="5324475"/>
          <p14:tracePt t="90369" x="8008938" y="5324475"/>
          <p14:tracePt t="90376" x="7991475" y="5324475"/>
          <p14:tracePt t="90384" x="7972425" y="5324475"/>
          <p14:tracePt t="90390" x="7945438" y="5324475"/>
          <p14:tracePt t="90398" x="7935913" y="5324475"/>
          <p14:tracePt t="90405" x="7899400" y="5324475"/>
          <p14:tracePt t="90411" x="7872413" y="5324475"/>
          <p14:tracePt t="90419" x="7853363" y="5324475"/>
          <p14:tracePt t="90426" x="7826375" y="5324475"/>
          <p14:tracePt t="90433" x="7808913" y="5324475"/>
          <p14:tracePt t="90440" x="7780338" y="5324475"/>
          <p14:tracePt t="90447" x="7772400" y="5324475"/>
          <p14:tracePt t="90455" x="7743825" y="5324475"/>
          <p14:tracePt t="90461" x="7735888" y="5324475"/>
          <p14:tracePt t="90469" x="7726363" y="5324475"/>
          <p14:tracePt t="90475" x="7716838" y="5324475"/>
          <p14:tracePt t="90483" x="7699375" y="5324475"/>
          <p14:tracePt t="90490" x="7680325" y="5324475"/>
          <p14:tracePt t="90497" x="7653338" y="5324475"/>
          <p14:tracePt t="90505" x="7626350" y="5324475"/>
          <p14:tracePt t="90511" x="7616825" y="5324475"/>
          <p14:tracePt t="90519" x="7597775" y="5324475"/>
          <p14:tracePt t="90525" x="7561263" y="5324475"/>
          <p14:tracePt t="90533" x="7543800" y="5324475"/>
          <p14:tracePt t="90540" x="7534275" y="5324475"/>
          <p14:tracePt t="90547" x="7488238" y="5324475"/>
          <p14:tracePt t="90555" x="7470775" y="5324475"/>
          <p14:tracePt t="90561" x="7461250" y="5324475"/>
          <p14:tracePt t="90569" x="7443788" y="5324475"/>
          <p14:tracePt t="90575" x="7424738" y="5324475"/>
          <p14:tracePt t="90582" x="7388225" y="5324475"/>
          <p14:tracePt t="90589" x="7378700" y="5324475"/>
          <p14:tracePt t="90597" x="7370763" y="5324475"/>
          <p14:tracePt t="90605" x="7342188" y="5324475"/>
          <p14:tracePt t="90611" x="7315200" y="5324475"/>
          <p14:tracePt t="90618" x="7305675" y="5324475"/>
          <p14:tracePt t="90624" x="7278688" y="5314950"/>
          <p14:tracePt t="90632" x="7251700" y="5314950"/>
          <p14:tracePt t="90640" x="7215188" y="5314950"/>
          <p14:tracePt t="90646" x="7186613" y="5305425"/>
          <p14:tracePt t="90655" x="7159625" y="5295900"/>
          <p14:tracePt t="90660" x="7123113" y="5295900"/>
          <p14:tracePt t="90668" x="7105650" y="5295900"/>
          <p14:tracePt t="90674" x="7086600" y="5295900"/>
          <p14:tracePt t="90688" x="7059613" y="5295900"/>
          <p14:tracePt t="90696" x="7040563" y="5295900"/>
          <p14:tracePt t="90704" x="7032625" y="5295900"/>
          <p14:tracePt t="90710" x="7023100" y="5295900"/>
          <p14:tracePt t="90717" x="7004050" y="5295900"/>
          <p14:tracePt t="90724" x="6977063" y="5295900"/>
          <p14:tracePt t="90731" x="6950075" y="5287963"/>
          <p14:tracePt t="90739" x="6931025" y="5287963"/>
          <p14:tracePt t="90745" x="6913563" y="5278438"/>
          <p14:tracePt t="90755" x="6886575" y="5278438"/>
          <p14:tracePt t="90759" x="6867525" y="5268913"/>
          <p14:tracePt t="90766" x="6858000" y="5268913"/>
          <p14:tracePt t="90774" x="6840538" y="5268913"/>
          <p14:tracePt t="90788" x="6831013" y="5268913"/>
          <p14:tracePt t="90795" x="6813550" y="5268913"/>
          <p14:tracePt t="90802" x="6794500" y="5259388"/>
          <p14:tracePt t="90816" x="6784975" y="5259388"/>
          <p14:tracePt t="90887" x="6784975" y="5251450"/>
          <p14:tracePt t="91236" x="6804025" y="5251450"/>
          <p14:tracePt t="91285" x="6813550" y="5251450"/>
          <p14:tracePt t="91321" x="6821488" y="5251450"/>
          <p14:tracePt t="91463" x="6831013" y="5251450"/>
          <p14:tracePt t="91583" x="6840538" y="5251450"/>
          <p14:tracePt t="91676" x="6850063" y="5251450"/>
          <p14:tracePt t="91995" x="6867525" y="5251450"/>
          <p14:tracePt t="92059" x="6877050" y="5251450"/>
          <p14:tracePt t="92101" x="6886575" y="5241925"/>
          <p14:tracePt t="92130" x="6894513" y="5241925"/>
          <p14:tracePt t="92144" x="6913563" y="5241925"/>
          <p14:tracePt t="92158" x="6923088" y="5241925"/>
          <p14:tracePt t="92165" x="6940550" y="5241925"/>
          <p14:tracePt t="92172" x="6950075" y="5241925"/>
          <p14:tracePt t="92187" x="6959600" y="5241925"/>
          <p14:tracePt t="92193" x="6967538" y="5241925"/>
          <p14:tracePt t="92201" x="6977063" y="5241925"/>
          <p14:tracePt t="92215" x="6986588" y="5241925"/>
          <p14:tracePt t="92236" x="6996113" y="5241925"/>
          <p14:tracePt t="92243" x="7013575" y="5241925"/>
          <p14:tracePt t="92264" x="7023100" y="5241925"/>
          <p14:tracePt t="92279" x="7032625" y="5232400"/>
          <p14:tracePt t="92286" x="7040563" y="5232400"/>
          <p14:tracePt t="92293" x="7050088" y="5232400"/>
          <p14:tracePt t="92300" x="7059613" y="5232400"/>
          <p14:tracePt t="92307" x="7069138" y="5232400"/>
          <p14:tracePt t="92314" x="7086600" y="5232400"/>
          <p14:tracePt t="92336" x="7096125" y="5232400"/>
          <p14:tracePt t="92350" x="7105650" y="5232400"/>
          <p14:tracePt t="92378" x="7113588" y="5232400"/>
          <p14:tracePt t="92406" x="7123113" y="5232400"/>
          <p14:tracePt t="92421" x="7132638" y="5232400"/>
          <p14:tracePt t="92428" x="7142163" y="5232400"/>
          <p14:tracePt t="92442" x="7150100" y="5232400"/>
          <p14:tracePt t="92456" x="7159625" y="5232400"/>
          <p14:tracePt t="92485" x="7169150" y="5232400"/>
          <p14:tracePt t="92527" x="7178675" y="5232400"/>
          <p14:tracePt t="92570" x="7186613" y="5232400"/>
          <p14:tracePt t="92584" x="7196138" y="5232400"/>
          <p14:tracePt t="92662" x="7205663" y="5232400"/>
          <p14:tracePt t="92769" x="7223125" y="5232400"/>
          <p14:tracePt t="92811" x="7232650" y="5232400"/>
          <p14:tracePt t="92832" x="7242175" y="5232400"/>
          <p14:tracePt t="92882" x="7251700" y="5232400"/>
          <p14:tracePt t="92896" x="7259638" y="5232400"/>
          <p14:tracePt t="92925" x="7269163" y="5232400"/>
          <p14:tracePt t="93181" x="7259638" y="5232400"/>
          <p14:tracePt t="93194" x="7251700" y="5232400"/>
          <p14:tracePt t="93244" x="7242175" y="5232400"/>
          <p14:tracePt t="93259" x="7232650" y="5232400"/>
          <p14:tracePt t="93286" x="7223125" y="5232400"/>
          <p14:tracePt t="93308" x="7215188" y="5232400"/>
          <p14:tracePt t="93336" x="7196138" y="5232400"/>
          <p14:tracePt t="93343" x="7178675" y="5232400"/>
          <p14:tracePt t="93350" x="7150100" y="5222875"/>
          <p14:tracePt t="93357" x="7123113" y="5222875"/>
          <p14:tracePt t="93364" x="7105650" y="5222875"/>
          <p14:tracePt t="93372" x="7086600" y="5214938"/>
          <p14:tracePt t="93379" x="7059613" y="5214938"/>
          <p14:tracePt t="93386" x="7040563" y="5214938"/>
          <p14:tracePt t="93393" x="7013575" y="5214938"/>
          <p14:tracePt t="93401" x="6996113" y="5205413"/>
          <p14:tracePt t="93407" x="6986588" y="5205413"/>
          <p14:tracePt t="93414" x="6977063" y="5205413"/>
          <p14:tracePt t="93422" x="6967538" y="5205413"/>
          <p14:tracePt t="93443" x="6959600" y="5205413"/>
          <p14:tracePt t="93457" x="6950075" y="5205413"/>
          <p14:tracePt t="93472" x="6940550" y="5205413"/>
          <p14:tracePt t="93479" x="6931025" y="5205413"/>
          <p14:tracePt t="93486" x="6923088" y="5205413"/>
          <p14:tracePt t="93691" x="6950075" y="5205413"/>
          <p14:tracePt t="93698" x="6977063" y="5205413"/>
          <p14:tracePt t="93705" x="7004050" y="5205413"/>
          <p14:tracePt t="93712" x="7023100" y="5205413"/>
          <p14:tracePt t="93722" x="7059613" y="5205413"/>
          <p14:tracePt t="93727" x="7077075" y="5205413"/>
          <p14:tracePt t="93734" x="7105650" y="5205413"/>
          <p14:tracePt t="93741" x="7123113" y="5205413"/>
          <p14:tracePt t="93749" x="7150100" y="5205413"/>
          <p14:tracePt t="93756" x="7169150" y="5205413"/>
          <p14:tracePt t="93763" x="7178675" y="5205413"/>
          <p14:tracePt t="93769" x="7196138" y="5205413"/>
          <p14:tracePt t="93776" x="7223125" y="5205413"/>
          <p14:tracePt t="93784" x="7232650" y="5205413"/>
          <p14:tracePt t="93791" x="7242175" y="5205413"/>
          <p14:tracePt t="93798" x="7259638" y="5205413"/>
          <p14:tracePt t="93805" x="7278688" y="5205413"/>
          <p14:tracePt t="93812" x="7288213" y="5214938"/>
          <p14:tracePt t="93819" x="7305675" y="5214938"/>
          <p14:tracePt t="93826" x="7324725" y="5214938"/>
          <p14:tracePt t="93833" x="7334250" y="5214938"/>
          <p14:tracePt t="93840" x="7342188" y="5214938"/>
          <p14:tracePt t="93848" x="7361238" y="5214938"/>
          <p14:tracePt t="93855" x="7388225" y="5214938"/>
          <p14:tracePt t="93862" x="7407275" y="5214938"/>
          <p14:tracePt t="93870" x="7415213" y="5214938"/>
          <p14:tracePt t="93875" x="7424738" y="5214938"/>
          <p14:tracePt t="93883" x="7443788" y="5214938"/>
          <p14:tracePt t="93890" x="7470775" y="5214938"/>
          <p14:tracePt t="93906" x="7497763" y="5214938"/>
          <p14:tracePt t="93911" x="7516813" y="5214938"/>
          <p14:tracePt t="93919" x="7534275" y="5214938"/>
          <p14:tracePt t="93925" x="7553325" y="5214938"/>
          <p14:tracePt t="93933" x="7570788" y="5214938"/>
          <p14:tracePt t="93940" x="7589838" y="5214938"/>
          <p14:tracePt t="93947" x="7607300" y="5214938"/>
          <p14:tracePt t="93961" x="7634288" y="5214938"/>
          <p14:tracePt t="93968" x="7643813" y="5214938"/>
          <p14:tracePt t="93982" x="7662863" y="5214938"/>
          <p14:tracePt t="93989" x="7670800" y="5214938"/>
          <p14:tracePt t="93997" x="7680325" y="5214938"/>
          <p14:tracePt t="94005" x="7699375" y="5214938"/>
          <p14:tracePt t="94011" x="7707313" y="5214938"/>
          <p14:tracePt t="94018" x="7726363" y="5214938"/>
          <p14:tracePt t="94025" x="7735888" y="5214938"/>
          <p14:tracePt t="94032" x="7743825" y="5214938"/>
          <p14:tracePt t="94039" x="7762875" y="5214938"/>
          <p14:tracePt t="94046" x="7808913" y="5214938"/>
          <p14:tracePt t="94055" x="7826375" y="5214938"/>
          <p14:tracePt t="94060" x="7845425" y="5214938"/>
          <p14:tracePt t="94068" x="7881938" y="5205413"/>
          <p14:tracePt t="94074" x="7899400" y="5205413"/>
          <p14:tracePt t="94089" x="7918450" y="5205413"/>
          <p14:tracePt t="94096" x="7926388" y="5205413"/>
          <p14:tracePt t="94105" x="7945438" y="5195888"/>
          <p14:tracePt t="94110" x="7954963" y="5195888"/>
          <p14:tracePt t="94124" x="7962900" y="5195888"/>
          <p14:tracePt t="94132" x="7972425" y="5195888"/>
          <p14:tracePt t="94153" x="7981950" y="5195888"/>
          <p14:tracePt t="94174" x="7991475" y="5195888"/>
          <p14:tracePt t="94181" x="7999413" y="5186363"/>
          <p14:tracePt t="94189" x="8008938" y="5186363"/>
          <p14:tracePt t="94195" x="8035925" y="5186363"/>
          <p14:tracePt t="94204" x="8054975" y="5186363"/>
          <p14:tracePt t="94209" x="8081963" y="5168900"/>
          <p14:tracePt t="94217" x="8091488" y="5168900"/>
          <p14:tracePt t="94224" x="8118475" y="5168900"/>
          <p14:tracePt t="94230" x="8137525" y="5168900"/>
          <p14:tracePt t="94239" x="8154988" y="5168900"/>
          <p14:tracePt t="94245" x="8174038" y="5168900"/>
          <p14:tracePt t="94252" x="8201025" y="5168900"/>
          <p14:tracePt t="94260" x="8210550" y="5168900"/>
          <p14:tracePt t="94266" x="8220075" y="5168900"/>
          <p14:tracePt t="94274" x="8228013" y="5168900"/>
          <p14:tracePt t="94281" x="8237538" y="5168900"/>
          <p14:tracePt t="94288" x="8247063" y="5168900"/>
          <p14:tracePt t="94295" x="8256588" y="5168900"/>
          <p14:tracePt t="94302" x="8274050" y="5168900"/>
          <p14:tracePt t="94309" x="8283575" y="5168900"/>
          <p14:tracePt t="94316" x="8301038" y="5168900"/>
          <p14:tracePt t="94324" x="8320088" y="5168900"/>
          <p14:tracePt t="94331" x="8329613" y="5168900"/>
          <p14:tracePt t="94338" x="8356600" y="5168900"/>
          <p14:tracePt t="94344" x="8366125" y="5168900"/>
          <p14:tracePt t="94352" x="8383588" y="5168900"/>
          <p14:tracePt t="94359" x="8393113" y="5168900"/>
          <p14:tracePt t="94373" x="8410575" y="5168900"/>
          <p14:tracePt t="94388" x="8429625" y="5168900"/>
          <p14:tracePt t="94394" x="8429625" y="5159375"/>
          <p14:tracePt t="94408" x="8439150" y="5159375"/>
          <p14:tracePt t="94416" x="8447088" y="5159375"/>
          <p14:tracePt t="94422" x="8456613" y="5159375"/>
          <p14:tracePt t="94430" x="8466138" y="5159375"/>
          <p14:tracePt t="94438" x="8475663" y="5159375"/>
          <p14:tracePt t="94443" x="8512175" y="5149850"/>
          <p14:tracePt t="94451" x="8539163" y="5149850"/>
          <p14:tracePt t="94458" x="8566150" y="5141913"/>
          <p14:tracePt t="94466" x="8602663" y="5141913"/>
          <p14:tracePt t="94472" x="8629650" y="5141913"/>
          <p14:tracePt t="94479" x="8658225" y="5141913"/>
          <p14:tracePt t="94488" x="8694738" y="5141913"/>
          <p14:tracePt t="94493" x="8712200" y="5141913"/>
          <p14:tracePt t="94501" x="8721725" y="5141913"/>
          <p14:tracePt t="94508" x="8739188" y="5141913"/>
          <p14:tracePt t="94515" x="8767763" y="5141913"/>
          <p14:tracePt t="94522" x="8775700" y="5141913"/>
          <p14:tracePt t="94529" x="8785225" y="5141913"/>
          <p14:tracePt t="94544" x="8794750" y="5141913"/>
          <p14:tracePt t="94551" x="8804275" y="5141913"/>
          <p14:tracePt t="94557" x="8812213" y="5141913"/>
          <p14:tracePt t="94565" x="8821738" y="5141913"/>
          <p14:tracePt t="94572" x="8840788" y="5141913"/>
          <p14:tracePt t="94578" x="8858250" y="5141913"/>
          <p14:tracePt t="94593" x="8877300" y="5132388"/>
          <p14:tracePt t="94600" x="8894763" y="5132388"/>
          <p14:tracePt t="94607" x="8921750" y="5132388"/>
          <p14:tracePt t="94614" x="8940800" y="5132388"/>
          <p14:tracePt t="94622" x="8950325" y="5122863"/>
          <p14:tracePt t="94628" x="8959850" y="5122863"/>
          <p14:tracePt t="94636" x="8967788" y="5122863"/>
          <p14:tracePt t="94642" x="8986838" y="5113338"/>
          <p14:tracePt t="94650" x="8996363" y="5113338"/>
          <p14:tracePt t="94657" x="9013825" y="5113338"/>
          <p14:tracePt t="94664" x="9023350" y="5113338"/>
          <p14:tracePt t="94672" x="9032875" y="5113338"/>
          <p14:tracePt t="94685" x="9050338" y="5113338"/>
          <p14:tracePt t="94692" x="9059863" y="5113338"/>
          <p14:tracePt t="94699" x="9077325" y="5105400"/>
          <p14:tracePt t="94714" x="9086850" y="5086350"/>
          <p14:tracePt t="94722" x="9105900" y="5086350"/>
          <p14:tracePt t="94737" x="9113838" y="5086350"/>
          <p14:tracePt t="94749" x="9123363" y="5086350"/>
          <p14:tracePt t="94756" x="9132888" y="5086350"/>
          <p14:tracePt t="94763" x="9150350" y="5086350"/>
          <p14:tracePt t="94771" x="9150350" y="5076825"/>
          <p14:tracePt t="94777" x="9159875" y="5076825"/>
          <p14:tracePt t="94784" x="9178925" y="5076825"/>
          <p14:tracePt t="94792" x="9186863" y="5076825"/>
          <p14:tracePt t="94813" x="9196388" y="5076825"/>
          <p14:tracePt t="94821" x="9205913" y="5076825"/>
          <p14:tracePt t="94834" x="9215438" y="5076825"/>
          <p14:tracePt t="94841" x="9223375" y="5076825"/>
          <p14:tracePt t="94884" x="9242425" y="5076825"/>
          <p14:tracePt t="94955" x="9251950" y="5076825"/>
          <p14:tracePt t="95168" x="9242425" y="5086350"/>
          <p14:tracePt t="95175" x="9215438" y="5095875"/>
          <p14:tracePt t="95182" x="9196388" y="5095875"/>
          <p14:tracePt t="95191" x="9169400" y="5105400"/>
          <p14:tracePt t="95196" x="9159875" y="5105400"/>
          <p14:tracePt t="95205" x="9142413" y="5113338"/>
          <p14:tracePt t="95210" x="9105900" y="5122863"/>
          <p14:tracePt t="95217" x="9096375" y="5122863"/>
          <p14:tracePt t="95224" x="9077325" y="5122863"/>
          <p14:tracePt t="95232" x="9069388" y="5122863"/>
          <p14:tracePt t="95246" x="9059863" y="5122863"/>
          <p14:tracePt t="95255" x="9050338" y="5122863"/>
          <p14:tracePt t="95267" x="9032875" y="5122863"/>
          <p14:tracePt t="95288" x="9013825" y="5122863"/>
          <p14:tracePt t="95295" x="9004300" y="5122863"/>
          <p14:tracePt t="95310" x="8996363" y="5122863"/>
          <p14:tracePt t="95317" x="8959850" y="5122863"/>
          <p14:tracePt t="95324" x="8940800" y="5122863"/>
          <p14:tracePt t="95339" x="8921750" y="5122863"/>
          <p14:tracePt t="95345" x="8913813" y="5122863"/>
          <p14:tracePt t="95360" x="8904288" y="5122863"/>
          <p14:tracePt t="95366" x="8885238" y="5122863"/>
          <p14:tracePt t="95374" x="8867775" y="5122863"/>
          <p14:tracePt t="95388" x="8858250" y="5122863"/>
          <p14:tracePt t="95402" x="8848725" y="5122863"/>
          <p14:tracePt t="95409" x="8840788" y="5122863"/>
          <p14:tracePt t="95431" x="8831263" y="5122863"/>
          <p14:tracePt t="95466" x="8812213" y="5122863"/>
          <p14:tracePt t="95473" x="8804275" y="5122863"/>
          <p14:tracePt t="95622" x="8821738" y="5122863"/>
          <p14:tracePt t="95630" x="8831263" y="5122863"/>
          <p14:tracePt t="95658" x="8840788" y="5122863"/>
          <p14:tracePt t="95665" x="8848725" y="5122863"/>
          <p14:tracePt t="95672" x="8858250" y="5122863"/>
          <p14:tracePt t="95679" x="8877300" y="5122863"/>
          <p14:tracePt t="95688" x="8904288" y="5122863"/>
          <p14:tracePt t="95694" x="8921750" y="5122863"/>
          <p14:tracePt t="95700" x="8940800" y="5122863"/>
          <p14:tracePt t="95707" x="8967788" y="5113338"/>
          <p14:tracePt t="95714" x="8986838" y="5113338"/>
          <p14:tracePt t="95723" x="9004300" y="5113338"/>
          <p14:tracePt t="95728" x="9032875" y="5105400"/>
          <p14:tracePt t="95736" x="9040813" y="5105400"/>
          <p14:tracePt t="95743" x="9050338" y="5105400"/>
          <p14:tracePt t="95750" x="9069388" y="5105400"/>
          <p14:tracePt t="95757" x="9077325" y="5105400"/>
          <p14:tracePt t="95764" x="9096375" y="5105400"/>
          <p14:tracePt t="95778" x="9105900" y="5105400"/>
          <p14:tracePt t="95786" x="9123363" y="5105400"/>
          <p14:tracePt t="95800" x="9142413" y="5105400"/>
          <p14:tracePt t="95806" x="9150350" y="5105400"/>
          <p14:tracePt t="95822" x="9159875" y="5095875"/>
          <p14:tracePt t="95828" x="9169400" y="5095875"/>
          <p14:tracePt t="95836" x="9186863" y="5086350"/>
          <p14:tracePt t="95850" x="9196388" y="5076825"/>
          <p14:tracePt t="95878" x="9215438" y="5068888"/>
          <p14:tracePt t="95885" x="9232900" y="5059363"/>
          <p14:tracePt t="95913" x="9259888" y="5040313"/>
          <p14:tracePt t="95921" x="9259888" y="5032375"/>
          <p14:tracePt t="95977" x="9269413" y="5032375"/>
          <p14:tracePt t="95984" x="9278938" y="5032375"/>
          <p14:tracePt t="96545" x="9296400" y="5032375"/>
          <p14:tracePt t="96552" x="9315450" y="5032375"/>
          <p14:tracePt t="96559" x="9332913" y="5032375"/>
          <p14:tracePt t="96567" x="9351963" y="5032375"/>
          <p14:tracePt t="96575" x="9369425" y="5032375"/>
          <p14:tracePt t="96581" x="9398000" y="5032375"/>
          <p14:tracePt t="96588" x="9405938" y="5032375"/>
          <p14:tracePt t="96595" x="9434513" y="5032375"/>
          <p14:tracePt t="96603" x="9451975" y="5032375"/>
          <p14:tracePt t="96609" x="9488488" y="5032375"/>
          <p14:tracePt t="96616" x="9515475" y="5032375"/>
          <p14:tracePt t="96623" x="9544050" y="5032375"/>
          <p14:tracePt t="96630" x="9571038" y="5032375"/>
          <p14:tracePt t="96638" x="9607550" y="5032375"/>
          <p14:tracePt t="96644" x="9634538" y="5032375"/>
          <p14:tracePt t="96652" x="9671050" y="5032375"/>
          <p14:tracePt t="96658" x="9698038" y="5040313"/>
          <p14:tracePt t="96666" x="9726613" y="5049838"/>
          <p14:tracePt t="96673" x="9763125" y="5059363"/>
          <p14:tracePt t="96680" x="9780588" y="5076825"/>
          <p14:tracePt t="96688" x="9809163" y="5086350"/>
          <p14:tracePt t="96701" x="9826625" y="5086350"/>
          <p14:tracePt t="96708" x="9863138" y="5095875"/>
          <p14:tracePt t="96716" x="9872663" y="5105400"/>
          <p14:tracePt t="96722" x="9890125" y="5113338"/>
          <p14:tracePt t="96729" x="9899650" y="5122863"/>
          <p14:tracePt t="96738" x="9926638" y="5122863"/>
          <p14:tracePt t="96744" x="9936163" y="5132388"/>
          <p14:tracePt t="96751" x="9945688" y="5132388"/>
          <p14:tracePt t="96801" x="9945688" y="5149850"/>
          <p14:tracePt t="96843" x="9945688" y="5159375"/>
          <p14:tracePt t="96893" x="9936163" y="5168900"/>
          <p14:tracePt t="96900" x="9926638" y="5168900"/>
          <p14:tracePt t="96907" x="9918700" y="5178425"/>
          <p14:tracePt t="96914" x="9909175" y="5186363"/>
          <p14:tracePt t="96922" x="9890125" y="5195888"/>
          <p14:tracePt t="96928" x="9872663" y="5205413"/>
          <p14:tracePt t="96938" x="9836150" y="5214938"/>
          <p14:tracePt t="96942" x="9817100" y="5232400"/>
          <p14:tracePt t="96950" x="9809163" y="5241925"/>
          <p14:tracePt t="96958" x="9790113" y="5251450"/>
          <p14:tracePt t="96964" x="9772650" y="5251450"/>
          <p14:tracePt t="96972" x="9744075" y="5259388"/>
          <p14:tracePt t="96978" x="9734550" y="5259388"/>
          <p14:tracePt t="96985" x="9717088" y="5268913"/>
          <p14:tracePt t="96992" x="9707563" y="5278438"/>
          <p14:tracePt t="97000" x="9680575" y="5278438"/>
          <p14:tracePt t="97007" x="9644063" y="5287963"/>
          <p14:tracePt t="97013" x="9617075" y="5295900"/>
          <p14:tracePt t="97022" x="9598025" y="5314950"/>
          <p14:tracePt t="97028" x="9561513" y="5324475"/>
          <p14:tracePt t="97034" x="9534525" y="5332413"/>
          <p14:tracePt t="97042" x="9507538" y="5341938"/>
          <p14:tracePt t="97049" x="9471025" y="5351463"/>
          <p14:tracePt t="97056" x="9442450" y="5360988"/>
          <p14:tracePt t="97063" x="9415463" y="5368925"/>
          <p14:tracePt t="97072" x="9351963" y="5378450"/>
          <p14:tracePt t="97077" x="9324975" y="5387975"/>
          <p14:tracePt t="97084" x="9259888" y="5397500"/>
          <p14:tracePt t="97091" x="9232900" y="5414963"/>
          <p14:tracePt t="97099" x="9169400" y="5434013"/>
          <p14:tracePt t="97106" x="9142413" y="5441950"/>
          <p14:tracePt t="97113" x="9077325" y="5451475"/>
          <p14:tracePt t="97122" x="9050338" y="5461000"/>
          <p14:tracePt t="97127" x="8996363" y="5478463"/>
          <p14:tracePt t="97134" x="8959850" y="5487988"/>
          <p14:tracePt t="97141" x="8931275" y="5497513"/>
          <p14:tracePt t="97149" x="8867775" y="5497513"/>
          <p14:tracePt t="97155" x="8848725" y="5497513"/>
          <p14:tracePt t="97173" x="8739188" y="5524500"/>
          <p14:tracePt t="97177" x="8712200" y="5534025"/>
          <p14:tracePt t="97184" x="8639175" y="5534025"/>
          <p14:tracePt t="97191" x="8566150" y="5543550"/>
          <p14:tracePt t="97198" x="8520113" y="5543550"/>
          <p14:tracePt t="97205" x="8493125" y="5551488"/>
          <p14:tracePt t="97212" x="8410575" y="5570538"/>
          <p14:tracePt t="97222" x="8347075" y="5580063"/>
          <p14:tracePt t="97226" x="8320088" y="5580063"/>
          <p14:tracePt t="97234" x="8256588" y="5580063"/>
          <p14:tracePt t="97241" x="8191500" y="5580063"/>
          <p14:tracePt t="97248" x="8118475" y="5580063"/>
          <p14:tracePt t="97255" x="8072438" y="5580063"/>
          <p14:tracePt t="97262" x="8008938" y="5580063"/>
          <p14:tracePt t="97272" x="7981950" y="5580063"/>
          <p14:tracePt t="97276" x="7918450" y="5580063"/>
          <p14:tracePt t="97283" x="7889875" y="5588000"/>
          <p14:tracePt t="97290" x="7862888" y="5588000"/>
          <p14:tracePt t="97298" x="7826375" y="5597525"/>
          <p14:tracePt t="97305" x="7799388" y="5597525"/>
          <p14:tracePt t="97311" x="7780338" y="5597525"/>
          <p14:tracePt t="97318" x="7753350" y="5597525"/>
          <p14:tracePt t="97326" x="7743825" y="5597525"/>
          <p14:tracePt t="97333" x="7726363" y="5607050"/>
          <p14:tracePt t="97340" x="7707313" y="5607050"/>
          <p14:tracePt t="97347" x="7689850" y="5624513"/>
          <p14:tracePt t="97355" x="7662863" y="5624513"/>
          <p14:tracePt t="97362" x="7643813" y="5634038"/>
          <p14:tracePt t="97368" x="7634288" y="5643563"/>
          <p14:tracePt t="97375" x="7616825" y="5653088"/>
          <p14:tracePt t="97383" x="7589838" y="5661025"/>
          <p14:tracePt t="97390" x="7580313" y="5661025"/>
          <p14:tracePt t="97397" x="7570788" y="5661025"/>
          <p14:tracePt t="97405" x="7561263" y="5670550"/>
          <p14:tracePt t="97411" x="7561263" y="5680075"/>
          <p14:tracePt t="97419" x="7553325" y="5680075"/>
          <p14:tracePt t="97439" x="7543800" y="5680075"/>
          <p14:tracePt t="97497" x="7543800" y="5689600"/>
          <p14:tracePt t="97518" x="7553325" y="5689600"/>
          <p14:tracePt t="97532" x="7561263" y="5689600"/>
          <p14:tracePt t="97539" x="7570788" y="5689600"/>
          <p14:tracePt t="97546" x="7580313" y="5689600"/>
          <p14:tracePt t="97555" x="7589838" y="5689600"/>
          <p14:tracePt t="97560" x="7597775" y="5689600"/>
          <p14:tracePt t="97567" x="7607300" y="5689600"/>
          <p14:tracePt t="97574" x="7626350" y="5689600"/>
          <p14:tracePt t="97582" x="7653338" y="5689600"/>
          <p14:tracePt t="97589" x="7707313" y="5689600"/>
          <p14:tracePt t="97595" x="7753350" y="5689600"/>
          <p14:tracePt t="97605" x="7808913" y="5689600"/>
          <p14:tracePt t="97611" x="7853363" y="5689600"/>
          <p14:tracePt t="97617" x="7918450" y="5707063"/>
          <p14:tracePt t="97624" x="7954963" y="5707063"/>
          <p14:tracePt t="97632" x="7999413" y="5707063"/>
          <p14:tracePt t="97639" x="8035925" y="5716588"/>
          <p14:tracePt t="97645" x="8091488" y="5716588"/>
          <p14:tracePt t="97653" x="8128000" y="5716588"/>
          <p14:tracePt t="97660" x="8191500" y="5726113"/>
          <p14:tracePt t="97666" x="8220075" y="5726113"/>
          <p14:tracePt t="97674" x="8283575" y="5734050"/>
          <p14:tracePt t="97681" x="8320088" y="5743575"/>
          <p14:tracePt t="97688" x="8356600" y="5743575"/>
          <p14:tracePt t="97695" x="8410575" y="5770563"/>
          <p14:tracePt t="97703" x="8429625" y="5770563"/>
          <p14:tracePt t="97709" x="8483600" y="5780088"/>
          <p14:tracePt t="97717" x="8502650" y="5780088"/>
          <p14:tracePt t="97724" x="8529638" y="5780088"/>
          <p14:tracePt t="97731" x="8575675" y="5789613"/>
          <p14:tracePt t="97739" x="8602663" y="5789613"/>
          <p14:tracePt t="97745" x="8621713" y="5789613"/>
          <p14:tracePt t="97751" x="8658225" y="5789613"/>
          <p14:tracePt t="97759" x="8685213" y="5789613"/>
          <p14:tracePt t="97766" x="8712200" y="5789613"/>
          <p14:tracePt t="97773" x="8758238" y="5789613"/>
          <p14:tracePt t="97780" x="8785225" y="5789613"/>
          <p14:tracePt t="97788" x="8821738" y="5789613"/>
          <p14:tracePt t="97795" x="8877300" y="5780088"/>
          <p14:tracePt t="97802" x="8904288" y="5780088"/>
          <p14:tracePt t="97809" x="8950325" y="5770563"/>
          <p14:tracePt t="97816" x="8977313" y="5770563"/>
          <p14:tracePt t="97823" x="8996363" y="5770563"/>
          <p14:tracePt t="97830" x="9040813" y="5762625"/>
          <p14:tracePt t="97838" x="9069388" y="5753100"/>
          <p14:tracePt t="97844" x="9096375" y="5743575"/>
          <p14:tracePt t="97851" x="9132888" y="5734050"/>
          <p14:tracePt t="97858" x="9150350" y="5726113"/>
          <p14:tracePt t="97866" x="9178925" y="5707063"/>
          <p14:tracePt t="97873" x="9196388" y="5697538"/>
          <p14:tracePt t="97879" x="9232900" y="5689600"/>
          <p14:tracePt t="97888" x="9259888" y="5680075"/>
          <p14:tracePt t="97894" x="9278938" y="5670550"/>
          <p14:tracePt t="97901" x="9315450" y="5661025"/>
          <p14:tracePt t="97908" x="9332913" y="5661025"/>
          <p14:tracePt t="97915" x="9361488" y="5653088"/>
          <p14:tracePt t="97923" x="9378950" y="5643563"/>
          <p14:tracePt t="97929" x="9405938" y="5634038"/>
          <p14:tracePt t="97939" x="9434513" y="5616575"/>
          <p14:tracePt t="97943" x="9461500" y="5607050"/>
          <p14:tracePt t="97951" x="9488488" y="5607050"/>
          <p14:tracePt t="97957" x="9515475" y="5597525"/>
          <p14:tracePt t="97964" x="9525000" y="5597525"/>
          <p14:tracePt t="97973" x="9580563" y="5588000"/>
          <p14:tracePt t="97979" x="9588500" y="5580063"/>
          <p14:tracePt t="97988" x="9607550" y="5570538"/>
          <p14:tracePt t="97993" x="9634538" y="5561013"/>
          <p14:tracePt t="98001" x="9671050" y="5551488"/>
          <p14:tracePt t="98008" x="9690100" y="5551488"/>
          <p14:tracePt t="98014" x="9717088" y="5543550"/>
          <p14:tracePt t="98022" x="9734550" y="5543550"/>
          <p14:tracePt t="98029" x="9780588" y="5534025"/>
          <p14:tracePt t="98036" x="9799638" y="5534025"/>
          <p14:tracePt t="98043" x="9826625" y="5514975"/>
          <p14:tracePt t="98050" x="9863138" y="5507038"/>
          <p14:tracePt t="98057" x="9882188" y="5507038"/>
          <p14:tracePt t="98064" x="9899650" y="5497513"/>
          <p14:tracePt t="98072" x="9918700" y="5497513"/>
          <p14:tracePt t="98078" x="9945688" y="5487988"/>
          <p14:tracePt t="98086" x="9955213" y="5478463"/>
          <p14:tracePt t="98092" x="9972675" y="5478463"/>
          <p14:tracePt t="98101" x="9991725" y="5478463"/>
          <p14:tracePt t="98107" x="9999663" y="5478463"/>
          <p14:tracePt t="98114" x="10018713" y="5478463"/>
          <p14:tracePt t="98122" x="10036175" y="5478463"/>
          <p14:tracePt t="98128" x="10045700" y="5478463"/>
          <p14:tracePt t="98135" x="10055225" y="5478463"/>
          <p14:tracePt t="98142" x="10072688" y="5478463"/>
          <p14:tracePt t="98149" x="10101263" y="5478463"/>
          <p14:tracePt t="98157" x="10109200" y="5478463"/>
          <p14:tracePt t="98174" x="10128250" y="5478463"/>
          <p14:tracePt t="98177" x="10145713" y="5478463"/>
          <p14:tracePt t="98206" x="10164763" y="5478463"/>
          <p14:tracePt t="98284" x="10182225" y="5487988"/>
          <p14:tracePt t="98298" x="10201275" y="5497513"/>
          <p14:tracePt t="98305" x="10201275" y="5514975"/>
          <p14:tracePt t="98321" x="10201275" y="5524500"/>
          <p14:tracePt t="98355" x="10201275" y="5534025"/>
          <p14:tracePt t="98383" x="10201275" y="5543550"/>
          <p14:tracePt t="98390" x="10201275" y="5551488"/>
          <p14:tracePt t="98405" x="10201275" y="5561013"/>
          <p14:tracePt t="98412" x="10191750" y="5561013"/>
          <p14:tracePt t="98420" x="10128250" y="5561013"/>
          <p14:tracePt t="99804" x="9945688" y="5451475"/>
          <p14:tracePt t="99811" x="9799638" y="5368925"/>
          <p14:tracePt t="99817" x="9598025" y="5241925"/>
          <p14:tracePt t="99825" x="9388475" y="5086350"/>
          <p14:tracePt t="99832" x="9105900" y="4867275"/>
          <p14:tracePt t="99840" x="8804275" y="4665663"/>
          <p14:tracePt t="99846" x="8556625" y="4429125"/>
          <p14:tracePt t="99855" x="8210550" y="4146550"/>
          <p14:tracePt t="99860" x="7826375" y="3816350"/>
          <p14:tracePt t="99868" x="7443788" y="3479800"/>
          <p14:tracePt t="99875" x="7040563" y="3187700"/>
          <p14:tracePt t="99882" x="6621463" y="2757488"/>
          <p14:tracePt t="99889" x="6227763" y="2374900"/>
          <p14:tracePt t="99896" x="5845175" y="2036763"/>
          <p14:tracePt t="99905" x="5424488" y="1606550"/>
          <p14:tracePt t="99910" x="5041900" y="1250950"/>
          <p14:tracePt t="99918" x="4694238" y="995363"/>
          <p14:tracePt t="99924" x="4292600" y="703263"/>
          <p14:tracePt t="99931" x="3944938" y="392113"/>
          <p14:tracePt t="99939" x="3533775" y="10001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2120C2-1395-4693-9E6D-4B853AA2CE58}"/>
              </a:ext>
            </a:extLst>
          </p:cNvPr>
          <p:cNvSpPr txBox="1"/>
          <p:nvPr/>
        </p:nvSpPr>
        <p:spPr>
          <a:xfrm>
            <a:off x="3208866" y="3017080"/>
            <a:ext cx="5926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F523785-5EF8-42C2-A3DE-7ED8932D8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6"/>
    </mc:Choice>
    <mc:Fallback xmlns="">
      <p:transition spd="slow" advTm="5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249</Words>
  <Application>Microsoft Macintosh PowerPoint</Application>
  <PresentationFormat>Panorámica</PresentationFormat>
  <Paragraphs>42</Paragraphs>
  <Slides>8</Slides>
  <Notes>4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Acciones del personal de vigilancia en las UNOPI / focos de transmisión</vt:lpstr>
      <vt:lpstr>Acciones del personal de vigilancia a nivel departamental</vt:lpstr>
      <vt:lpstr>Algunos indicadores de seguimiento y evaluación del control y eliminación de la malaria en terreno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Salas Botero, Daniela</dc:creator>
  <cp:lastModifiedBy>JUAN DAVID ORTIZ GARZON</cp:lastModifiedBy>
  <cp:revision>32</cp:revision>
  <dcterms:created xsi:type="dcterms:W3CDTF">2021-01-16T00:04:17Z</dcterms:created>
  <dcterms:modified xsi:type="dcterms:W3CDTF">2021-02-27T15:55:43Z</dcterms:modified>
</cp:coreProperties>
</file>