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5"/>
  </p:notesMasterIdLst>
  <p:sldIdLst>
    <p:sldId id="288" r:id="rId3"/>
    <p:sldId id="258" r:id="rId4"/>
    <p:sldId id="264" r:id="rId5"/>
    <p:sldId id="260" r:id="rId6"/>
    <p:sldId id="261" r:id="rId7"/>
    <p:sldId id="257" r:id="rId8"/>
    <p:sldId id="266" r:id="rId9"/>
    <p:sldId id="275" r:id="rId10"/>
    <p:sldId id="271" r:id="rId11"/>
    <p:sldId id="293" r:id="rId12"/>
    <p:sldId id="27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8" clrIdx="0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FFFF66"/>
    <a:srgbClr val="FFFFCC"/>
    <a:srgbClr val="CCCCFF"/>
    <a:srgbClr val="A3EFD2"/>
    <a:srgbClr val="FF9999"/>
    <a:srgbClr val="FFCCCC"/>
    <a:srgbClr val="FFCCFF"/>
    <a:srgbClr val="00C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B0516-FDC5-5886-6C60-2415C204AAC2}" v="88" dt="2022-10-06T23:05:39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del Pilar Diaz Gomez" userId="S::adiaz@ins.gov.co::5f502a95-9db7-4c60-96e7-141cc5805f88" providerId="AD" clId="Web-{43BB0516-FDC5-5886-6C60-2415C204AAC2}"/>
    <pc:docChg chg="modSld">
      <pc:chgData name="Alejandra del Pilar Diaz Gomez" userId="S::adiaz@ins.gov.co::5f502a95-9db7-4c60-96e7-141cc5805f88" providerId="AD" clId="Web-{43BB0516-FDC5-5886-6C60-2415C204AAC2}" dt="2022-10-06T23:05:39.249" v="71" actId="1076"/>
      <pc:docMkLst>
        <pc:docMk/>
      </pc:docMkLst>
      <pc:sldChg chg="addSp delSp modSp">
        <pc:chgData name="Alejandra del Pilar Diaz Gomez" userId="S::adiaz@ins.gov.co::5f502a95-9db7-4c60-96e7-141cc5805f88" providerId="AD" clId="Web-{43BB0516-FDC5-5886-6C60-2415C204AAC2}" dt="2022-10-06T23:05:39.249" v="71" actId="1076"/>
        <pc:sldMkLst>
          <pc:docMk/>
          <pc:sldMk cId="2085489999" sldId="265"/>
        </pc:sldMkLst>
        <pc:spChg chg="del mod">
          <ac:chgData name="Alejandra del Pilar Diaz Gomez" userId="S::adiaz@ins.gov.co::5f502a95-9db7-4c60-96e7-141cc5805f88" providerId="AD" clId="Web-{43BB0516-FDC5-5886-6C60-2415C204AAC2}" dt="2022-10-06T22:58:56.445" v="25"/>
          <ac:spMkLst>
            <pc:docMk/>
            <pc:sldMk cId="2085489999" sldId="265"/>
            <ac:spMk id="2" creationId="{3BB051B8-D405-4069-6AF2-183B742EA3E8}"/>
          </ac:spMkLst>
        </pc:spChg>
        <pc:spChg chg="add del mod">
          <ac:chgData name="Alejandra del Pilar Diaz Gomez" userId="S::adiaz@ins.gov.co::5f502a95-9db7-4c60-96e7-141cc5805f88" providerId="AD" clId="Web-{43BB0516-FDC5-5886-6C60-2415C204AAC2}" dt="2022-10-06T22:59:21.884" v="34"/>
          <ac:spMkLst>
            <pc:docMk/>
            <pc:sldMk cId="2085489999" sldId="265"/>
            <ac:spMk id="4" creationId="{3456C716-454C-C1D9-8A64-684B0A3C9D52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54.710" v="23"/>
          <ac:spMkLst>
            <pc:docMk/>
            <pc:sldMk cId="2085489999" sldId="265"/>
            <ac:spMk id="7" creationId="{E6EAFDB9-A7F6-3A46-F4F7-A10558FC4D88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9:08.789" v="29"/>
          <ac:spMkLst>
            <pc:docMk/>
            <pc:sldMk cId="2085489999" sldId="265"/>
            <ac:spMk id="8" creationId="{F3CE232D-6C86-32D9-E06D-9C1EEA8F5A97}"/>
          </ac:spMkLst>
        </pc:spChg>
        <pc:spChg chg="del mod">
          <ac:chgData name="Alejandra del Pilar Diaz Gomez" userId="S::adiaz@ins.gov.co::5f502a95-9db7-4c60-96e7-141cc5805f88" providerId="AD" clId="Web-{43BB0516-FDC5-5886-6C60-2415C204AAC2}" dt="2022-10-06T22:59:06.336" v="28"/>
          <ac:spMkLst>
            <pc:docMk/>
            <pc:sldMk cId="2085489999" sldId="265"/>
            <ac:spMk id="9" creationId="{6869F3F3-163C-A7C0-8A43-B9BAA0B65636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42.553" v="19"/>
          <ac:spMkLst>
            <pc:docMk/>
            <pc:sldMk cId="2085489999" sldId="265"/>
            <ac:spMk id="10" creationId="{96CC71B5-4F11-EB75-911E-36F16C97FABF}"/>
          </ac:spMkLst>
        </pc:spChg>
        <pc:spChg chg="del mod">
          <ac:chgData name="Alejandra del Pilar Diaz Gomez" userId="S::adiaz@ins.gov.co::5f502a95-9db7-4c60-96e7-141cc5805f88" providerId="AD" clId="Web-{43BB0516-FDC5-5886-6C60-2415C204AAC2}" dt="2022-10-06T22:58:16.192" v="9"/>
          <ac:spMkLst>
            <pc:docMk/>
            <pc:sldMk cId="2085489999" sldId="265"/>
            <ac:spMk id="11" creationId="{D08BDFD3-C13E-24FD-47E0-5B3C9C7756DE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48.975" v="21"/>
          <ac:spMkLst>
            <pc:docMk/>
            <pc:sldMk cId="2085489999" sldId="265"/>
            <ac:spMk id="12" creationId="{8458DF5F-FF21-E7BF-79AC-B13C909D1C5F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47.178" v="20"/>
          <ac:spMkLst>
            <pc:docMk/>
            <pc:sldMk cId="2085489999" sldId="265"/>
            <ac:spMk id="13" creationId="{5F1AEFE9-BD05-3482-24ED-5BEF9373D322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9:11.289" v="30"/>
          <ac:spMkLst>
            <pc:docMk/>
            <pc:sldMk cId="2085489999" sldId="265"/>
            <ac:spMk id="14" creationId="{B48E97E0-FC4A-9E99-796A-EE3D10CDF153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40.803" v="18"/>
          <ac:spMkLst>
            <pc:docMk/>
            <pc:sldMk cId="2085489999" sldId="265"/>
            <ac:spMk id="17" creationId="{DBA68B4E-196D-46DB-9015-6DAC8D2D074A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7"/>
          <ac:spMkLst>
            <pc:docMk/>
            <pc:sldMk cId="2085489999" sldId="265"/>
            <ac:spMk id="19" creationId="{D4157290-F729-4349-8FD6-6803EEF3C4BB}"/>
          </ac:spMkLst>
        </pc:spChg>
        <pc:spChg chg="add del mod">
          <ac:chgData name="Alejandra del Pilar Diaz Gomez" userId="S::adiaz@ins.gov.co::5f502a95-9db7-4c60-96e7-141cc5805f88" providerId="AD" clId="Web-{43BB0516-FDC5-5886-6C60-2415C204AAC2}" dt="2022-10-06T23:02:53.037" v="52"/>
          <ac:spMkLst>
            <pc:docMk/>
            <pc:sldMk cId="2085489999" sldId="265"/>
            <ac:spMk id="21" creationId="{29BCEBFC-E782-9FB4-E320-ABE3A86D7B1D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51.335" v="22"/>
          <ac:spMkLst>
            <pc:docMk/>
            <pc:sldMk cId="2085489999" sldId="265"/>
            <ac:spMk id="45" creationId="{06044295-62A1-70B7-D841-0B43AE2CB6A0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6"/>
          <ac:spMkLst>
            <pc:docMk/>
            <pc:sldMk cId="2085489999" sldId="265"/>
            <ac:spMk id="46" creationId="{38914B6A-A2DF-064B-068E-B7ED12BBE2B3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5"/>
          <ac:spMkLst>
            <pc:docMk/>
            <pc:sldMk cId="2085489999" sldId="265"/>
            <ac:spMk id="47" creationId="{6E39F63F-1A7F-3BF3-9E38-817F0842DAB5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4"/>
          <ac:spMkLst>
            <pc:docMk/>
            <pc:sldMk cId="2085489999" sldId="265"/>
            <ac:spMk id="48" creationId="{EA7C614C-C4F9-550D-B50B-F32DF57B2F97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3"/>
          <ac:spMkLst>
            <pc:docMk/>
            <pc:sldMk cId="2085489999" sldId="265"/>
            <ac:spMk id="49" creationId="{CCCEA84C-CAF9-8F16-45B6-5E89961CD06D}"/>
          </ac:spMkLst>
        </pc:spChg>
        <pc:spChg chg="add del">
          <ac:chgData name="Alejandra del Pilar Diaz Gomez" userId="S::adiaz@ins.gov.co::5f502a95-9db7-4c60-96e7-141cc5805f88" providerId="AD" clId="Web-{43BB0516-FDC5-5886-6C60-2415C204AAC2}" dt="2022-10-06T22:58:37.662" v="17"/>
          <ac:spMkLst>
            <pc:docMk/>
            <pc:sldMk cId="2085489999" sldId="265"/>
            <ac:spMk id="50" creationId="{54BF468D-3577-AF63-E298-31FC9DA4BCC8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12.223" v="2"/>
          <ac:spMkLst>
            <pc:docMk/>
            <pc:sldMk cId="2085489999" sldId="265"/>
            <ac:spMk id="51" creationId="{C8C4D967-999B-F719-5B77-FABC63CE854D}"/>
          </ac:spMkLst>
        </pc:spChg>
        <pc:spChg chg="del mod">
          <ac:chgData name="Alejandra del Pilar Diaz Gomez" userId="S::adiaz@ins.gov.co::5f502a95-9db7-4c60-96e7-141cc5805f88" providerId="AD" clId="Web-{43BB0516-FDC5-5886-6C60-2415C204AAC2}" dt="2022-10-06T22:58:31.787" v="16"/>
          <ac:spMkLst>
            <pc:docMk/>
            <pc:sldMk cId="2085489999" sldId="265"/>
            <ac:spMk id="52" creationId="{4BAE16E6-241E-D4E5-6DC9-748D1AF413B5}"/>
          </ac:spMkLst>
        </pc:spChg>
        <pc:spChg chg="del">
          <ac:chgData name="Alejandra del Pilar Diaz Gomez" userId="S::adiaz@ins.gov.co::5f502a95-9db7-4c60-96e7-141cc5805f88" providerId="AD" clId="Web-{43BB0516-FDC5-5886-6C60-2415C204AAC2}" dt="2022-10-06T22:58:27.365" v="14"/>
          <ac:spMkLst>
            <pc:docMk/>
            <pc:sldMk cId="2085489999" sldId="265"/>
            <ac:spMk id="53" creationId="{CB7AD6D0-BE2D-ADEE-4F44-C26BC8631161}"/>
          </ac:spMkLst>
        </pc:spChg>
        <pc:picChg chg="add del mod">
          <ac:chgData name="Alejandra del Pilar Diaz Gomez" userId="S::adiaz@ins.gov.co::5f502a95-9db7-4c60-96e7-141cc5805f88" providerId="AD" clId="Web-{43BB0516-FDC5-5886-6C60-2415C204AAC2}" dt="2022-10-06T22:58:01.988" v="1"/>
          <ac:picMkLst>
            <pc:docMk/>
            <pc:sldMk cId="2085489999" sldId="265"/>
            <ac:picMk id="3" creationId="{7812069E-1581-EA6A-80F8-02F60C66E480}"/>
          </ac:picMkLst>
        </pc:picChg>
        <pc:picChg chg="add del mod">
          <ac:chgData name="Alejandra del Pilar Diaz Gomez" userId="S::adiaz@ins.gov.co::5f502a95-9db7-4c60-96e7-141cc5805f88" providerId="AD" clId="Web-{43BB0516-FDC5-5886-6C60-2415C204AAC2}" dt="2022-10-06T22:59:59.730" v="40"/>
          <ac:picMkLst>
            <pc:docMk/>
            <pc:sldMk cId="2085489999" sldId="265"/>
            <ac:picMk id="5" creationId="{3C12631C-8EDE-6807-6AF5-438AE239226C}"/>
          </ac:picMkLst>
        </pc:picChg>
        <pc:picChg chg="add del mod">
          <ac:chgData name="Alejandra del Pilar Diaz Gomez" userId="S::adiaz@ins.gov.co::5f502a95-9db7-4c60-96e7-141cc5805f88" providerId="AD" clId="Web-{43BB0516-FDC5-5886-6C60-2415C204AAC2}" dt="2022-10-06T23:00:13.449" v="42"/>
          <ac:picMkLst>
            <pc:docMk/>
            <pc:sldMk cId="2085489999" sldId="265"/>
            <ac:picMk id="6" creationId="{3A68C098-791A-4343-8FF6-69AFA6491B16}"/>
          </ac:picMkLst>
        </pc:picChg>
        <pc:picChg chg="add del mod">
          <ac:chgData name="Alejandra del Pilar Diaz Gomez" userId="S::adiaz@ins.gov.co::5f502a95-9db7-4c60-96e7-141cc5805f88" providerId="AD" clId="Web-{43BB0516-FDC5-5886-6C60-2415C204AAC2}" dt="2022-10-06T23:01:06.733" v="44"/>
          <ac:picMkLst>
            <pc:docMk/>
            <pc:sldMk cId="2085489999" sldId="265"/>
            <ac:picMk id="15" creationId="{318865EF-6305-947E-D298-1F232BC65364}"/>
          </ac:picMkLst>
        </pc:picChg>
        <pc:picChg chg="add del mod">
          <ac:chgData name="Alejandra del Pilar Diaz Gomez" userId="S::adiaz@ins.gov.co::5f502a95-9db7-4c60-96e7-141cc5805f88" providerId="AD" clId="Web-{43BB0516-FDC5-5886-6C60-2415C204AAC2}" dt="2022-10-06T23:02:43.770" v="48"/>
          <ac:picMkLst>
            <pc:docMk/>
            <pc:sldMk cId="2085489999" sldId="265"/>
            <ac:picMk id="20" creationId="{764718F9-6BE2-44B8-67C8-B362F8F2665A}"/>
          </ac:picMkLst>
        </pc:picChg>
        <pc:picChg chg="add mod">
          <ac:chgData name="Alejandra del Pilar Diaz Gomez" userId="S::adiaz@ins.gov.co::5f502a95-9db7-4c60-96e7-141cc5805f88" providerId="AD" clId="Web-{43BB0516-FDC5-5886-6C60-2415C204AAC2}" dt="2022-10-06T23:03:10.616" v="55" actId="14100"/>
          <ac:picMkLst>
            <pc:docMk/>
            <pc:sldMk cId="2085489999" sldId="265"/>
            <ac:picMk id="22" creationId="{621C395C-9C2B-0B08-6711-57F26CFB5465}"/>
          </ac:picMkLst>
        </pc:picChg>
        <pc:picChg chg="add del mod">
          <ac:chgData name="Alejandra del Pilar Diaz Gomez" userId="S::adiaz@ins.gov.co::5f502a95-9db7-4c60-96e7-141cc5805f88" providerId="AD" clId="Web-{43BB0516-FDC5-5886-6C60-2415C204AAC2}" dt="2022-10-06T23:03:33.711" v="57"/>
          <ac:picMkLst>
            <pc:docMk/>
            <pc:sldMk cId="2085489999" sldId="265"/>
            <ac:picMk id="23" creationId="{5E87AFDA-F468-80A1-9A0C-53405C745B54}"/>
          </ac:picMkLst>
        </pc:picChg>
        <pc:picChg chg="add mod">
          <ac:chgData name="Alejandra del Pilar Diaz Gomez" userId="S::adiaz@ins.gov.co::5f502a95-9db7-4c60-96e7-141cc5805f88" providerId="AD" clId="Web-{43BB0516-FDC5-5886-6C60-2415C204AAC2}" dt="2022-10-06T23:05:04.654" v="66" actId="14100"/>
          <ac:picMkLst>
            <pc:docMk/>
            <pc:sldMk cId="2085489999" sldId="265"/>
            <ac:picMk id="24" creationId="{F292C0C6-E05B-326E-A8A4-C9B1B4BCF337}"/>
          </ac:picMkLst>
        </pc:picChg>
        <pc:picChg chg="add mod">
          <ac:chgData name="Alejandra del Pilar Diaz Gomez" userId="S::adiaz@ins.gov.co::5f502a95-9db7-4c60-96e7-141cc5805f88" providerId="AD" clId="Web-{43BB0516-FDC5-5886-6C60-2415C204AAC2}" dt="2022-10-06T23:05:31.968" v="70" actId="1076"/>
          <ac:picMkLst>
            <pc:docMk/>
            <pc:sldMk cId="2085489999" sldId="265"/>
            <ac:picMk id="25" creationId="{C3F87FC8-4A32-79BA-A713-6B212516231C}"/>
          </ac:picMkLst>
        </pc:picChg>
        <pc:picChg chg="add mod">
          <ac:chgData name="Alejandra del Pilar Diaz Gomez" userId="S::adiaz@ins.gov.co::5f502a95-9db7-4c60-96e7-141cc5805f88" providerId="AD" clId="Web-{43BB0516-FDC5-5886-6C60-2415C204AAC2}" dt="2022-10-06T23:05:39.249" v="71" actId="1076"/>
          <ac:picMkLst>
            <pc:docMk/>
            <pc:sldMk cId="2085489999" sldId="265"/>
            <ac:picMk id="26" creationId="{486D4B62-9678-DFB4-4467-1811AF271CFC}"/>
          </ac:picMkLst>
        </pc:picChg>
        <pc:picChg chg="add del">
          <ac:chgData name="Alejandra del Pilar Diaz Gomez" userId="S::adiaz@ins.gov.co::5f502a95-9db7-4c60-96e7-141cc5805f88" providerId="AD" clId="Web-{43BB0516-FDC5-5886-6C60-2415C204AAC2}" dt="2022-10-06T22:58:22.771" v="13"/>
          <ac:picMkLst>
            <pc:docMk/>
            <pc:sldMk cId="2085489999" sldId="265"/>
            <ac:picMk id="54" creationId="{8939B02B-257C-A859-0624-29AEC6F5521B}"/>
          </ac:picMkLst>
        </pc:picChg>
      </pc:sldChg>
    </pc:docChg>
  </pc:docChgLst>
  <pc:docChgLst>
    <pc:chgData name="Usuario invitado" userId="S::urn:spo:anon#c3d61df9abc9d416218c5a7a1cce65560ef335d9dbe0b3bb12de3cf68047fc18::" providerId="AD" clId="Web-{3503E528-4F77-C253-98C9-98BFD438D962}"/>
    <pc:docChg chg="modSld">
      <pc:chgData name="Usuario invitado" userId="S::urn:spo:anon#c3d61df9abc9d416218c5a7a1cce65560ef335d9dbe0b3bb12de3cf68047fc18::" providerId="AD" clId="Web-{3503E528-4F77-C253-98C9-98BFD438D962}" dt="2022-08-24T03:14:35.814" v="0" actId="1076"/>
      <pc:docMkLst>
        <pc:docMk/>
      </pc:docMkLst>
      <pc:sldChg chg="modSp">
        <pc:chgData name="Usuario invitado" userId="S::urn:spo:anon#c3d61df9abc9d416218c5a7a1cce65560ef335d9dbe0b3bb12de3cf68047fc18::" providerId="AD" clId="Web-{3503E528-4F77-C253-98C9-98BFD438D962}" dt="2022-08-24T03:14:35.814" v="0" actId="1076"/>
        <pc:sldMkLst>
          <pc:docMk/>
          <pc:sldMk cId="666861019" sldId="275"/>
        </pc:sldMkLst>
        <pc:graphicFrameChg chg="mod">
          <ac:chgData name="Usuario invitado" userId="S::urn:spo:anon#c3d61df9abc9d416218c5a7a1cce65560ef335d9dbe0b3bb12de3cf68047fc18::" providerId="AD" clId="Web-{3503E528-4F77-C253-98C9-98BFD438D962}" dt="2022-08-24T03:14:35.814" v="0" actId="1076"/>
          <ac:graphicFrameMkLst>
            <pc:docMk/>
            <pc:sldMk cId="666861019" sldId="275"/>
            <ac:graphicFrameMk id="14" creationId="{268D24F2-082D-403D-94DF-441D5D99D8F4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48.997" idx="8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DE486-5DCF-4E18-BE84-D159B3258648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3DF056A-D217-47CD-BAD6-EC40126175C6}">
      <dgm:prSet phldrT="[Texto]" custT="1"/>
      <dgm:spPr>
        <a:solidFill>
          <a:srgbClr val="008A63"/>
        </a:solidFill>
      </dgm:spPr>
      <dgm:t>
        <a:bodyPr/>
        <a:lstStyle/>
        <a:p>
          <a:r>
            <a:rPr lang="es-CO" sz="2400" dirty="0">
              <a:latin typeface="+mn-lt"/>
            </a:rPr>
            <a:t>Departamento</a:t>
          </a:r>
        </a:p>
      </dgm:t>
    </dgm:pt>
    <dgm:pt modelId="{4B3ED2D7-0A24-416A-8289-FC693BB240BC}" type="parTrans" cxnId="{2A6B059B-6DEB-4D64-851F-FFE5B9B0D587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4FE24839-89E2-4F0C-A916-3886B7AADDBA}" type="sibTrans" cxnId="{2A6B059B-6DEB-4D64-851F-FFE5B9B0D587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DDBF3468-26F5-449B-B7A6-BCCD32732AA9}">
      <dgm:prSet phldrT="[Texto]" custT="1"/>
      <dgm:spPr/>
      <dgm:t>
        <a:bodyPr/>
        <a:lstStyle/>
        <a:p>
          <a:r>
            <a:rPr lang="es-CO" sz="2400">
              <a:latin typeface="+mn-lt"/>
            </a:rPr>
            <a:t>63 – (Código DANE)</a:t>
          </a:r>
          <a:endParaRPr lang="es-CO" sz="2400" dirty="0">
            <a:latin typeface="+mn-lt"/>
          </a:endParaRPr>
        </a:p>
      </dgm:t>
    </dgm:pt>
    <dgm:pt modelId="{3A72828C-0CB4-47EA-84DE-4AF89F83015D}" type="parTrans" cxnId="{306BFCEF-48D1-4B88-9718-1D854900A6B2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62A5943B-EC63-430C-BEE0-8D89ED12C4E1}" type="sibTrans" cxnId="{306BFCEF-48D1-4B88-9718-1D854900A6B2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891774F4-6E55-498C-95F0-4F166A1ECFEE}">
      <dgm:prSet phldrT="[Texto]" custT="1"/>
      <dgm:spPr>
        <a:solidFill>
          <a:srgbClr val="00C790"/>
        </a:solidFill>
      </dgm:spPr>
      <dgm:t>
        <a:bodyPr/>
        <a:lstStyle/>
        <a:p>
          <a:r>
            <a:rPr lang="es-CO" sz="2400">
              <a:latin typeface="+mn-lt"/>
            </a:rPr>
            <a:t>Municipio</a:t>
          </a:r>
          <a:endParaRPr lang="es-CO" sz="2400" dirty="0">
            <a:latin typeface="+mn-lt"/>
          </a:endParaRPr>
        </a:p>
      </dgm:t>
    </dgm:pt>
    <dgm:pt modelId="{00441A3B-9AC6-4FB6-BCF2-38E761BD8358}" type="parTrans" cxnId="{D8F25139-98BF-41CB-8489-20E159A655AF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746C5258-80EB-49FA-B8A9-2109659C78B3}" type="sibTrans" cxnId="{D8F25139-98BF-41CB-8489-20E159A655AF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7657C82E-26F9-4C89-B4E4-557132AF1059}">
      <dgm:prSet phldrT="[Texto]" custT="1"/>
      <dgm:spPr/>
      <dgm:t>
        <a:bodyPr/>
        <a:lstStyle/>
        <a:p>
          <a:r>
            <a:rPr lang="es-CO" sz="2400">
              <a:latin typeface="+mn-lt"/>
            </a:rPr>
            <a:t>63272 - (Código DANE)</a:t>
          </a:r>
          <a:endParaRPr lang="es-CO" sz="2400" dirty="0">
            <a:latin typeface="+mn-lt"/>
          </a:endParaRPr>
        </a:p>
      </dgm:t>
    </dgm:pt>
    <dgm:pt modelId="{D5125D42-DB30-4620-BF01-0C128A4DCB44}" type="parTrans" cxnId="{B50DE853-C91B-4B39-867E-C54DE6ADE26B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073BD2A2-1618-4992-9389-7C4D2E3F9791}" type="sibTrans" cxnId="{B50DE853-C91B-4B39-867E-C54DE6ADE26B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AD4CB21D-BA79-4E1A-BDAF-EA45089C4B38}">
      <dgm:prSet phldrT="[Texto]" custT="1"/>
      <dgm:spPr>
        <a:solidFill>
          <a:srgbClr val="A3EFD2"/>
        </a:solidFill>
      </dgm:spPr>
      <dgm:t>
        <a:bodyPr/>
        <a:lstStyle/>
        <a:p>
          <a:r>
            <a:rPr lang="es-CO" sz="2400">
              <a:latin typeface="+mn-lt"/>
            </a:rPr>
            <a:t>UPGD – Código habilitación</a:t>
          </a:r>
          <a:endParaRPr lang="es-CO" sz="2400" dirty="0">
            <a:latin typeface="+mn-lt"/>
          </a:endParaRPr>
        </a:p>
      </dgm:t>
    </dgm:pt>
    <dgm:pt modelId="{B619D40D-B5E2-422E-9CFE-8709F6682947}" type="parTrans" cxnId="{3F8CE5ED-A693-4BBC-B700-FA745B16C860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2FE29B72-1EA2-4BB9-BF2A-F7680226A230}" type="sibTrans" cxnId="{3F8CE5ED-A693-4BBC-B700-FA745B16C860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11AF1438-0A34-43C0-9301-345747E75C2D}">
      <dgm:prSet phldrT="[Texto]" custT="1"/>
      <dgm:spPr/>
      <dgm:t>
        <a:bodyPr/>
        <a:lstStyle/>
        <a:p>
          <a:r>
            <a:rPr lang="es-CO" sz="2400">
              <a:latin typeface="+mn-lt"/>
            </a:rPr>
            <a:t>01</a:t>
          </a:r>
          <a:endParaRPr lang="es-CO" sz="2400" dirty="0">
            <a:latin typeface="+mn-lt"/>
          </a:endParaRPr>
        </a:p>
      </dgm:t>
    </dgm:pt>
    <dgm:pt modelId="{C73372CE-AA8D-4BE9-B88B-1B33767D0BB4}" type="parTrans" cxnId="{AF0F4E32-72A4-40E6-B786-EB9430B4335D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ED365DC6-0C20-4BD2-BE21-453E75294BE0}" type="sibTrans" cxnId="{AF0F4E32-72A4-40E6-B786-EB9430B4335D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AED94108-9DAE-4E34-BBB7-FD7ED977A98A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O" sz="2400" dirty="0">
              <a:latin typeface="+mn-lt"/>
            </a:rPr>
            <a:t>Sede de la UPGD</a:t>
          </a:r>
        </a:p>
      </dgm:t>
    </dgm:pt>
    <dgm:pt modelId="{12BE7DBD-1FC0-4139-9565-9DADC7911487}" type="parTrans" cxnId="{B130145D-0C30-4D68-AB21-1FB0F1219B6F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65941C17-53BC-49AE-84A4-AA968BFA914B}" type="sibTrans" cxnId="{B130145D-0C30-4D68-AB21-1FB0F1219B6F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6B486F0D-D166-4567-9201-2927116E15DB}">
      <dgm:prSet phldrT="[Texto]" custT="1"/>
      <dgm:spPr/>
      <dgm:t>
        <a:bodyPr/>
        <a:lstStyle/>
        <a:p>
          <a:r>
            <a:rPr lang="es-CO" sz="2400">
              <a:latin typeface="+mn-lt"/>
            </a:rPr>
            <a:t>04567 </a:t>
          </a:r>
          <a:endParaRPr lang="es-CO" sz="2400" dirty="0">
            <a:latin typeface="+mn-lt"/>
          </a:endParaRPr>
        </a:p>
      </dgm:t>
    </dgm:pt>
    <dgm:pt modelId="{6E45165C-E29C-48B7-9766-553C1AF2D78E}" type="parTrans" cxnId="{F6D4A331-9A05-4560-9F14-C0964CFBD96C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9494F4D2-D4A5-48C2-BFCA-00DB2A775221}" type="sibTrans" cxnId="{F6D4A331-9A05-4560-9F14-C0964CFBD96C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+mn-lt"/>
          </a:endParaRPr>
        </a:p>
      </dgm:t>
    </dgm:pt>
    <dgm:pt modelId="{32B97CC4-357E-465E-BC5F-4F3C1E713DB5}" type="pres">
      <dgm:prSet presAssocID="{370DE486-5DCF-4E18-BE84-D159B3258648}" presName="rootnode" presStyleCnt="0">
        <dgm:presLayoutVars>
          <dgm:chMax/>
          <dgm:chPref/>
          <dgm:dir/>
          <dgm:animLvl val="lvl"/>
        </dgm:presLayoutVars>
      </dgm:prSet>
      <dgm:spPr/>
    </dgm:pt>
    <dgm:pt modelId="{2AAB43B6-93E0-4155-92CB-B242B267681D}" type="pres">
      <dgm:prSet presAssocID="{63DF056A-D217-47CD-BAD6-EC40126175C6}" presName="composite" presStyleCnt="0"/>
      <dgm:spPr/>
    </dgm:pt>
    <dgm:pt modelId="{70F564ED-6834-4FBE-85EA-7B8E8FCBBCB8}" type="pres">
      <dgm:prSet presAssocID="{63DF056A-D217-47CD-BAD6-EC40126175C6}" presName="bentUpArrow1" presStyleLbl="alignImgPlace1" presStyleIdx="0" presStyleCnt="3" custLinFactNeighborY="0"/>
      <dgm:spPr/>
    </dgm:pt>
    <dgm:pt modelId="{25B95B6C-1BFC-418A-B8B1-A9D1DF50177F}" type="pres">
      <dgm:prSet presAssocID="{63DF056A-D217-47CD-BAD6-EC40126175C6}" presName="ParentText" presStyleLbl="node1" presStyleIdx="0" presStyleCnt="4" custScaleX="122513" custScaleY="95029">
        <dgm:presLayoutVars>
          <dgm:chMax val="1"/>
          <dgm:chPref val="1"/>
          <dgm:bulletEnabled val="1"/>
        </dgm:presLayoutVars>
      </dgm:prSet>
      <dgm:spPr/>
    </dgm:pt>
    <dgm:pt modelId="{EA3B19FF-8157-47BA-AD47-BDB9AAB472C4}" type="pres">
      <dgm:prSet presAssocID="{63DF056A-D217-47CD-BAD6-EC40126175C6}" presName="ChildText" presStyleLbl="revTx" presStyleIdx="0" presStyleCnt="4" custScaleX="235598" custLinFactX="2399" custLinFactNeighborX="100000" custLinFactNeighborY="-3194">
        <dgm:presLayoutVars>
          <dgm:chMax val="0"/>
          <dgm:chPref val="0"/>
          <dgm:bulletEnabled val="1"/>
        </dgm:presLayoutVars>
      </dgm:prSet>
      <dgm:spPr/>
    </dgm:pt>
    <dgm:pt modelId="{CC9B4C29-8B80-4C12-A941-9AADDCF5AA1E}" type="pres">
      <dgm:prSet presAssocID="{4FE24839-89E2-4F0C-A916-3886B7AADDBA}" presName="sibTrans" presStyleCnt="0"/>
      <dgm:spPr/>
    </dgm:pt>
    <dgm:pt modelId="{1C1F9E15-A66B-4FF5-ABDE-44F100602D47}" type="pres">
      <dgm:prSet presAssocID="{891774F4-6E55-498C-95F0-4F166A1ECFEE}" presName="composite" presStyleCnt="0"/>
      <dgm:spPr/>
    </dgm:pt>
    <dgm:pt modelId="{5E2FD1CD-0FFF-4335-9F03-30D2223BA3C9}" type="pres">
      <dgm:prSet presAssocID="{891774F4-6E55-498C-95F0-4F166A1ECFEE}" presName="bentUpArrow1" presStyleLbl="alignImgPlace1" presStyleIdx="1" presStyleCnt="3"/>
      <dgm:spPr/>
    </dgm:pt>
    <dgm:pt modelId="{B89BA7AF-DB73-4BE6-9205-23ED5ABBC782}" type="pres">
      <dgm:prSet presAssocID="{891774F4-6E55-498C-95F0-4F166A1ECFEE}" presName="ParentText" presStyleLbl="node1" presStyleIdx="1" presStyleCnt="4" custScaleX="122513" custScaleY="95029">
        <dgm:presLayoutVars>
          <dgm:chMax val="1"/>
          <dgm:chPref val="1"/>
          <dgm:bulletEnabled val="1"/>
        </dgm:presLayoutVars>
      </dgm:prSet>
      <dgm:spPr/>
    </dgm:pt>
    <dgm:pt modelId="{34D8483A-84E1-4AC2-88F5-FC1EB5C32BAF}" type="pres">
      <dgm:prSet presAssocID="{891774F4-6E55-498C-95F0-4F166A1ECFEE}" presName="ChildText" presStyleLbl="revTx" presStyleIdx="1" presStyleCnt="4" custScaleX="294822" custScaleY="109182" custLinFactX="33043" custLinFactNeighborX="100000" custLinFactNeighborY="-13098">
        <dgm:presLayoutVars>
          <dgm:chMax val="0"/>
          <dgm:chPref val="0"/>
          <dgm:bulletEnabled val="1"/>
        </dgm:presLayoutVars>
      </dgm:prSet>
      <dgm:spPr/>
    </dgm:pt>
    <dgm:pt modelId="{359CCA30-6571-4636-9614-106FF7522E86}" type="pres">
      <dgm:prSet presAssocID="{746C5258-80EB-49FA-B8A9-2109659C78B3}" presName="sibTrans" presStyleCnt="0"/>
      <dgm:spPr/>
    </dgm:pt>
    <dgm:pt modelId="{1D2A1C1C-EF82-4CF7-9DCA-F5B200B38498}" type="pres">
      <dgm:prSet presAssocID="{AD4CB21D-BA79-4E1A-BDAF-EA45089C4B38}" presName="composite" presStyleCnt="0"/>
      <dgm:spPr/>
    </dgm:pt>
    <dgm:pt modelId="{39EC80F6-B34B-49A8-BF1E-B7A9A86CE65A}" type="pres">
      <dgm:prSet presAssocID="{AD4CB21D-BA79-4E1A-BDAF-EA45089C4B38}" presName="bentUpArrow1" presStyleLbl="alignImgPlace1" presStyleIdx="2" presStyleCnt="3"/>
      <dgm:spPr/>
    </dgm:pt>
    <dgm:pt modelId="{96F8FC82-717B-4A8C-9430-D64D26897150}" type="pres">
      <dgm:prSet presAssocID="{AD4CB21D-BA79-4E1A-BDAF-EA45089C4B38}" presName="ParentText" presStyleLbl="node1" presStyleIdx="2" presStyleCnt="4" custScaleX="122513" custScaleY="95029">
        <dgm:presLayoutVars>
          <dgm:chMax val="1"/>
          <dgm:chPref val="1"/>
          <dgm:bulletEnabled val="1"/>
        </dgm:presLayoutVars>
      </dgm:prSet>
      <dgm:spPr/>
    </dgm:pt>
    <dgm:pt modelId="{A59D6B68-BD5C-4E78-B16C-CD65BAFAF789}" type="pres">
      <dgm:prSet presAssocID="{AD4CB21D-BA79-4E1A-BDAF-EA45089C4B38}" presName="ChildText" presStyleLbl="revTx" presStyleIdx="2" presStyleCnt="4" custScaleX="177566" custLinFactNeighborX="83215" custLinFactNeighborY="-4818">
        <dgm:presLayoutVars>
          <dgm:chMax val="0"/>
          <dgm:chPref val="0"/>
          <dgm:bulletEnabled val="1"/>
        </dgm:presLayoutVars>
      </dgm:prSet>
      <dgm:spPr/>
    </dgm:pt>
    <dgm:pt modelId="{754FC452-EEBC-4E2C-9A2F-C5CA1C022E49}" type="pres">
      <dgm:prSet presAssocID="{2FE29B72-1EA2-4BB9-BF2A-F7680226A230}" presName="sibTrans" presStyleCnt="0"/>
      <dgm:spPr/>
    </dgm:pt>
    <dgm:pt modelId="{C669C463-AD07-4B8B-B8F5-B1F9E16E9CCB}" type="pres">
      <dgm:prSet presAssocID="{AED94108-9DAE-4E34-BBB7-FD7ED977A98A}" presName="composite" presStyleCnt="0"/>
      <dgm:spPr/>
    </dgm:pt>
    <dgm:pt modelId="{DDEDDE73-524E-450A-A52B-6145ABF0C93F}" type="pres">
      <dgm:prSet presAssocID="{AED94108-9DAE-4E34-BBB7-FD7ED977A98A}" presName="ParentText" presStyleLbl="node1" presStyleIdx="3" presStyleCnt="4" custScaleX="122513" custScaleY="95029" custLinFactNeighborX="-3460" custLinFactNeighborY="-3358">
        <dgm:presLayoutVars>
          <dgm:chMax val="1"/>
          <dgm:chPref val="1"/>
          <dgm:bulletEnabled val="1"/>
        </dgm:presLayoutVars>
      </dgm:prSet>
      <dgm:spPr/>
    </dgm:pt>
    <dgm:pt modelId="{141B2F5D-B96D-4AD5-8DD4-DE33B48B960C}" type="pres">
      <dgm:prSet presAssocID="{AED94108-9DAE-4E34-BBB7-FD7ED977A98A}" presName="FinalChildText" presStyleLbl="revTx" presStyleIdx="3" presStyleCnt="4" custLinFactNeighborX="14736" custLinFactNeighborY="-1272">
        <dgm:presLayoutVars>
          <dgm:chMax val="0"/>
          <dgm:chPref val="0"/>
          <dgm:bulletEnabled val="1"/>
        </dgm:presLayoutVars>
      </dgm:prSet>
      <dgm:spPr/>
    </dgm:pt>
  </dgm:ptLst>
  <dgm:cxnLst>
    <dgm:cxn modelId="{BDA09826-F7A9-4C75-8479-4BF0B1EFD14E}" type="presOf" srcId="{891774F4-6E55-498C-95F0-4F166A1ECFEE}" destId="{B89BA7AF-DB73-4BE6-9205-23ED5ABBC782}" srcOrd="0" destOrd="0" presId="urn:microsoft.com/office/officeart/2005/8/layout/StepDownProcess"/>
    <dgm:cxn modelId="{F6D4A331-9A05-4560-9F14-C0964CFBD96C}" srcId="{AD4CB21D-BA79-4E1A-BDAF-EA45089C4B38}" destId="{6B486F0D-D166-4567-9201-2927116E15DB}" srcOrd="0" destOrd="0" parTransId="{6E45165C-E29C-48B7-9766-553C1AF2D78E}" sibTransId="{9494F4D2-D4A5-48C2-BFCA-00DB2A775221}"/>
    <dgm:cxn modelId="{AF0F4E32-72A4-40E6-B786-EB9430B4335D}" srcId="{AED94108-9DAE-4E34-BBB7-FD7ED977A98A}" destId="{11AF1438-0A34-43C0-9301-345747E75C2D}" srcOrd="0" destOrd="0" parTransId="{C73372CE-AA8D-4BE9-B88B-1B33767D0BB4}" sibTransId="{ED365DC6-0C20-4BD2-BE21-453E75294BE0}"/>
    <dgm:cxn modelId="{D8F25139-98BF-41CB-8489-20E159A655AF}" srcId="{370DE486-5DCF-4E18-BE84-D159B3258648}" destId="{891774F4-6E55-498C-95F0-4F166A1ECFEE}" srcOrd="1" destOrd="0" parTransId="{00441A3B-9AC6-4FB6-BCF2-38E761BD8358}" sibTransId="{746C5258-80EB-49FA-B8A9-2109659C78B3}"/>
    <dgm:cxn modelId="{B130145D-0C30-4D68-AB21-1FB0F1219B6F}" srcId="{370DE486-5DCF-4E18-BE84-D159B3258648}" destId="{AED94108-9DAE-4E34-BBB7-FD7ED977A98A}" srcOrd="3" destOrd="0" parTransId="{12BE7DBD-1FC0-4139-9565-9DADC7911487}" sibTransId="{65941C17-53BC-49AE-84A4-AA968BFA914B}"/>
    <dgm:cxn modelId="{B0C89D5E-DFD2-4C84-85BA-BDDB2D22CD71}" type="presOf" srcId="{AD4CB21D-BA79-4E1A-BDAF-EA45089C4B38}" destId="{96F8FC82-717B-4A8C-9430-D64D26897150}" srcOrd="0" destOrd="0" presId="urn:microsoft.com/office/officeart/2005/8/layout/StepDownProcess"/>
    <dgm:cxn modelId="{A08ED948-3534-40A7-BDE8-C3EB0BC3E3F8}" type="presOf" srcId="{370DE486-5DCF-4E18-BE84-D159B3258648}" destId="{32B97CC4-357E-465E-BC5F-4F3C1E713DB5}" srcOrd="0" destOrd="0" presId="urn:microsoft.com/office/officeart/2005/8/layout/StepDownProcess"/>
    <dgm:cxn modelId="{8633A74C-5829-4AC7-A5AF-04E97EECD2AE}" type="presOf" srcId="{DDBF3468-26F5-449B-B7A6-BCCD32732AA9}" destId="{EA3B19FF-8157-47BA-AD47-BDB9AAB472C4}" srcOrd="0" destOrd="0" presId="urn:microsoft.com/office/officeart/2005/8/layout/StepDownProcess"/>
    <dgm:cxn modelId="{B50DE853-C91B-4B39-867E-C54DE6ADE26B}" srcId="{891774F4-6E55-498C-95F0-4F166A1ECFEE}" destId="{7657C82E-26F9-4C89-B4E4-557132AF1059}" srcOrd="0" destOrd="0" parTransId="{D5125D42-DB30-4620-BF01-0C128A4DCB44}" sibTransId="{073BD2A2-1618-4992-9389-7C4D2E3F9791}"/>
    <dgm:cxn modelId="{CE06458E-1995-4153-A80B-90B3249B8EA1}" type="presOf" srcId="{63DF056A-D217-47CD-BAD6-EC40126175C6}" destId="{25B95B6C-1BFC-418A-B8B1-A9D1DF50177F}" srcOrd="0" destOrd="0" presId="urn:microsoft.com/office/officeart/2005/8/layout/StepDownProcess"/>
    <dgm:cxn modelId="{DD86BF9A-CE09-48D6-8D39-8BE5BCA44B41}" type="presOf" srcId="{AED94108-9DAE-4E34-BBB7-FD7ED977A98A}" destId="{DDEDDE73-524E-450A-A52B-6145ABF0C93F}" srcOrd="0" destOrd="0" presId="urn:microsoft.com/office/officeart/2005/8/layout/StepDownProcess"/>
    <dgm:cxn modelId="{2A6B059B-6DEB-4D64-851F-FFE5B9B0D587}" srcId="{370DE486-5DCF-4E18-BE84-D159B3258648}" destId="{63DF056A-D217-47CD-BAD6-EC40126175C6}" srcOrd="0" destOrd="0" parTransId="{4B3ED2D7-0A24-416A-8289-FC693BB240BC}" sibTransId="{4FE24839-89E2-4F0C-A916-3886B7AADDBA}"/>
    <dgm:cxn modelId="{FCFDAFBB-4D23-4298-9961-12C2433BF3A1}" type="presOf" srcId="{7657C82E-26F9-4C89-B4E4-557132AF1059}" destId="{34D8483A-84E1-4AC2-88F5-FC1EB5C32BAF}" srcOrd="0" destOrd="0" presId="urn:microsoft.com/office/officeart/2005/8/layout/StepDownProcess"/>
    <dgm:cxn modelId="{D1CB5DDC-1D81-4702-A658-864947CBAEE6}" type="presOf" srcId="{11AF1438-0A34-43C0-9301-345747E75C2D}" destId="{141B2F5D-B96D-4AD5-8DD4-DE33B48B960C}" srcOrd="0" destOrd="0" presId="urn:microsoft.com/office/officeart/2005/8/layout/StepDownProcess"/>
    <dgm:cxn modelId="{3F8CE5ED-A693-4BBC-B700-FA745B16C860}" srcId="{370DE486-5DCF-4E18-BE84-D159B3258648}" destId="{AD4CB21D-BA79-4E1A-BDAF-EA45089C4B38}" srcOrd="2" destOrd="0" parTransId="{B619D40D-B5E2-422E-9CFE-8709F6682947}" sibTransId="{2FE29B72-1EA2-4BB9-BF2A-F7680226A230}"/>
    <dgm:cxn modelId="{306BFCEF-48D1-4B88-9718-1D854900A6B2}" srcId="{63DF056A-D217-47CD-BAD6-EC40126175C6}" destId="{DDBF3468-26F5-449B-B7A6-BCCD32732AA9}" srcOrd="0" destOrd="0" parTransId="{3A72828C-0CB4-47EA-84DE-4AF89F83015D}" sibTransId="{62A5943B-EC63-430C-BEE0-8D89ED12C4E1}"/>
    <dgm:cxn modelId="{F7396DF5-FAEB-43EF-AE94-A9E1B82CC753}" type="presOf" srcId="{6B486F0D-D166-4567-9201-2927116E15DB}" destId="{A59D6B68-BD5C-4E78-B16C-CD65BAFAF789}" srcOrd="0" destOrd="0" presId="urn:microsoft.com/office/officeart/2005/8/layout/StepDownProcess"/>
    <dgm:cxn modelId="{5C6292F9-BCC2-49DC-9E36-82C7A9ABDBFA}" type="presParOf" srcId="{32B97CC4-357E-465E-BC5F-4F3C1E713DB5}" destId="{2AAB43B6-93E0-4155-92CB-B242B267681D}" srcOrd="0" destOrd="0" presId="urn:microsoft.com/office/officeart/2005/8/layout/StepDownProcess"/>
    <dgm:cxn modelId="{0F46F865-282A-4032-B52A-D099E911D9F9}" type="presParOf" srcId="{2AAB43B6-93E0-4155-92CB-B242B267681D}" destId="{70F564ED-6834-4FBE-85EA-7B8E8FCBBCB8}" srcOrd="0" destOrd="0" presId="urn:microsoft.com/office/officeart/2005/8/layout/StepDownProcess"/>
    <dgm:cxn modelId="{326AD9BB-901B-4B1A-8679-9C541F35DA3F}" type="presParOf" srcId="{2AAB43B6-93E0-4155-92CB-B242B267681D}" destId="{25B95B6C-1BFC-418A-B8B1-A9D1DF50177F}" srcOrd="1" destOrd="0" presId="urn:microsoft.com/office/officeart/2005/8/layout/StepDownProcess"/>
    <dgm:cxn modelId="{3C9308D9-1845-4A8C-B91C-FDE5619E3BB7}" type="presParOf" srcId="{2AAB43B6-93E0-4155-92CB-B242B267681D}" destId="{EA3B19FF-8157-47BA-AD47-BDB9AAB472C4}" srcOrd="2" destOrd="0" presId="urn:microsoft.com/office/officeart/2005/8/layout/StepDownProcess"/>
    <dgm:cxn modelId="{7DE6C00C-9E97-41F6-8AEB-9438A4C9A813}" type="presParOf" srcId="{32B97CC4-357E-465E-BC5F-4F3C1E713DB5}" destId="{CC9B4C29-8B80-4C12-A941-9AADDCF5AA1E}" srcOrd="1" destOrd="0" presId="urn:microsoft.com/office/officeart/2005/8/layout/StepDownProcess"/>
    <dgm:cxn modelId="{D63C4F6B-16A8-4DBD-9617-8B1E251E5AF0}" type="presParOf" srcId="{32B97CC4-357E-465E-BC5F-4F3C1E713DB5}" destId="{1C1F9E15-A66B-4FF5-ABDE-44F100602D47}" srcOrd="2" destOrd="0" presId="urn:microsoft.com/office/officeart/2005/8/layout/StepDownProcess"/>
    <dgm:cxn modelId="{DBFB8E50-1C2C-4E65-92E9-7128DFD427C5}" type="presParOf" srcId="{1C1F9E15-A66B-4FF5-ABDE-44F100602D47}" destId="{5E2FD1CD-0FFF-4335-9F03-30D2223BA3C9}" srcOrd="0" destOrd="0" presId="urn:microsoft.com/office/officeart/2005/8/layout/StepDownProcess"/>
    <dgm:cxn modelId="{1FBB97BD-F23D-40EB-9C3B-01E081614883}" type="presParOf" srcId="{1C1F9E15-A66B-4FF5-ABDE-44F100602D47}" destId="{B89BA7AF-DB73-4BE6-9205-23ED5ABBC782}" srcOrd="1" destOrd="0" presId="urn:microsoft.com/office/officeart/2005/8/layout/StepDownProcess"/>
    <dgm:cxn modelId="{A3EFB16E-0829-4BC3-8D0C-A889695EF42C}" type="presParOf" srcId="{1C1F9E15-A66B-4FF5-ABDE-44F100602D47}" destId="{34D8483A-84E1-4AC2-88F5-FC1EB5C32BAF}" srcOrd="2" destOrd="0" presId="urn:microsoft.com/office/officeart/2005/8/layout/StepDownProcess"/>
    <dgm:cxn modelId="{126543B7-509E-4692-95B9-AC986AFF7DD0}" type="presParOf" srcId="{32B97CC4-357E-465E-BC5F-4F3C1E713DB5}" destId="{359CCA30-6571-4636-9614-106FF7522E86}" srcOrd="3" destOrd="0" presId="urn:microsoft.com/office/officeart/2005/8/layout/StepDownProcess"/>
    <dgm:cxn modelId="{9E1E93BF-792E-4763-8478-0E02FADF0681}" type="presParOf" srcId="{32B97CC4-357E-465E-BC5F-4F3C1E713DB5}" destId="{1D2A1C1C-EF82-4CF7-9DCA-F5B200B38498}" srcOrd="4" destOrd="0" presId="urn:microsoft.com/office/officeart/2005/8/layout/StepDownProcess"/>
    <dgm:cxn modelId="{F181CF1C-BCC5-4021-8402-CAFAF2129858}" type="presParOf" srcId="{1D2A1C1C-EF82-4CF7-9DCA-F5B200B38498}" destId="{39EC80F6-B34B-49A8-BF1E-B7A9A86CE65A}" srcOrd="0" destOrd="0" presId="urn:microsoft.com/office/officeart/2005/8/layout/StepDownProcess"/>
    <dgm:cxn modelId="{2398E6B4-B80C-4B0E-8EB1-BFF2D661CB00}" type="presParOf" srcId="{1D2A1C1C-EF82-4CF7-9DCA-F5B200B38498}" destId="{96F8FC82-717B-4A8C-9430-D64D26897150}" srcOrd="1" destOrd="0" presId="urn:microsoft.com/office/officeart/2005/8/layout/StepDownProcess"/>
    <dgm:cxn modelId="{210719BF-89B4-41CE-96A9-BB3079AB4912}" type="presParOf" srcId="{1D2A1C1C-EF82-4CF7-9DCA-F5B200B38498}" destId="{A59D6B68-BD5C-4E78-B16C-CD65BAFAF789}" srcOrd="2" destOrd="0" presId="urn:microsoft.com/office/officeart/2005/8/layout/StepDownProcess"/>
    <dgm:cxn modelId="{D9876051-AC13-417D-831B-F5F1D108989A}" type="presParOf" srcId="{32B97CC4-357E-465E-BC5F-4F3C1E713DB5}" destId="{754FC452-EEBC-4E2C-9A2F-C5CA1C022E49}" srcOrd="5" destOrd="0" presId="urn:microsoft.com/office/officeart/2005/8/layout/StepDownProcess"/>
    <dgm:cxn modelId="{3D1AF538-BD39-4A28-8729-2A27C135AA4A}" type="presParOf" srcId="{32B97CC4-357E-465E-BC5F-4F3C1E713DB5}" destId="{C669C463-AD07-4B8B-B8F5-B1F9E16E9CCB}" srcOrd="6" destOrd="0" presId="urn:microsoft.com/office/officeart/2005/8/layout/StepDownProcess"/>
    <dgm:cxn modelId="{5EF5D930-DC28-4AEF-893D-06C82978F3CA}" type="presParOf" srcId="{C669C463-AD07-4B8B-B8F5-B1F9E16E9CCB}" destId="{DDEDDE73-524E-450A-A52B-6145ABF0C93F}" srcOrd="0" destOrd="0" presId="urn:microsoft.com/office/officeart/2005/8/layout/StepDownProcess"/>
    <dgm:cxn modelId="{B47BF3E9-1859-4B55-AA37-9A2CEB9B64B4}" type="presParOf" srcId="{C669C463-AD07-4B8B-B8F5-B1F9E16E9CCB}" destId="{141B2F5D-B96D-4AD5-8DD4-DE33B48B96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D3CFC-3CA0-4278-8BE4-E6231C0DDFB5}" type="doc">
      <dgm:prSet loTypeId="urn:microsoft.com/office/officeart/2005/8/layout/venn2" loCatId="relationship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4CE2C0C4-CA06-4629-9D9E-4213ED3D41E2}">
      <dgm:prSet phldrT="[Texto]" custT="1"/>
      <dgm:spPr>
        <a:solidFill>
          <a:srgbClr val="00C790"/>
        </a:solidFill>
      </dgm:spPr>
      <dgm:t>
        <a:bodyPr/>
        <a:lstStyle/>
        <a:p>
          <a:r>
            <a: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Nación</a:t>
          </a:r>
          <a:endParaRPr lang="es-CO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EBDE6-AF13-40D9-AC05-2D36F789E3F6}" type="parTrans" cxnId="{E4E8AC72-2624-426F-9035-EE581C8F37F3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F948C-C925-4969-8B7A-7D1D58724FE3}" type="sibTrans" cxnId="{E4E8AC72-2624-426F-9035-EE581C8F37F3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4336D-0996-4DAF-8CA0-C513760766E9}">
      <dgm:prSet phldrT="[Texto]" custT="1"/>
      <dgm:spPr>
        <a:solidFill>
          <a:srgbClr val="008A63"/>
        </a:solidFill>
      </dgm:spPr>
      <dgm:t>
        <a:bodyPr/>
        <a:lstStyle/>
        <a:p>
          <a:r>
            <a: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Departamento</a:t>
          </a:r>
          <a:endParaRPr lang="es-CO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76F6D-3D49-4596-8788-56C40A730B44}" type="parTrans" cxnId="{A66A5BEF-19C5-4A51-B3E6-E91CD1C1FB22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C772E-6E55-4738-BA56-E383D4CA69EB}" type="sibTrans" cxnId="{A66A5BEF-19C5-4A51-B3E6-E91CD1C1FB22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48A17-1AE5-4EC0-8FC7-4AEDD9450D38}">
      <dgm:prSet phldrT="[Texto]" custT="1"/>
      <dgm:spPr>
        <a:solidFill>
          <a:srgbClr val="155263"/>
        </a:solidFill>
      </dgm:spPr>
      <dgm:t>
        <a:bodyPr/>
        <a:lstStyle/>
        <a:p>
          <a:r>
            <a: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Municipio</a:t>
          </a:r>
          <a:endParaRPr lang="es-CO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E850A-112E-44B6-8064-9C2E9239C086}" type="parTrans" cxnId="{4A6B11C8-B19C-49A0-839C-01FD2B2C18C0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5CAA6-DB85-49AF-ACE3-8E32C654380F}" type="sibTrans" cxnId="{4A6B11C8-B19C-49A0-839C-01FD2B2C18C0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69E72-A6AB-4A61-A4A7-F39DDB1E4C2B}" type="pres">
      <dgm:prSet presAssocID="{A6BD3CFC-3CA0-4278-8BE4-E6231C0DDFB5}" presName="Name0" presStyleCnt="0">
        <dgm:presLayoutVars>
          <dgm:chMax val="7"/>
          <dgm:resizeHandles val="exact"/>
        </dgm:presLayoutVars>
      </dgm:prSet>
      <dgm:spPr/>
    </dgm:pt>
    <dgm:pt modelId="{4AB7F030-93DA-498C-B958-324FE8C1D935}" type="pres">
      <dgm:prSet presAssocID="{A6BD3CFC-3CA0-4278-8BE4-E6231C0DDFB5}" presName="comp1" presStyleCnt="0"/>
      <dgm:spPr/>
    </dgm:pt>
    <dgm:pt modelId="{2983A07E-DF75-4ED0-ACA1-7261F19157D7}" type="pres">
      <dgm:prSet presAssocID="{A6BD3CFC-3CA0-4278-8BE4-E6231C0DDFB5}" presName="circle1" presStyleLbl="node1" presStyleIdx="0" presStyleCnt="3"/>
      <dgm:spPr/>
    </dgm:pt>
    <dgm:pt modelId="{E671FF90-C841-4F56-9F83-071B32467D35}" type="pres">
      <dgm:prSet presAssocID="{A6BD3CFC-3CA0-4278-8BE4-E6231C0DDFB5}" presName="c1text" presStyleLbl="node1" presStyleIdx="0" presStyleCnt="3">
        <dgm:presLayoutVars>
          <dgm:bulletEnabled val="1"/>
        </dgm:presLayoutVars>
      </dgm:prSet>
      <dgm:spPr/>
    </dgm:pt>
    <dgm:pt modelId="{5A41C953-4916-4510-A74A-CDCABE21A577}" type="pres">
      <dgm:prSet presAssocID="{A6BD3CFC-3CA0-4278-8BE4-E6231C0DDFB5}" presName="comp2" presStyleCnt="0"/>
      <dgm:spPr/>
    </dgm:pt>
    <dgm:pt modelId="{FFD1E11E-3290-4ADB-8B56-5858B8DAF44C}" type="pres">
      <dgm:prSet presAssocID="{A6BD3CFC-3CA0-4278-8BE4-E6231C0DDFB5}" presName="circle2" presStyleLbl="node1" presStyleIdx="1" presStyleCnt="3" custLinFactNeighborX="0" custLinFactNeighborY="-12913"/>
      <dgm:spPr/>
    </dgm:pt>
    <dgm:pt modelId="{0FCE7C79-B59A-44B0-A59E-1F7B8E032B6E}" type="pres">
      <dgm:prSet presAssocID="{A6BD3CFC-3CA0-4278-8BE4-E6231C0DDFB5}" presName="c2text" presStyleLbl="node1" presStyleIdx="1" presStyleCnt="3">
        <dgm:presLayoutVars>
          <dgm:bulletEnabled val="1"/>
        </dgm:presLayoutVars>
      </dgm:prSet>
      <dgm:spPr/>
    </dgm:pt>
    <dgm:pt modelId="{8A7A216D-C563-48B6-BB35-7DD6510F516E}" type="pres">
      <dgm:prSet presAssocID="{A6BD3CFC-3CA0-4278-8BE4-E6231C0DDFB5}" presName="comp3" presStyleCnt="0"/>
      <dgm:spPr/>
    </dgm:pt>
    <dgm:pt modelId="{EF4C636B-7889-4E94-9D58-40528CA895EF}" type="pres">
      <dgm:prSet presAssocID="{A6BD3CFC-3CA0-4278-8BE4-E6231C0DDFB5}" presName="circle3" presStyleLbl="node1" presStyleIdx="2" presStyleCnt="3" custLinFactNeighborX="-735" custLinFactNeighborY="-42179"/>
      <dgm:spPr/>
    </dgm:pt>
    <dgm:pt modelId="{22BAA0EC-A45D-400A-B63B-69DEA1C60F2D}" type="pres">
      <dgm:prSet presAssocID="{A6BD3CFC-3CA0-4278-8BE4-E6231C0DDFB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C50E914-F7B5-4D1C-B351-00D2E35F202F}" type="presOf" srcId="{4CE2C0C4-CA06-4629-9D9E-4213ED3D41E2}" destId="{2983A07E-DF75-4ED0-ACA1-7261F19157D7}" srcOrd="0" destOrd="0" presId="urn:microsoft.com/office/officeart/2005/8/layout/venn2"/>
    <dgm:cxn modelId="{ABDE551C-B370-438F-BDF3-935FC8D37C41}" type="presOf" srcId="{A964336D-0996-4DAF-8CA0-C513760766E9}" destId="{FFD1E11E-3290-4ADB-8B56-5858B8DAF44C}" srcOrd="0" destOrd="0" presId="urn:microsoft.com/office/officeart/2005/8/layout/venn2"/>
    <dgm:cxn modelId="{C0334E1E-FAF4-4235-A92A-444E2A25E2E4}" type="presOf" srcId="{A6BD3CFC-3CA0-4278-8BE4-E6231C0DDFB5}" destId="{D6F69E72-A6AB-4A61-A4A7-F39DDB1E4C2B}" srcOrd="0" destOrd="0" presId="urn:microsoft.com/office/officeart/2005/8/layout/venn2"/>
    <dgm:cxn modelId="{7A06D333-0B9F-487E-9D5D-4E6C5C05DE0F}" type="presOf" srcId="{4CE2C0C4-CA06-4629-9D9E-4213ED3D41E2}" destId="{E671FF90-C841-4F56-9F83-071B32467D35}" srcOrd="1" destOrd="0" presId="urn:microsoft.com/office/officeart/2005/8/layout/venn2"/>
    <dgm:cxn modelId="{E4E8AC72-2624-426F-9035-EE581C8F37F3}" srcId="{A6BD3CFC-3CA0-4278-8BE4-E6231C0DDFB5}" destId="{4CE2C0C4-CA06-4629-9D9E-4213ED3D41E2}" srcOrd="0" destOrd="0" parTransId="{EA4EBDE6-AF13-40D9-AC05-2D36F789E3F6}" sibTransId="{B27F948C-C925-4969-8B7A-7D1D58724FE3}"/>
    <dgm:cxn modelId="{F4C23BAE-33FA-4F39-A512-8CE529D59382}" type="presOf" srcId="{ED648A17-1AE5-4EC0-8FC7-4AEDD9450D38}" destId="{EF4C636B-7889-4E94-9D58-40528CA895EF}" srcOrd="0" destOrd="0" presId="urn:microsoft.com/office/officeart/2005/8/layout/venn2"/>
    <dgm:cxn modelId="{8AB9E3AF-2C55-420F-91D0-6123A7E80536}" type="presOf" srcId="{ED648A17-1AE5-4EC0-8FC7-4AEDD9450D38}" destId="{22BAA0EC-A45D-400A-B63B-69DEA1C60F2D}" srcOrd="1" destOrd="0" presId="urn:microsoft.com/office/officeart/2005/8/layout/venn2"/>
    <dgm:cxn modelId="{1CF6BDB1-8045-4C50-AA28-1C6599860D85}" type="presOf" srcId="{A964336D-0996-4DAF-8CA0-C513760766E9}" destId="{0FCE7C79-B59A-44B0-A59E-1F7B8E032B6E}" srcOrd="1" destOrd="0" presId="urn:microsoft.com/office/officeart/2005/8/layout/venn2"/>
    <dgm:cxn modelId="{4A6B11C8-B19C-49A0-839C-01FD2B2C18C0}" srcId="{A6BD3CFC-3CA0-4278-8BE4-E6231C0DDFB5}" destId="{ED648A17-1AE5-4EC0-8FC7-4AEDD9450D38}" srcOrd="2" destOrd="0" parTransId="{7A0E850A-112E-44B6-8064-9C2E9239C086}" sibTransId="{4C45CAA6-DB85-49AF-ACE3-8E32C654380F}"/>
    <dgm:cxn modelId="{A66A5BEF-19C5-4A51-B3E6-E91CD1C1FB22}" srcId="{A6BD3CFC-3CA0-4278-8BE4-E6231C0DDFB5}" destId="{A964336D-0996-4DAF-8CA0-C513760766E9}" srcOrd="1" destOrd="0" parTransId="{E6676F6D-3D49-4596-8788-56C40A730B44}" sibTransId="{576C772E-6E55-4738-BA56-E383D4CA69EB}"/>
    <dgm:cxn modelId="{350D7281-8651-4A80-835E-E75680DEFDB8}" type="presParOf" srcId="{D6F69E72-A6AB-4A61-A4A7-F39DDB1E4C2B}" destId="{4AB7F030-93DA-498C-B958-324FE8C1D935}" srcOrd="0" destOrd="0" presId="urn:microsoft.com/office/officeart/2005/8/layout/venn2"/>
    <dgm:cxn modelId="{F51E4224-0A26-46C5-B301-AB9C8F47636F}" type="presParOf" srcId="{4AB7F030-93DA-498C-B958-324FE8C1D935}" destId="{2983A07E-DF75-4ED0-ACA1-7261F19157D7}" srcOrd="0" destOrd="0" presId="urn:microsoft.com/office/officeart/2005/8/layout/venn2"/>
    <dgm:cxn modelId="{E948B586-82DB-4E85-A276-33F420AF7D62}" type="presParOf" srcId="{4AB7F030-93DA-498C-B958-324FE8C1D935}" destId="{E671FF90-C841-4F56-9F83-071B32467D35}" srcOrd="1" destOrd="0" presId="urn:microsoft.com/office/officeart/2005/8/layout/venn2"/>
    <dgm:cxn modelId="{2843048E-D667-4818-9B08-B9AE89C73AA6}" type="presParOf" srcId="{D6F69E72-A6AB-4A61-A4A7-F39DDB1E4C2B}" destId="{5A41C953-4916-4510-A74A-CDCABE21A577}" srcOrd="1" destOrd="0" presId="urn:microsoft.com/office/officeart/2005/8/layout/venn2"/>
    <dgm:cxn modelId="{4D4B6F74-3389-489A-BD4D-C6D1BFDE18D6}" type="presParOf" srcId="{5A41C953-4916-4510-A74A-CDCABE21A577}" destId="{FFD1E11E-3290-4ADB-8B56-5858B8DAF44C}" srcOrd="0" destOrd="0" presId="urn:microsoft.com/office/officeart/2005/8/layout/venn2"/>
    <dgm:cxn modelId="{3AEC8C72-36B1-4550-A5DE-14475818A2D9}" type="presParOf" srcId="{5A41C953-4916-4510-A74A-CDCABE21A577}" destId="{0FCE7C79-B59A-44B0-A59E-1F7B8E032B6E}" srcOrd="1" destOrd="0" presId="urn:microsoft.com/office/officeart/2005/8/layout/venn2"/>
    <dgm:cxn modelId="{7D151EDC-9ACB-46F3-AAB4-762FA23D16C8}" type="presParOf" srcId="{D6F69E72-A6AB-4A61-A4A7-F39DDB1E4C2B}" destId="{8A7A216D-C563-48B6-BB35-7DD6510F516E}" srcOrd="2" destOrd="0" presId="urn:microsoft.com/office/officeart/2005/8/layout/venn2"/>
    <dgm:cxn modelId="{CE168650-5EB6-401B-815A-955D0D6D4453}" type="presParOf" srcId="{8A7A216D-C563-48B6-BB35-7DD6510F516E}" destId="{EF4C636B-7889-4E94-9D58-40528CA895EF}" srcOrd="0" destOrd="0" presId="urn:microsoft.com/office/officeart/2005/8/layout/venn2"/>
    <dgm:cxn modelId="{B28B8621-EF7D-480A-BBC6-69C067A15C51}" type="presParOf" srcId="{8A7A216D-C563-48B6-BB35-7DD6510F516E}" destId="{22BAA0EC-A45D-400A-B63B-69DEA1C60F2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C5F32-A555-4100-9E2B-6DD33BA3A17E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BCCEFC8-887C-44A9-8EDA-BF3E31DDAE32}">
      <dgm:prSet phldrT="[Texto]" custT="1"/>
      <dgm:spPr>
        <a:solidFill>
          <a:schemeClr val="accent4">
            <a:lumMod val="20000"/>
            <a:lumOff val="80000"/>
            <a:alpha val="71000"/>
          </a:schemeClr>
        </a:solidFill>
      </dgm:spPr>
      <dgm:t>
        <a:bodyPr/>
        <a:lstStyle/>
        <a:p>
          <a:r>
            <a: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Erradicación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FD4BA-4739-4960-872E-E7FC01D87CDF}" type="parTrans" cxnId="{D46E026F-20ED-4FCA-B529-C038D2A5806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60232-1F7A-44FF-8788-1E1069E307BE}" type="sibTrans" cxnId="{D46E026F-20ED-4FCA-B529-C038D2A5806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D5AB2-D92C-45EF-8487-113863A1BABC}">
      <dgm:prSet phldrT="[Texto]" custT="1"/>
      <dgm:spPr>
        <a:solidFill>
          <a:srgbClr val="008A63">
            <a:alpha val="28000"/>
          </a:srgbClr>
        </a:solidFill>
      </dgm:spPr>
      <dgm:t>
        <a:bodyPr/>
        <a:lstStyle/>
        <a:p>
          <a:r>
            <a: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4437A-541A-48A0-8968-A65873E9EBC9}" type="parTrans" cxnId="{6AC3AC65-9FCF-4863-94C1-EABADF1A184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50A33-145D-41E8-8282-93AF7B044C47}" type="sibTrans" cxnId="{6AC3AC65-9FCF-4863-94C1-EABADF1A184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C26B8-B194-46E0-A726-AC527FFAEA75}">
      <dgm:prSet phldrT="[Texto]" custT="1"/>
      <dgm:spPr>
        <a:solidFill>
          <a:srgbClr val="FF9933">
            <a:alpha val="41000"/>
          </a:srgbClr>
        </a:solidFill>
      </dgm:spPr>
      <dgm:t>
        <a:bodyPr/>
        <a:lstStyle/>
        <a:p>
          <a:r>
            <a: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nacional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5D481-2AF8-4053-AE80-4EC034271DD4}" type="parTrans" cxnId="{F96DA3E1-DFC4-4AA8-BD11-CC74A2AD699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BF263-8F7D-4A9C-9D45-2421EC291BFE}" type="sibTrans" cxnId="{F96DA3E1-DFC4-4AA8-BD11-CC74A2AD699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614F4-8C47-48A1-BBB9-E34A479EB1BA}">
      <dgm:prSet phldrT="[Texto]" custT="1"/>
      <dgm:spPr>
        <a:solidFill>
          <a:srgbClr val="00B0F0">
            <a:alpha val="17000"/>
          </a:srgbClr>
        </a:solidFill>
      </dgm:spPr>
      <dgm:t>
        <a:bodyPr/>
        <a:lstStyle/>
        <a:p>
          <a:r>
            <a: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internacional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6AB5D-2CB3-4794-9E10-3B3F267E60B1}" type="parTrans" cxnId="{B27D91D6-4D08-46CF-B62E-2EF272B4B2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86BF0-70AA-4FC3-97D4-798F8F3956B5}" type="sibTrans" cxnId="{B27D91D6-4D08-46CF-B62E-2EF272B4B2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F5F74-3BC7-431B-BA91-DD06E92BE64A}" type="pres">
      <dgm:prSet presAssocID="{F73C5F32-A555-4100-9E2B-6DD33BA3A17E}" presName="matrix" presStyleCnt="0">
        <dgm:presLayoutVars>
          <dgm:chMax val="1"/>
          <dgm:dir/>
          <dgm:resizeHandles val="exact"/>
        </dgm:presLayoutVars>
      </dgm:prSet>
      <dgm:spPr/>
    </dgm:pt>
    <dgm:pt modelId="{4BBCB713-02A2-43A0-8EED-A003FCB63420}" type="pres">
      <dgm:prSet presAssocID="{F73C5F32-A555-4100-9E2B-6DD33BA3A17E}" presName="axisShape" presStyleLbl="bgShp" presStyleIdx="0" presStyleCnt="1"/>
      <dgm:spPr/>
    </dgm:pt>
    <dgm:pt modelId="{B4EBF987-BC17-4E00-8990-7C69EBA01574}" type="pres">
      <dgm:prSet presAssocID="{F73C5F32-A555-4100-9E2B-6DD33BA3A17E}" presName="rect1" presStyleLbl="node1" presStyleIdx="0" presStyleCnt="4" custScaleX="135381" custLinFactNeighborX="-15822" custLinFactNeighborY="-1774">
        <dgm:presLayoutVars>
          <dgm:chMax val="0"/>
          <dgm:chPref val="0"/>
          <dgm:bulletEnabled val="1"/>
        </dgm:presLayoutVars>
      </dgm:prSet>
      <dgm:spPr/>
    </dgm:pt>
    <dgm:pt modelId="{95689F47-71AD-4A5B-8401-4717361F70F4}" type="pres">
      <dgm:prSet presAssocID="{F73C5F32-A555-4100-9E2B-6DD33BA3A17E}" presName="rect2" presStyleLbl="node1" presStyleIdx="1" presStyleCnt="4" custScaleX="131379" custLinFactNeighborX="14448" custLinFactNeighborY="-1774">
        <dgm:presLayoutVars>
          <dgm:chMax val="0"/>
          <dgm:chPref val="0"/>
          <dgm:bulletEnabled val="1"/>
        </dgm:presLayoutVars>
      </dgm:prSet>
      <dgm:spPr/>
    </dgm:pt>
    <dgm:pt modelId="{173AF9EE-2FE9-4BF5-9584-9083684BD16F}" type="pres">
      <dgm:prSet presAssocID="{F73C5F32-A555-4100-9E2B-6DD33BA3A17E}" presName="rect3" presStyleLbl="node1" presStyleIdx="2" presStyleCnt="4" custScaleX="136825" custLinFactNeighborX="-17661" custLinFactNeighborY="3016">
        <dgm:presLayoutVars>
          <dgm:chMax val="0"/>
          <dgm:chPref val="0"/>
          <dgm:bulletEnabled val="1"/>
        </dgm:presLayoutVars>
      </dgm:prSet>
      <dgm:spPr/>
    </dgm:pt>
    <dgm:pt modelId="{53C19FCE-8DDA-4BCB-A4B0-7D7BC780EE6A}" type="pres">
      <dgm:prSet presAssocID="{F73C5F32-A555-4100-9E2B-6DD33BA3A17E}" presName="rect4" presStyleLbl="node1" presStyleIdx="3" presStyleCnt="4" custScaleX="134841" custScaleY="96628" custLinFactNeighborX="15256" custLinFactNeighborY="6095">
        <dgm:presLayoutVars>
          <dgm:chMax val="0"/>
          <dgm:chPref val="0"/>
          <dgm:bulletEnabled val="1"/>
        </dgm:presLayoutVars>
      </dgm:prSet>
      <dgm:spPr/>
    </dgm:pt>
  </dgm:ptLst>
  <dgm:cxnLst>
    <dgm:cxn modelId="{7636575D-3950-472D-9CB8-1CFE16154BD3}" type="presOf" srcId="{F73C5F32-A555-4100-9E2B-6DD33BA3A17E}" destId="{09CF5F74-3BC7-431B-BA91-DD06E92BE64A}" srcOrd="0" destOrd="0" presId="urn:microsoft.com/office/officeart/2005/8/layout/matrix2"/>
    <dgm:cxn modelId="{6AC3AC65-9FCF-4863-94C1-EABADF1A184E}" srcId="{F73C5F32-A555-4100-9E2B-6DD33BA3A17E}" destId="{206D5AB2-D92C-45EF-8487-113863A1BABC}" srcOrd="1" destOrd="0" parTransId="{5034437A-541A-48A0-8968-A65873E9EBC9}" sibTransId="{64C50A33-145D-41E8-8282-93AF7B044C47}"/>
    <dgm:cxn modelId="{D46E026F-20ED-4FCA-B529-C038D2A58065}" srcId="{F73C5F32-A555-4100-9E2B-6DD33BA3A17E}" destId="{0BCCEFC8-887C-44A9-8EDA-BF3E31DDAE32}" srcOrd="0" destOrd="0" parTransId="{048FD4BA-4739-4960-872E-E7FC01D87CDF}" sibTransId="{49B60232-1F7A-44FF-8788-1E1069E307BE}"/>
    <dgm:cxn modelId="{75EF7A9D-9A49-402E-A681-2ED6C43A2799}" type="presOf" srcId="{A9B614F4-8C47-48A1-BBB9-E34A479EB1BA}" destId="{53C19FCE-8DDA-4BCB-A4B0-7D7BC780EE6A}" srcOrd="0" destOrd="0" presId="urn:microsoft.com/office/officeart/2005/8/layout/matrix2"/>
    <dgm:cxn modelId="{575085B1-2912-41EC-A6D9-13D2D54B5E0C}" type="presOf" srcId="{81EC26B8-B194-46E0-A726-AC527FFAEA75}" destId="{173AF9EE-2FE9-4BF5-9584-9083684BD16F}" srcOrd="0" destOrd="0" presId="urn:microsoft.com/office/officeart/2005/8/layout/matrix2"/>
    <dgm:cxn modelId="{45EBE2B4-DC35-41F7-ABA6-B3EBF41BD4F3}" type="presOf" srcId="{206D5AB2-D92C-45EF-8487-113863A1BABC}" destId="{95689F47-71AD-4A5B-8401-4717361F70F4}" srcOrd="0" destOrd="0" presId="urn:microsoft.com/office/officeart/2005/8/layout/matrix2"/>
    <dgm:cxn modelId="{B27D91D6-4D08-46CF-B62E-2EF272B4B21F}" srcId="{F73C5F32-A555-4100-9E2B-6DD33BA3A17E}" destId="{A9B614F4-8C47-48A1-BBB9-E34A479EB1BA}" srcOrd="3" destOrd="0" parTransId="{9C46AB5D-2CB3-4794-9E10-3B3F267E60B1}" sibTransId="{9B386BF0-70AA-4FC3-97D4-798F8F3956B5}"/>
    <dgm:cxn modelId="{F96DA3E1-DFC4-4AA8-BD11-CC74A2AD6994}" srcId="{F73C5F32-A555-4100-9E2B-6DD33BA3A17E}" destId="{81EC26B8-B194-46E0-A726-AC527FFAEA75}" srcOrd="2" destOrd="0" parTransId="{6365D481-2AF8-4053-AE80-4EC034271DD4}" sibTransId="{750BF263-8F7D-4A9C-9D45-2421EC291BFE}"/>
    <dgm:cxn modelId="{F0AB4CE8-6CE8-498D-AD54-B53496FC5E13}" type="presOf" srcId="{0BCCEFC8-887C-44A9-8EDA-BF3E31DDAE32}" destId="{B4EBF987-BC17-4E00-8990-7C69EBA01574}" srcOrd="0" destOrd="0" presId="urn:microsoft.com/office/officeart/2005/8/layout/matrix2"/>
    <dgm:cxn modelId="{EBEDD33F-ACA4-4B39-B195-069D37EFBEAB}" type="presParOf" srcId="{09CF5F74-3BC7-431B-BA91-DD06E92BE64A}" destId="{4BBCB713-02A2-43A0-8EED-A003FCB63420}" srcOrd="0" destOrd="0" presId="urn:microsoft.com/office/officeart/2005/8/layout/matrix2"/>
    <dgm:cxn modelId="{F273DDF0-5840-4679-BC60-CADFF02D0D7C}" type="presParOf" srcId="{09CF5F74-3BC7-431B-BA91-DD06E92BE64A}" destId="{B4EBF987-BC17-4E00-8990-7C69EBA01574}" srcOrd="1" destOrd="0" presId="urn:microsoft.com/office/officeart/2005/8/layout/matrix2"/>
    <dgm:cxn modelId="{ADAC9ECB-D7A9-4F06-B6DC-857AFDCEAB1D}" type="presParOf" srcId="{09CF5F74-3BC7-431B-BA91-DD06E92BE64A}" destId="{95689F47-71AD-4A5B-8401-4717361F70F4}" srcOrd="2" destOrd="0" presId="urn:microsoft.com/office/officeart/2005/8/layout/matrix2"/>
    <dgm:cxn modelId="{B72E0527-F224-4F61-A836-93F29EACF4C7}" type="presParOf" srcId="{09CF5F74-3BC7-431B-BA91-DD06E92BE64A}" destId="{173AF9EE-2FE9-4BF5-9584-9083684BD16F}" srcOrd="3" destOrd="0" presId="urn:microsoft.com/office/officeart/2005/8/layout/matrix2"/>
    <dgm:cxn modelId="{CDB7E2C2-D4A3-4D63-888A-0871B1ACA109}" type="presParOf" srcId="{09CF5F74-3BC7-431B-BA91-DD06E92BE64A}" destId="{53C19FCE-8DDA-4BCB-A4B0-7D7BC780EE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DE7FA-ADC2-4069-8BEB-75473BBE3857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es-CO"/>
        </a:p>
      </dgm:t>
    </dgm:pt>
    <dgm:pt modelId="{4E5E81D8-44AC-44E8-B810-8FF99E3A91C3}">
      <dgm:prSet custT="1"/>
      <dgm:spPr/>
      <dgm:t>
        <a:bodyPr/>
        <a:lstStyle/>
        <a:p>
          <a:r>
            <a:rPr lang="es-ES_tradnl" sz="2000" dirty="0">
              <a:solidFill>
                <a:schemeClr val="bg1"/>
              </a:solidFill>
              <a:latin typeface="+mn-lt"/>
            </a:rPr>
            <a:t>Según las medidas de alcance de la población</a:t>
          </a:r>
          <a:endParaRPr lang="es-CO" sz="2000" dirty="0">
            <a:solidFill>
              <a:schemeClr val="bg1"/>
            </a:solidFill>
            <a:latin typeface="+mn-lt"/>
          </a:endParaRPr>
        </a:p>
      </dgm:t>
    </dgm:pt>
    <dgm:pt modelId="{86F7C3E0-556A-4729-B450-58D594C43644}" type="parTrans" cxnId="{EF2A3AC6-48CD-41AB-9AD3-D44620DF8A6B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n-lt"/>
          </a:endParaRPr>
        </a:p>
      </dgm:t>
    </dgm:pt>
    <dgm:pt modelId="{8AEEB370-AAD8-46A9-B37F-2E88D7BF9C24}" type="sibTrans" cxnId="{EF2A3AC6-48CD-41AB-9AD3-D44620DF8A6B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n-lt"/>
          </a:endParaRPr>
        </a:p>
      </dgm:t>
    </dgm:pt>
    <dgm:pt modelId="{632EA864-849F-43C2-8316-133C341968F9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+mn-lt"/>
            </a:rPr>
            <a:t>Según la transmisión o prevención</a:t>
          </a:r>
          <a:endParaRPr lang="es-CO" sz="2000" dirty="0">
            <a:solidFill>
              <a:schemeClr val="bg1"/>
            </a:solidFill>
            <a:latin typeface="+mn-lt"/>
          </a:endParaRPr>
        </a:p>
      </dgm:t>
    </dgm:pt>
    <dgm:pt modelId="{1DEFACF4-2D91-4D65-A088-02A0F07F8205}" type="parTrans" cxnId="{4B8D2C2F-521A-41E5-8D17-7DB3642B217C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n-lt"/>
          </a:endParaRPr>
        </a:p>
      </dgm:t>
    </dgm:pt>
    <dgm:pt modelId="{FBAE9A50-EDCC-41F7-B83A-0F3399A3A296}" type="sibTrans" cxnId="{4B8D2C2F-521A-41E5-8D17-7DB3642B217C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n-lt"/>
          </a:endParaRPr>
        </a:p>
      </dgm:t>
    </dgm:pt>
    <dgm:pt modelId="{651BFCDA-C581-4A40-A78D-61B3E71C2777}" type="pres">
      <dgm:prSet presAssocID="{6C6DE7FA-ADC2-4069-8BEB-75473BBE3857}" presName="Name0" presStyleCnt="0">
        <dgm:presLayoutVars>
          <dgm:dir/>
          <dgm:animLvl val="lvl"/>
          <dgm:resizeHandles val="exact"/>
        </dgm:presLayoutVars>
      </dgm:prSet>
      <dgm:spPr/>
    </dgm:pt>
    <dgm:pt modelId="{48CA8E60-AF62-4B2F-A1BD-35CBD053F559}" type="pres">
      <dgm:prSet presAssocID="{4E5E81D8-44AC-44E8-B810-8FF99E3A91C3}" presName="linNode" presStyleCnt="0"/>
      <dgm:spPr/>
    </dgm:pt>
    <dgm:pt modelId="{9F52F82A-7659-471D-BBC1-FADB61B55D3E}" type="pres">
      <dgm:prSet presAssocID="{4E5E81D8-44AC-44E8-B810-8FF99E3A91C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146DBF7-790E-4077-8455-1ADB0B26A6ED}" type="pres">
      <dgm:prSet presAssocID="{8AEEB370-AAD8-46A9-B37F-2E88D7BF9C24}" presName="sp" presStyleCnt="0"/>
      <dgm:spPr/>
    </dgm:pt>
    <dgm:pt modelId="{45659807-8AE5-4E1E-B0C6-0181EDE70415}" type="pres">
      <dgm:prSet presAssocID="{632EA864-849F-43C2-8316-133C341968F9}" presName="linNode" presStyleCnt="0"/>
      <dgm:spPr/>
    </dgm:pt>
    <dgm:pt modelId="{85D56787-302C-40E8-9F92-8AB76491A475}" type="pres">
      <dgm:prSet presAssocID="{632EA864-849F-43C2-8316-133C341968F9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4B8D2C2F-521A-41E5-8D17-7DB3642B217C}" srcId="{6C6DE7FA-ADC2-4069-8BEB-75473BBE3857}" destId="{632EA864-849F-43C2-8316-133C341968F9}" srcOrd="1" destOrd="0" parTransId="{1DEFACF4-2D91-4D65-A088-02A0F07F8205}" sibTransId="{FBAE9A50-EDCC-41F7-B83A-0F3399A3A296}"/>
    <dgm:cxn modelId="{E7F0C6A5-1F8F-434F-AEE2-4A97F98B8998}" type="presOf" srcId="{6C6DE7FA-ADC2-4069-8BEB-75473BBE3857}" destId="{651BFCDA-C581-4A40-A78D-61B3E71C2777}" srcOrd="0" destOrd="0" presId="urn:microsoft.com/office/officeart/2005/8/layout/vList5"/>
    <dgm:cxn modelId="{EF2A3AC6-48CD-41AB-9AD3-D44620DF8A6B}" srcId="{6C6DE7FA-ADC2-4069-8BEB-75473BBE3857}" destId="{4E5E81D8-44AC-44E8-B810-8FF99E3A91C3}" srcOrd="0" destOrd="0" parTransId="{86F7C3E0-556A-4729-B450-58D594C43644}" sibTransId="{8AEEB370-AAD8-46A9-B37F-2E88D7BF9C24}"/>
    <dgm:cxn modelId="{8EE067DC-2699-4FA5-9544-52EAD6E61B05}" type="presOf" srcId="{632EA864-849F-43C2-8316-133C341968F9}" destId="{85D56787-302C-40E8-9F92-8AB76491A475}" srcOrd="0" destOrd="0" presId="urn:microsoft.com/office/officeart/2005/8/layout/vList5"/>
    <dgm:cxn modelId="{4E18F5E1-AF82-45DA-B293-2D42BB1D3306}" type="presOf" srcId="{4E5E81D8-44AC-44E8-B810-8FF99E3A91C3}" destId="{9F52F82A-7659-471D-BBC1-FADB61B55D3E}" srcOrd="0" destOrd="0" presId="urn:microsoft.com/office/officeart/2005/8/layout/vList5"/>
    <dgm:cxn modelId="{7BC413DE-DFF4-46AC-A543-4619627CAEBA}" type="presParOf" srcId="{651BFCDA-C581-4A40-A78D-61B3E71C2777}" destId="{48CA8E60-AF62-4B2F-A1BD-35CBD053F559}" srcOrd="0" destOrd="0" presId="urn:microsoft.com/office/officeart/2005/8/layout/vList5"/>
    <dgm:cxn modelId="{04B675B0-3174-48FB-82FA-887D3FF6BC76}" type="presParOf" srcId="{48CA8E60-AF62-4B2F-A1BD-35CBD053F559}" destId="{9F52F82A-7659-471D-BBC1-FADB61B55D3E}" srcOrd="0" destOrd="0" presId="urn:microsoft.com/office/officeart/2005/8/layout/vList5"/>
    <dgm:cxn modelId="{670097E8-8DD5-42A7-943F-E889656B78FB}" type="presParOf" srcId="{651BFCDA-C581-4A40-A78D-61B3E71C2777}" destId="{5146DBF7-790E-4077-8455-1ADB0B26A6ED}" srcOrd="1" destOrd="0" presId="urn:microsoft.com/office/officeart/2005/8/layout/vList5"/>
    <dgm:cxn modelId="{EBA09D8E-7A77-4C46-B911-60AFD7BB5EC2}" type="presParOf" srcId="{651BFCDA-C581-4A40-A78D-61B3E71C2777}" destId="{45659807-8AE5-4E1E-B0C6-0181EDE70415}" srcOrd="2" destOrd="0" presId="urn:microsoft.com/office/officeart/2005/8/layout/vList5"/>
    <dgm:cxn modelId="{5E391DB8-9426-469B-8D28-FB840B820E6B}" type="presParOf" srcId="{45659807-8AE5-4E1E-B0C6-0181EDE70415}" destId="{85D56787-302C-40E8-9F92-8AB76491A47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CFA789-ECB4-4B50-A2F0-FDE0A274B48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C30003-A78A-425E-B910-17AC0F497589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Erradicación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442AD-DF70-4964-9C61-A58BF44902C4}" type="parTrans" cxnId="{00FAB71C-0D35-4031-85C8-BFF2C8959FF1}">
      <dgm:prSet/>
      <dgm:spPr/>
      <dgm:t>
        <a:bodyPr/>
        <a:lstStyle/>
        <a:p>
          <a:endParaRPr lang="es-ES"/>
        </a:p>
      </dgm:t>
    </dgm:pt>
    <dgm:pt modelId="{2BA9ADA1-E913-4F1C-AC66-1494B2F97344}" type="sibTrans" cxnId="{00FAB71C-0D35-4031-85C8-BFF2C8959FF1}">
      <dgm:prSet/>
      <dgm:spPr/>
      <dgm:t>
        <a:bodyPr/>
        <a:lstStyle/>
        <a:p>
          <a:endParaRPr lang="es-ES"/>
        </a:p>
      </dgm:t>
    </dgm:pt>
    <dgm:pt modelId="{8FF6CE18-4C23-4BE1-B94E-A2CAA1BC12E3}">
      <dgm:prSet custT="1"/>
      <dgm:spPr>
        <a:solidFill>
          <a:srgbClr val="155263"/>
        </a:solidFill>
        <a:ln>
          <a:noFill/>
        </a:ln>
      </dgm:spPr>
      <dgm:t>
        <a:bodyPr/>
        <a:lstStyle/>
        <a:p>
          <a:r>
            <a:rPr lang="es-ES_tradnl" sz="1600" dirty="0"/>
            <a:t>Parálisis flácida aguda</a:t>
          </a:r>
          <a:endParaRPr lang="es-ES" sz="16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3B706-16E7-4D16-9D1B-606DF3E18253}" type="parTrans" cxnId="{FD3B0609-B95B-40A6-8CFA-76C167A4FFEC}">
      <dgm:prSet/>
      <dgm:spPr>
        <a:solidFill>
          <a:srgbClr val="FF9933"/>
        </a:solidFill>
      </dgm:spPr>
      <dgm:t>
        <a:bodyPr/>
        <a:lstStyle/>
        <a:p>
          <a:endParaRPr lang="es-ES" dirty="0"/>
        </a:p>
      </dgm:t>
    </dgm:pt>
    <dgm:pt modelId="{076885B6-1595-46ED-B115-D40C55BD6173}" type="sibTrans" cxnId="{FD3B0609-B95B-40A6-8CFA-76C167A4FFEC}">
      <dgm:prSet/>
      <dgm:spPr/>
      <dgm:t>
        <a:bodyPr/>
        <a:lstStyle/>
        <a:p>
          <a:endParaRPr lang="es-ES"/>
        </a:p>
      </dgm:t>
    </dgm:pt>
    <dgm:pt modelId="{A1E3769B-B6B8-4538-8580-76B86769327A}" type="pres">
      <dgm:prSet presAssocID="{88CFA789-ECB4-4B50-A2F0-FDE0A274B4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F98618-4C35-426C-A711-D1777B0AB709}" type="pres">
      <dgm:prSet presAssocID="{F3C30003-A78A-425E-B910-17AC0F497589}" presName="centerShape" presStyleLbl="node0" presStyleIdx="0" presStyleCnt="1" custScaleX="92280" custScaleY="84314" custLinFactNeighborX="5512" custLinFactNeighborY="-10645"/>
      <dgm:spPr/>
    </dgm:pt>
    <dgm:pt modelId="{6D721600-A46D-43A5-9BFB-5A5EE8261F37}" type="pres">
      <dgm:prSet presAssocID="{F683B706-16E7-4D16-9D1B-606DF3E18253}" presName="parTrans" presStyleLbl="bgSibTrans2D1" presStyleIdx="0" presStyleCnt="1" custAng="10264440" custScaleX="53248" custScaleY="76154" custLinFactNeighborX="-37967" custLinFactNeighborY="70132"/>
      <dgm:spPr>
        <a:prstGeom prst="homePlate">
          <a:avLst/>
        </a:prstGeom>
      </dgm:spPr>
    </dgm:pt>
    <dgm:pt modelId="{E71BD70B-DB19-47FA-964A-211348EB9815}" type="pres">
      <dgm:prSet presAssocID="{8FF6CE18-4C23-4BE1-B94E-A2CAA1BC12E3}" presName="node" presStyleLbl="node1" presStyleIdx="0" presStyleCnt="1" custScaleX="126706" custScaleY="69296" custRadScaleRad="108427" custRadScaleInc="-1379">
        <dgm:presLayoutVars>
          <dgm:bulletEnabled val="1"/>
        </dgm:presLayoutVars>
      </dgm:prSet>
      <dgm:spPr/>
    </dgm:pt>
  </dgm:ptLst>
  <dgm:cxnLst>
    <dgm:cxn modelId="{FD3B0609-B95B-40A6-8CFA-76C167A4FFEC}" srcId="{F3C30003-A78A-425E-B910-17AC0F497589}" destId="{8FF6CE18-4C23-4BE1-B94E-A2CAA1BC12E3}" srcOrd="0" destOrd="0" parTransId="{F683B706-16E7-4D16-9D1B-606DF3E18253}" sibTransId="{076885B6-1595-46ED-B115-D40C55BD6173}"/>
    <dgm:cxn modelId="{B620A713-0F0A-4252-B850-7ACE154ED881}" type="presOf" srcId="{F683B706-16E7-4D16-9D1B-606DF3E18253}" destId="{6D721600-A46D-43A5-9BFB-5A5EE8261F37}" srcOrd="0" destOrd="0" presId="urn:microsoft.com/office/officeart/2005/8/layout/radial4"/>
    <dgm:cxn modelId="{00FAB71C-0D35-4031-85C8-BFF2C8959FF1}" srcId="{88CFA789-ECB4-4B50-A2F0-FDE0A274B485}" destId="{F3C30003-A78A-425E-B910-17AC0F497589}" srcOrd="0" destOrd="0" parTransId="{18E442AD-DF70-4964-9C61-A58BF44902C4}" sibTransId="{2BA9ADA1-E913-4F1C-AC66-1494B2F97344}"/>
    <dgm:cxn modelId="{3401823F-6904-4AF7-A3C0-9A856AA2375F}" type="presOf" srcId="{88CFA789-ECB4-4B50-A2F0-FDE0A274B485}" destId="{A1E3769B-B6B8-4538-8580-76B86769327A}" srcOrd="0" destOrd="0" presId="urn:microsoft.com/office/officeart/2005/8/layout/radial4"/>
    <dgm:cxn modelId="{DADF9147-6011-43E9-A6C6-616031B9C740}" type="presOf" srcId="{8FF6CE18-4C23-4BE1-B94E-A2CAA1BC12E3}" destId="{E71BD70B-DB19-47FA-964A-211348EB9815}" srcOrd="0" destOrd="0" presId="urn:microsoft.com/office/officeart/2005/8/layout/radial4"/>
    <dgm:cxn modelId="{FE0F8F7F-B077-42D5-89A5-B61A1079D0BA}" type="presOf" srcId="{F3C30003-A78A-425E-B910-17AC0F497589}" destId="{0FF98618-4C35-426C-A711-D1777B0AB709}" srcOrd="0" destOrd="0" presId="urn:microsoft.com/office/officeart/2005/8/layout/radial4"/>
    <dgm:cxn modelId="{0A643AC1-7F88-4A16-AA93-40EACCB391BD}" type="presParOf" srcId="{A1E3769B-B6B8-4538-8580-76B86769327A}" destId="{0FF98618-4C35-426C-A711-D1777B0AB709}" srcOrd="0" destOrd="0" presId="urn:microsoft.com/office/officeart/2005/8/layout/radial4"/>
    <dgm:cxn modelId="{1CA64484-308D-4FE7-B4D6-01D5025D430E}" type="presParOf" srcId="{A1E3769B-B6B8-4538-8580-76B86769327A}" destId="{6D721600-A46D-43A5-9BFB-5A5EE8261F37}" srcOrd="1" destOrd="0" presId="urn:microsoft.com/office/officeart/2005/8/layout/radial4"/>
    <dgm:cxn modelId="{0737DEBC-A7AB-48B9-BF88-E3639A5A566E}" type="presParOf" srcId="{A1E3769B-B6B8-4538-8580-76B86769327A}" destId="{E71BD70B-DB19-47FA-964A-211348EB981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CFA789-ECB4-4B50-A2F0-FDE0A274B485}" type="doc">
      <dgm:prSet loTypeId="urn:microsoft.com/office/officeart/2005/8/layout/radial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3C30003-A78A-425E-B910-17AC0F497589}">
      <dgm:prSet phldrT="[Texto]"/>
      <dgm:spPr/>
      <dgm:t>
        <a:bodyPr/>
        <a:lstStyle/>
        <a:p>
          <a:r>
            <a:rPr lang="es-ES_tradnl" b="1" dirty="0"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442AD-DF70-4964-9C61-A58BF44902C4}" type="parTrans" cxnId="{00FAB71C-0D35-4031-85C8-BFF2C8959FF1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2BA9ADA1-E913-4F1C-AC66-1494B2F97344}" type="sibTrans" cxnId="{00FAB71C-0D35-4031-85C8-BFF2C8959FF1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B4440BA5-A8B7-4493-843C-955B7D1E943A}">
      <dgm:prSet phldrT="[Texto]"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Rubéola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314B3-7393-42AF-BD4C-F08E30C4FB64}" type="parTrans" cxnId="{EC8362C1-0495-423B-B3F1-3C2367AC7E11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088E70C2-264F-41F2-9DF7-9FE65E49B6FF}" type="sibTrans" cxnId="{EC8362C1-0495-423B-B3F1-3C2367AC7E11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1A432FA0-B198-48F5-8CDD-5A4BB4EEEF63}">
      <dgm:prSet phldrT="[Texto]"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Rubeola congénita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75571-4D39-49D6-AE6C-2E5A6DBBB234}" type="parTrans" cxnId="{9274ABBC-802E-45DE-AC48-D98C4902592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C432F520-6C5D-49F2-85FA-0F4C1C8E5CFE}" type="sibTrans" cxnId="{9274ABBC-802E-45DE-AC48-D98C49025923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8EB40B77-9437-4A96-B59F-78D0EF60DDB9}">
      <dgm:prSet phldrT="[Texto]"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Sarampión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8113B-A19B-4DD6-90E0-2291992588E1}" type="parTrans" cxnId="{50F763C3-E9BB-4617-9DCA-25AD777A65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CDBA8CEE-519C-45C9-AB05-F3857B92E9DB}" type="sibTrans" cxnId="{50F763C3-E9BB-4617-9DCA-25AD777A6556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AF8C48FF-2771-4C89-9E6D-F34D56A3414E}">
      <dgm:prSet custT="1"/>
      <dgm:spPr>
        <a:solidFill>
          <a:srgbClr val="1D738B"/>
        </a:solidFill>
      </dgm:spPr>
      <dgm:t>
        <a:bodyPr/>
        <a:lstStyle/>
        <a:p>
          <a:r>
            <a:rPr lang="es-ES_trad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Tétanos neonatal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032DC-7BFE-4C43-8951-C5116CFDEF99}" type="parTrans" cxnId="{B4D7983A-895C-4EF6-B243-006E8109CEFC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7758BDCA-A567-486B-8B03-4207A493A6AB}" type="sibTrans" cxnId="{B4D7983A-895C-4EF6-B243-006E8109CEFC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48236A5F-4B6D-42B5-A830-5C6FF33F565D}">
      <dgm:prSet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Sífilis congénita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85D0E-B315-40BA-89F2-197E97F5C631}" type="parTrans" cxnId="{B7D9B8F3-FDA0-4E14-B435-A2B7739330F0}">
      <dgm:prSet/>
      <dgm:spPr>
        <a:solidFill>
          <a:srgbClr val="A3EFD2"/>
        </a:solidFill>
      </dgm:spPr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7FD29E89-8131-4F93-A419-78460A88812F}" type="sibTrans" cxnId="{B7D9B8F3-FDA0-4E14-B435-A2B7739330F0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8FF6CE18-4C23-4BE1-B94E-A2CAA1BC12E3}">
      <dgm:prSet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Rabia humana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3B706-16E7-4D16-9D1B-606DF3E18253}" type="parTrans" cxnId="{FD3B0609-B95B-40A6-8CFA-76C167A4FFE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076885B6-1595-46ED-B115-D40C55BD6173}" type="sibTrans" cxnId="{FD3B0609-B95B-40A6-8CFA-76C167A4FFEC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D5CA26A2-6E0F-4633-ADB7-9B1EF9D98A40}">
      <dgm:prSet custT="1"/>
      <dgm:spPr>
        <a:solidFill>
          <a:srgbClr val="1D738B"/>
        </a:solidFill>
        <a:ln>
          <a:noFill/>
        </a:ln>
      </dgm:spPr>
      <dgm:t>
        <a:bodyPr/>
        <a:lstStyle/>
        <a:p>
          <a:r>
            <a:rPr lang="es-ES_tradnl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Lepra</a:t>
          </a:r>
          <a:endParaRPr lang="es-E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DC0CA-1671-4AF0-9B75-31AA2EC3A440}" type="parTrans" cxnId="{95496498-9BF9-47F5-AC66-1A98199F764D}">
      <dgm:prSet/>
      <dgm:spPr>
        <a:solidFill>
          <a:srgbClr val="FF9933"/>
        </a:solidFill>
      </dgm:spPr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A26EC33D-71EF-4597-AC2C-CADA9B8B0318}" type="sibTrans" cxnId="{95496498-9BF9-47F5-AC66-1A98199F764D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A1E3769B-B6B8-4538-8580-76B86769327A}" type="pres">
      <dgm:prSet presAssocID="{88CFA789-ECB4-4B50-A2F0-FDE0A274B4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F98618-4C35-426C-A711-D1777B0AB709}" type="pres">
      <dgm:prSet presAssocID="{F3C30003-A78A-425E-B910-17AC0F497589}" presName="centerShape" presStyleLbl="node0" presStyleIdx="0" presStyleCnt="1" custLinFactNeighborX="-51459" custLinFactNeighborY="10467"/>
      <dgm:spPr/>
    </dgm:pt>
    <dgm:pt modelId="{EAED6EB2-52A6-4038-8DCA-3CC1F9160881}" type="pres">
      <dgm:prSet presAssocID="{72C314B3-7393-42AF-BD4C-F08E30C4FB64}" presName="parTrans" presStyleLbl="bgSibTrans2D1" presStyleIdx="0" presStyleCnt="7" custAng="10890054" custScaleX="63398" custLinFactNeighborX="-14531" custLinFactNeighborY="66584"/>
      <dgm:spPr>
        <a:prstGeom prst="stripedRightArrow">
          <a:avLst/>
        </a:prstGeom>
      </dgm:spPr>
    </dgm:pt>
    <dgm:pt modelId="{D6DD09DE-AEBF-462D-B00C-77B460B76674}" type="pres">
      <dgm:prSet presAssocID="{B4440BA5-A8B7-4493-843C-955B7D1E943A}" presName="node" presStyleLbl="node1" presStyleIdx="0" presStyleCnt="7" custRadScaleRad="163465" custRadScaleInc="89763">
        <dgm:presLayoutVars>
          <dgm:bulletEnabled val="1"/>
        </dgm:presLayoutVars>
      </dgm:prSet>
      <dgm:spPr/>
    </dgm:pt>
    <dgm:pt modelId="{84903EC7-EDBA-455B-9DF2-C62491086753}" type="pres">
      <dgm:prSet presAssocID="{07A75571-4D39-49D6-AE6C-2E5A6DBBB234}" presName="parTrans" presStyleLbl="bgSibTrans2D1" presStyleIdx="1" presStyleCnt="7" custAng="10182356" custScaleX="57799" custLinFactNeighborX="-9990" custLinFactNeighborY="57382"/>
      <dgm:spPr>
        <a:prstGeom prst="stripedRightArrow">
          <a:avLst/>
        </a:prstGeom>
      </dgm:spPr>
    </dgm:pt>
    <dgm:pt modelId="{12014F16-F644-4FB3-872C-0CD5353388C2}" type="pres">
      <dgm:prSet presAssocID="{1A432FA0-B198-48F5-8CDD-5A4BB4EEEF63}" presName="node" presStyleLbl="node1" presStyleIdx="1" presStyleCnt="7" custRadScaleRad="130655" custRadScaleInc="47276">
        <dgm:presLayoutVars>
          <dgm:bulletEnabled val="1"/>
        </dgm:presLayoutVars>
      </dgm:prSet>
      <dgm:spPr/>
    </dgm:pt>
    <dgm:pt modelId="{E339FA9A-1588-4896-ACB2-5A5C32507D8E}" type="pres">
      <dgm:prSet presAssocID="{0F98113B-A19B-4DD6-90E0-2291992588E1}" presName="parTrans" presStyleLbl="bgSibTrans2D1" presStyleIdx="2" presStyleCnt="7" custAng="10710562" custScaleX="44727" custLinFactNeighborX="-4210" custLinFactNeighborY="43026"/>
      <dgm:spPr>
        <a:prstGeom prst="stripedRightArrow">
          <a:avLst/>
        </a:prstGeom>
      </dgm:spPr>
    </dgm:pt>
    <dgm:pt modelId="{FC927F9F-D919-4074-AD5E-66A881D0A5C2}" type="pres">
      <dgm:prSet presAssocID="{8EB40B77-9437-4A96-B59F-78D0EF60DDB9}" presName="node" presStyleLbl="node1" presStyleIdx="2" presStyleCnt="7" custRadScaleRad="106837" custRadScaleInc="7659">
        <dgm:presLayoutVars>
          <dgm:bulletEnabled val="1"/>
        </dgm:presLayoutVars>
      </dgm:prSet>
      <dgm:spPr/>
    </dgm:pt>
    <dgm:pt modelId="{9E60C48A-6156-42AD-96FF-327E5B6F2C6F}" type="pres">
      <dgm:prSet presAssocID="{FE1032DC-7BFE-4C43-8951-C5116CFDEF99}" presName="parTrans" presStyleLbl="bgSibTrans2D1" presStyleIdx="3" presStyleCnt="7" custAng="11191101" custScaleX="59690" custLinFactNeighborX="-1699" custLinFactNeighborY="65686"/>
      <dgm:spPr>
        <a:prstGeom prst="stripedRightArrow">
          <a:avLst/>
        </a:prstGeom>
      </dgm:spPr>
    </dgm:pt>
    <dgm:pt modelId="{986049EA-46F9-401A-88DA-136666BD7740}" type="pres">
      <dgm:prSet presAssocID="{AF8C48FF-2771-4C89-9E6D-F34D56A3414E}" presName="node" presStyleLbl="node1" presStyleIdx="3" presStyleCnt="7" custRadScaleRad="96485" custRadScaleInc="-2225">
        <dgm:presLayoutVars>
          <dgm:bulletEnabled val="1"/>
        </dgm:presLayoutVars>
      </dgm:prSet>
      <dgm:spPr/>
    </dgm:pt>
    <dgm:pt modelId="{C67FC001-24C4-45AF-A927-DF6E14E104D9}" type="pres">
      <dgm:prSet presAssocID="{08285D0E-B315-40BA-89F2-197E97F5C631}" presName="parTrans" presStyleLbl="bgSibTrans2D1" presStyleIdx="4" presStyleCnt="7" custAng="10827690" custScaleX="42159" custLinFactNeighborX="-8500" custLinFactNeighborY="39539"/>
      <dgm:spPr>
        <a:prstGeom prst="stripedRightArrow">
          <a:avLst/>
        </a:prstGeom>
      </dgm:spPr>
    </dgm:pt>
    <dgm:pt modelId="{DF431CD1-DB8D-4F79-A7A5-13A50A860839}" type="pres">
      <dgm:prSet presAssocID="{48236A5F-4B6D-42B5-A830-5C6FF33F565D}" presName="node" presStyleLbl="node1" presStyleIdx="4" presStyleCnt="7" custRadScaleRad="88037" custRadScaleInc="21026">
        <dgm:presLayoutVars>
          <dgm:bulletEnabled val="1"/>
        </dgm:presLayoutVars>
      </dgm:prSet>
      <dgm:spPr/>
    </dgm:pt>
    <dgm:pt modelId="{6D721600-A46D-43A5-9BFB-5A5EE8261F37}" type="pres">
      <dgm:prSet presAssocID="{F683B706-16E7-4D16-9D1B-606DF3E18253}" presName="parTrans" presStyleLbl="bgSibTrans2D1" presStyleIdx="5" presStyleCnt="7" custAng="10778585" custScaleX="53430" custLinFactNeighborX="-14300" custLinFactNeighborY="54100"/>
      <dgm:spPr>
        <a:prstGeom prst="stripedRightArrow">
          <a:avLst/>
        </a:prstGeom>
      </dgm:spPr>
    </dgm:pt>
    <dgm:pt modelId="{E71BD70B-DB19-47FA-964A-211348EB9815}" type="pres">
      <dgm:prSet presAssocID="{8FF6CE18-4C23-4BE1-B94E-A2CAA1BC12E3}" presName="node" presStyleLbl="node1" presStyleIdx="5" presStyleCnt="7" custRadScaleRad="52067" custRadScaleInc="-9175">
        <dgm:presLayoutVars>
          <dgm:bulletEnabled val="1"/>
        </dgm:presLayoutVars>
      </dgm:prSet>
      <dgm:spPr/>
    </dgm:pt>
    <dgm:pt modelId="{52D2D6A0-E7AF-4AA2-A671-14171BB52201}" type="pres">
      <dgm:prSet presAssocID="{406DC0CA-1671-4AF0-9B75-31AA2EC3A440}" presName="parTrans" presStyleLbl="bgSibTrans2D1" presStyleIdx="6" presStyleCnt="7" custAng="10800637" custScaleX="41939" custLinFactNeighborX="-15085" custLinFactNeighborY="19932"/>
      <dgm:spPr>
        <a:prstGeom prst="stripedRightArrow">
          <a:avLst/>
        </a:prstGeom>
      </dgm:spPr>
    </dgm:pt>
    <dgm:pt modelId="{D6DBE17C-1FA2-47DB-A30F-1B75370CFEB4}" type="pres">
      <dgm:prSet presAssocID="{D5CA26A2-6E0F-4633-ADB7-9B1EF9D98A40}" presName="node" presStyleLbl="node1" presStyleIdx="6" presStyleCnt="7" custRadScaleRad="22713" custRadScaleInc="311404">
        <dgm:presLayoutVars>
          <dgm:bulletEnabled val="1"/>
        </dgm:presLayoutVars>
      </dgm:prSet>
      <dgm:spPr/>
    </dgm:pt>
  </dgm:ptLst>
  <dgm:cxnLst>
    <dgm:cxn modelId="{FD3B0609-B95B-40A6-8CFA-76C167A4FFEC}" srcId="{F3C30003-A78A-425E-B910-17AC0F497589}" destId="{8FF6CE18-4C23-4BE1-B94E-A2CAA1BC12E3}" srcOrd="5" destOrd="0" parTransId="{F683B706-16E7-4D16-9D1B-606DF3E18253}" sibTransId="{076885B6-1595-46ED-B115-D40C55BD6173}"/>
    <dgm:cxn modelId="{00FAB71C-0D35-4031-85C8-BFF2C8959FF1}" srcId="{88CFA789-ECB4-4B50-A2F0-FDE0A274B485}" destId="{F3C30003-A78A-425E-B910-17AC0F497589}" srcOrd="0" destOrd="0" parTransId="{18E442AD-DF70-4964-9C61-A58BF44902C4}" sibTransId="{2BA9ADA1-E913-4F1C-AC66-1494B2F97344}"/>
    <dgm:cxn modelId="{5FEF7F1E-A2BA-4D4B-9F76-543271135CD8}" type="presOf" srcId="{08285D0E-B315-40BA-89F2-197E97F5C631}" destId="{C67FC001-24C4-45AF-A927-DF6E14E104D9}" srcOrd="0" destOrd="0" presId="urn:microsoft.com/office/officeart/2005/8/layout/radial4"/>
    <dgm:cxn modelId="{B1F6F02B-07E7-4B3C-9419-AECCA8B1C449}" type="presOf" srcId="{48236A5F-4B6D-42B5-A830-5C6FF33F565D}" destId="{DF431CD1-DB8D-4F79-A7A5-13A50A860839}" srcOrd="0" destOrd="0" presId="urn:microsoft.com/office/officeart/2005/8/layout/radial4"/>
    <dgm:cxn modelId="{B4D7983A-895C-4EF6-B243-006E8109CEFC}" srcId="{F3C30003-A78A-425E-B910-17AC0F497589}" destId="{AF8C48FF-2771-4C89-9E6D-F34D56A3414E}" srcOrd="3" destOrd="0" parTransId="{FE1032DC-7BFE-4C43-8951-C5116CFDEF99}" sibTransId="{7758BDCA-A567-486B-8B03-4207A493A6AB}"/>
    <dgm:cxn modelId="{B8D2115D-973A-404B-85B4-34A0ED597525}" type="presOf" srcId="{F3C30003-A78A-425E-B910-17AC0F497589}" destId="{0FF98618-4C35-426C-A711-D1777B0AB709}" srcOrd="0" destOrd="0" presId="urn:microsoft.com/office/officeart/2005/8/layout/radial4"/>
    <dgm:cxn modelId="{418D0E7B-5C7E-4F36-B233-B338DE9213C3}" type="presOf" srcId="{F683B706-16E7-4D16-9D1B-606DF3E18253}" destId="{6D721600-A46D-43A5-9BFB-5A5EE8261F37}" srcOrd="0" destOrd="0" presId="urn:microsoft.com/office/officeart/2005/8/layout/radial4"/>
    <dgm:cxn modelId="{7B88997F-6636-4435-B0B0-1284BA66506C}" type="presOf" srcId="{07A75571-4D39-49D6-AE6C-2E5A6DBBB234}" destId="{84903EC7-EDBA-455B-9DF2-C62491086753}" srcOrd="0" destOrd="0" presId="urn:microsoft.com/office/officeart/2005/8/layout/radial4"/>
    <dgm:cxn modelId="{714F5681-F8DA-40F6-A8D7-908AC950E474}" type="presOf" srcId="{0F98113B-A19B-4DD6-90E0-2291992588E1}" destId="{E339FA9A-1588-4896-ACB2-5A5C32507D8E}" srcOrd="0" destOrd="0" presId="urn:microsoft.com/office/officeart/2005/8/layout/radial4"/>
    <dgm:cxn modelId="{ED7E888A-B85A-4152-82C8-903897C2FC18}" type="presOf" srcId="{88CFA789-ECB4-4B50-A2F0-FDE0A274B485}" destId="{A1E3769B-B6B8-4538-8580-76B86769327A}" srcOrd="0" destOrd="0" presId="urn:microsoft.com/office/officeart/2005/8/layout/radial4"/>
    <dgm:cxn modelId="{95496498-9BF9-47F5-AC66-1A98199F764D}" srcId="{F3C30003-A78A-425E-B910-17AC0F497589}" destId="{D5CA26A2-6E0F-4633-ADB7-9B1EF9D98A40}" srcOrd="6" destOrd="0" parTransId="{406DC0CA-1671-4AF0-9B75-31AA2EC3A440}" sibTransId="{A26EC33D-71EF-4597-AC2C-CADA9B8B0318}"/>
    <dgm:cxn modelId="{1A4E5399-BE67-45D4-A705-173A831B5190}" type="presOf" srcId="{8EB40B77-9437-4A96-B59F-78D0EF60DDB9}" destId="{FC927F9F-D919-4074-AD5E-66A881D0A5C2}" srcOrd="0" destOrd="0" presId="urn:microsoft.com/office/officeart/2005/8/layout/radial4"/>
    <dgm:cxn modelId="{DDF409B0-EC3C-4171-81BE-315F551FF136}" type="presOf" srcId="{8FF6CE18-4C23-4BE1-B94E-A2CAA1BC12E3}" destId="{E71BD70B-DB19-47FA-964A-211348EB9815}" srcOrd="0" destOrd="0" presId="urn:microsoft.com/office/officeart/2005/8/layout/radial4"/>
    <dgm:cxn modelId="{96AFE3B4-3586-4E0E-8055-23B2BC8E9E2C}" type="presOf" srcId="{AF8C48FF-2771-4C89-9E6D-F34D56A3414E}" destId="{986049EA-46F9-401A-88DA-136666BD7740}" srcOrd="0" destOrd="0" presId="urn:microsoft.com/office/officeart/2005/8/layout/radial4"/>
    <dgm:cxn modelId="{9274ABBC-802E-45DE-AC48-D98C49025923}" srcId="{F3C30003-A78A-425E-B910-17AC0F497589}" destId="{1A432FA0-B198-48F5-8CDD-5A4BB4EEEF63}" srcOrd="1" destOrd="0" parTransId="{07A75571-4D39-49D6-AE6C-2E5A6DBBB234}" sibTransId="{C432F520-6C5D-49F2-85FA-0F4C1C8E5CFE}"/>
    <dgm:cxn modelId="{3EFBF6BC-8DE6-45EF-B2F9-C3E8189B54D9}" type="presOf" srcId="{FE1032DC-7BFE-4C43-8951-C5116CFDEF99}" destId="{9E60C48A-6156-42AD-96FF-327E5B6F2C6F}" srcOrd="0" destOrd="0" presId="urn:microsoft.com/office/officeart/2005/8/layout/radial4"/>
    <dgm:cxn modelId="{7FC302C0-4181-4E2F-97E4-92AAA3926B4B}" type="presOf" srcId="{406DC0CA-1671-4AF0-9B75-31AA2EC3A440}" destId="{52D2D6A0-E7AF-4AA2-A671-14171BB52201}" srcOrd="0" destOrd="0" presId="urn:microsoft.com/office/officeart/2005/8/layout/radial4"/>
    <dgm:cxn modelId="{EC8362C1-0495-423B-B3F1-3C2367AC7E11}" srcId="{F3C30003-A78A-425E-B910-17AC0F497589}" destId="{B4440BA5-A8B7-4493-843C-955B7D1E943A}" srcOrd="0" destOrd="0" parTransId="{72C314B3-7393-42AF-BD4C-F08E30C4FB64}" sibTransId="{088E70C2-264F-41F2-9DF7-9FE65E49B6FF}"/>
    <dgm:cxn modelId="{50F763C3-E9BB-4617-9DCA-25AD777A6556}" srcId="{F3C30003-A78A-425E-B910-17AC0F497589}" destId="{8EB40B77-9437-4A96-B59F-78D0EF60DDB9}" srcOrd="2" destOrd="0" parTransId="{0F98113B-A19B-4DD6-90E0-2291992588E1}" sibTransId="{CDBA8CEE-519C-45C9-AB05-F3857B92E9DB}"/>
    <dgm:cxn modelId="{62A43EDF-C25E-4DE1-B7AA-D6C0F29A1F67}" type="presOf" srcId="{B4440BA5-A8B7-4493-843C-955B7D1E943A}" destId="{D6DD09DE-AEBF-462D-B00C-77B460B76674}" srcOrd="0" destOrd="0" presId="urn:microsoft.com/office/officeart/2005/8/layout/radial4"/>
    <dgm:cxn modelId="{F0AB02E2-76B4-4201-939A-59C703808112}" type="presOf" srcId="{1A432FA0-B198-48F5-8CDD-5A4BB4EEEF63}" destId="{12014F16-F644-4FB3-872C-0CD5353388C2}" srcOrd="0" destOrd="0" presId="urn:microsoft.com/office/officeart/2005/8/layout/radial4"/>
    <dgm:cxn modelId="{D2EB81E2-DFE5-417F-AE8C-42B3A5DE597B}" type="presOf" srcId="{D5CA26A2-6E0F-4633-ADB7-9B1EF9D98A40}" destId="{D6DBE17C-1FA2-47DB-A30F-1B75370CFEB4}" srcOrd="0" destOrd="0" presId="urn:microsoft.com/office/officeart/2005/8/layout/radial4"/>
    <dgm:cxn modelId="{B7D9B8F3-FDA0-4E14-B435-A2B7739330F0}" srcId="{F3C30003-A78A-425E-B910-17AC0F497589}" destId="{48236A5F-4B6D-42B5-A830-5C6FF33F565D}" srcOrd="4" destOrd="0" parTransId="{08285D0E-B315-40BA-89F2-197E97F5C631}" sibTransId="{7FD29E89-8131-4F93-A419-78460A88812F}"/>
    <dgm:cxn modelId="{88ED80FD-5AA5-4FF3-B6A9-8E427921B249}" type="presOf" srcId="{72C314B3-7393-42AF-BD4C-F08E30C4FB64}" destId="{EAED6EB2-52A6-4038-8DCA-3CC1F9160881}" srcOrd="0" destOrd="0" presId="urn:microsoft.com/office/officeart/2005/8/layout/radial4"/>
    <dgm:cxn modelId="{BBD160DE-9ECB-419C-98F1-A591A72CDD19}" type="presParOf" srcId="{A1E3769B-B6B8-4538-8580-76B86769327A}" destId="{0FF98618-4C35-426C-A711-D1777B0AB709}" srcOrd="0" destOrd="0" presId="urn:microsoft.com/office/officeart/2005/8/layout/radial4"/>
    <dgm:cxn modelId="{6E16C953-12AA-49E3-9325-A20F892AB75B}" type="presParOf" srcId="{A1E3769B-B6B8-4538-8580-76B86769327A}" destId="{EAED6EB2-52A6-4038-8DCA-3CC1F9160881}" srcOrd="1" destOrd="0" presId="urn:microsoft.com/office/officeart/2005/8/layout/radial4"/>
    <dgm:cxn modelId="{2C7B8E07-73EC-4F31-9052-891DB73F1104}" type="presParOf" srcId="{A1E3769B-B6B8-4538-8580-76B86769327A}" destId="{D6DD09DE-AEBF-462D-B00C-77B460B76674}" srcOrd="2" destOrd="0" presId="urn:microsoft.com/office/officeart/2005/8/layout/radial4"/>
    <dgm:cxn modelId="{86D7B307-2C57-4DB6-870E-47B345FD6C2E}" type="presParOf" srcId="{A1E3769B-B6B8-4538-8580-76B86769327A}" destId="{84903EC7-EDBA-455B-9DF2-C62491086753}" srcOrd="3" destOrd="0" presId="urn:microsoft.com/office/officeart/2005/8/layout/radial4"/>
    <dgm:cxn modelId="{C17448D4-5EC9-44EE-9D36-D69E986315B4}" type="presParOf" srcId="{A1E3769B-B6B8-4538-8580-76B86769327A}" destId="{12014F16-F644-4FB3-872C-0CD5353388C2}" srcOrd="4" destOrd="0" presId="urn:microsoft.com/office/officeart/2005/8/layout/radial4"/>
    <dgm:cxn modelId="{07E37557-3610-41E9-9066-CFAFD0D56E06}" type="presParOf" srcId="{A1E3769B-B6B8-4538-8580-76B86769327A}" destId="{E339FA9A-1588-4896-ACB2-5A5C32507D8E}" srcOrd="5" destOrd="0" presId="urn:microsoft.com/office/officeart/2005/8/layout/radial4"/>
    <dgm:cxn modelId="{DEB5F7A8-5487-4120-B53F-7233694F4065}" type="presParOf" srcId="{A1E3769B-B6B8-4538-8580-76B86769327A}" destId="{FC927F9F-D919-4074-AD5E-66A881D0A5C2}" srcOrd="6" destOrd="0" presId="urn:microsoft.com/office/officeart/2005/8/layout/radial4"/>
    <dgm:cxn modelId="{5333619B-10FC-4791-8164-F98EBBD65585}" type="presParOf" srcId="{A1E3769B-B6B8-4538-8580-76B86769327A}" destId="{9E60C48A-6156-42AD-96FF-327E5B6F2C6F}" srcOrd="7" destOrd="0" presId="urn:microsoft.com/office/officeart/2005/8/layout/radial4"/>
    <dgm:cxn modelId="{07601687-6458-4438-9D73-E2423811AD88}" type="presParOf" srcId="{A1E3769B-B6B8-4538-8580-76B86769327A}" destId="{986049EA-46F9-401A-88DA-136666BD7740}" srcOrd="8" destOrd="0" presId="urn:microsoft.com/office/officeart/2005/8/layout/radial4"/>
    <dgm:cxn modelId="{659EC313-B128-4CFD-8877-FB4A2A5D90D7}" type="presParOf" srcId="{A1E3769B-B6B8-4538-8580-76B86769327A}" destId="{C67FC001-24C4-45AF-A927-DF6E14E104D9}" srcOrd="9" destOrd="0" presId="urn:microsoft.com/office/officeart/2005/8/layout/radial4"/>
    <dgm:cxn modelId="{DC615ED6-DB4E-438B-AC45-532F46E9FCFE}" type="presParOf" srcId="{A1E3769B-B6B8-4538-8580-76B86769327A}" destId="{DF431CD1-DB8D-4F79-A7A5-13A50A860839}" srcOrd="10" destOrd="0" presId="urn:microsoft.com/office/officeart/2005/8/layout/radial4"/>
    <dgm:cxn modelId="{278B00DE-FDD3-42E4-A7A3-47D2C538BD0E}" type="presParOf" srcId="{A1E3769B-B6B8-4538-8580-76B86769327A}" destId="{6D721600-A46D-43A5-9BFB-5A5EE8261F37}" srcOrd="11" destOrd="0" presId="urn:microsoft.com/office/officeart/2005/8/layout/radial4"/>
    <dgm:cxn modelId="{CDA4344C-A546-412D-A06D-D0D613548FA6}" type="presParOf" srcId="{A1E3769B-B6B8-4538-8580-76B86769327A}" destId="{E71BD70B-DB19-47FA-964A-211348EB9815}" srcOrd="12" destOrd="0" presId="urn:microsoft.com/office/officeart/2005/8/layout/radial4"/>
    <dgm:cxn modelId="{FAA2AF66-AB6E-480C-9117-10121F28C021}" type="presParOf" srcId="{A1E3769B-B6B8-4538-8580-76B86769327A}" destId="{52D2D6A0-E7AF-4AA2-A671-14171BB52201}" srcOrd="13" destOrd="0" presId="urn:microsoft.com/office/officeart/2005/8/layout/radial4"/>
    <dgm:cxn modelId="{CDC6E747-AF4E-4ED6-99C5-B724A2E5C176}" type="presParOf" srcId="{A1E3769B-B6B8-4538-8580-76B86769327A}" destId="{D6DBE17C-1FA2-47DB-A30F-1B75370CFEB4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8327EE-95F9-43CA-884C-BDD178FA2859}" type="doc">
      <dgm:prSet loTypeId="urn:microsoft.com/office/officeart/2005/8/layout/hProcess10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D08C65B2-193D-4F62-9ABE-0D7094680662}">
      <dgm:prSet phldrT="[Texto]" custT="1"/>
      <dgm:spPr>
        <a:solidFill>
          <a:srgbClr val="008A63"/>
        </a:solidFill>
        <a:ln>
          <a:noFill/>
        </a:ln>
      </dgm:spPr>
      <dgm:t>
        <a:bodyPr/>
        <a:lstStyle/>
        <a:p>
          <a:r>
            <a:rPr lang="es-CO" sz="1600" dirty="0"/>
            <a:t>Cólera</a:t>
          </a:r>
        </a:p>
      </dgm:t>
    </dgm:pt>
    <dgm:pt modelId="{22277122-A903-48AB-B956-F84593025E79}" type="parTrans" cxnId="{6D15AC9A-9E08-45B2-ADB6-71092543403E}">
      <dgm:prSet/>
      <dgm:spPr/>
      <dgm:t>
        <a:bodyPr/>
        <a:lstStyle/>
        <a:p>
          <a:endParaRPr lang="es-CO"/>
        </a:p>
      </dgm:t>
    </dgm:pt>
    <dgm:pt modelId="{25690101-5528-40D5-BDD5-ED31F1FCD2C5}" type="sibTrans" cxnId="{6D15AC9A-9E08-45B2-ADB6-71092543403E}">
      <dgm:prSet/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71B182B1-800F-4D24-BD5C-A7173C75F6D7}">
      <dgm:prSet phldrT="[Texto]" custT="1"/>
      <dgm:spPr>
        <a:solidFill>
          <a:srgbClr val="6699FF"/>
        </a:solidFill>
        <a:ln>
          <a:noFill/>
        </a:ln>
      </dgm:spPr>
      <dgm:t>
        <a:bodyPr/>
        <a:lstStyle/>
        <a:p>
          <a:r>
            <a:rPr lang="es-CO" sz="1600" dirty="0"/>
            <a:t>Peste</a:t>
          </a:r>
        </a:p>
      </dgm:t>
    </dgm:pt>
    <dgm:pt modelId="{C582D600-98BF-4DF0-9D0A-0D20941A857D}" type="parTrans" cxnId="{E7E42377-992F-4E11-9733-BD44A7340FBC}">
      <dgm:prSet/>
      <dgm:spPr/>
      <dgm:t>
        <a:bodyPr/>
        <a:lstStyle/>
        <a:p>
          <a:endParaRPr lang="es-CO"/>
        </a:p>
      </dgm:t>
    </dgm:pt>
    <dgm:pt modelId="{AF9A4EAE-7201-4E70-8997-AD89B7C65B3B}" type="sibTrans" cxnId="{E7E42377-992F-4E11-9733-BD44A7340FBC}">
      <dgm:prSet/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CE7F64A4-C053-4DCA-BBD1-26F5F2D48FEE}">
      <dgm:prSet phldrT="[Texto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CO" sz="1600" dirty="0"/>
            <a:t>Fiebre amarilla</a:t>
          </a:r>
        </a:p>
      </dgm:t>
    </dgm:pt>
    <dgm:pt modelId="{D1DFD803-10F2-482C-9F55-11A97E343CF1}" type="parTrans" cxnId="{51B338D4-DA49-4BE6-BC79-60AB7759B662}">
      <dgm:prSet/>
      <dgm:spPr/>
      <dgm:t>
        <a:bodyPr/>
        <a:lstStyle/>
        <a:p>
          <a:endParaRPr lang="es-CO"/>
        </a:p>
      </dgm:t>
    </dgm:pt>
    <dgm:pt modelId="{9DE37C00-56E6-4C3F-A732-FFB6F8EE3203}" type="sibTrans" cxnId="{51B338D4-DA49-4BE6-BC79-60AB7759B662}">
      <dgm:prSet/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C4A24458-BE04-4556-9934-13BA961E36DC}">
      <dgm:prSet custT="1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s-CO" sz="1600" dirty="0"/>
            <a:t>Fiebres hemorrágicas (Ébola, Marburgo)</a:t>
          </a:r>
        </a:p>
      </dgm:t>
    </dgm:pt>
    <dgm:pt modelId="{4DF31636-6628-46EC-BEC6-54517B5F1FF9}" type="parTrans" cxnId="{D5FF5828-13DF-4E19-A10E-24F00D11C996}">
      <dgm:prSet/>
      <dgm:spPr/>
      <dgm:t>
        <a:bodyPr/>
        <a:lstStyle/>
        <a:p>
          <a:endParaRPr lang="es-CO"/>
        </a:p>
      </dgm:t>
    </dgm:pt>
    <dgm:pt modelId="{F477537E-7EA0-420B-8966-FBF4727FAEE7}" type="sibTrans" cxnId="{D5FF5828-13DF-4E19-A10E-24F00D11C996}">
      <dgm:prSet/>
      <dgm:spPr/>
      <dgm:t>
        <a:bodyPr/>
        <a:lstStyle/>
        <a:p>
          <a:endParaRPr lang="es-CO"/>
        </a:p>
      </dgm:t>
    </dgm:pt>
    <dgm:pt modelId="{97C2BEA9-A4B6-4634-9AD8-5AFD7414D274}" type="pres">
      <dgm:prSet presAssocID="{1D8327EE-95F9-43CA-884C-BDD178FA2859}" presName="Name0" presStyleCnt="0">
        <dgm:presLayoutVars>
          <dgm:dir/>
          <dgm:resizeHandles val="exact"/>
        </dgm:presLayoutVars>
      </dgm:prSet>
      <dgm:spPr/>
    </dgm:pt>
    <dgm:pt modelId="{D993E111-EA39-414E-B4BC-5EF8E142FD4E}" type="pres">
      <dgm:prSet presAssocID="{D08C65B2-193D-4F62-9ABE-0D7094680662}" presName="composite" presStyleCnt="0"/>
      <dgm:spPr/>
    </dgm:pt>
    <dgm:pt modelId="{9D963868-2A88-410A-9E44-65B787E5A82B}" type="pres">
      <dgm:prSet presAssocID="{D08C65B2-193D-4F62-9ABE-0D7094680662}" presName="imagSh" presStyleLbl="b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>
          <a:noFill/>
        </a:ln>
      </dgm:spPr>
    </dgm:pt>
    <dgm:pt modelId="{9C134EA3-60D6-45F1-9350-9D2D157361A1}" type="pres">
      <dgm:prSet presAssocID="{D08C65B2-193D-4F62-9ABE-0D7094680662}" presName="txNode" presStyleLbl="node1" presStyleIdx="0" presStyleCnt="4" custScaleX="112968" custScaleY="95634" custLinFactNeighborX="-16356" custLinFactNeighborY="29072">
        <dgm:presLayoutVars>
          <dgm:bulletEnabled val="1"/>
        </dgm:presLayoutVars>
      </dgm:prSet>
      <dgm:spPr/>
    </dgm:pt>
    <dgm:pt modelId="{6B298B1D-C870-4DA2-8513-B53AEDBB8506}" type="pres">
      <dgm:prSet presAssocID="{25690101-5528-40D5-BDD5-ED31F1FCD2C5}" presName="sibTrans" presStyleLbl="sibTrans2D1" presStyleIdx="0" presStyleCnt="3"/>
      <dgm:spPr/>
    </dgm:pt>
    <dgm:pt modelId="{1F32EC3B-1940-4053-9665-8F6085FCFA49}" type="pres">
      <dgm:prSet presAssocID="{25690101-5528-40D5-BDD5-ED31F1FCD2C5}" presName="connTx" presStyleLbl="sibTrans2D1" presStyleIdx="0" presStyleCnt="3"/>
      <dgm:spPr/>
    </dgm:pt>
    <dgm:pt modelId="{538D3F93-97F9-4522-A135-B32204FACD80}" type="pres">
      <dgm:prSet presAssocID="{71B182B1-800F-4D24-BD5C-A7173C75F6D7}" presName="composite" presStyleCnt="0"/>
      <dgm:spPr/>
    </dgm:pt>
    <dgm:pt modelId="{7D244707-EF3B-4F45-8085-C09DB5DA4B1A}" type="pres">
      <dgm:prSet presAssocID="{71B182B1-800F-4D24-BD5C-A7173C75F6D7}" presName="imagSh" presStyleLbl="b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</dgm:spPr>
    </dgm:pt>
    <dgm:pt modelId="{B473ECF3-47A8-44C5-A6A1-E360E65270B7}" type="pres">
      <dgm:prSet presAssocID="{71B182B1-800F-4D24-BD5C-A7173C75F6D7}" presName="txNode" presStyleLbl="node1" presStyleIdx="1" presStyleCnt="4" custScaleX="112968" custScaleY="98875" custLinFactNeighborX="-14782" custLinFactNeighborY="31460">
        <dgm:presLayoutVars>
          <dgm:bulletEnabled val="1"/>
        </dgm:presLayoutVars>
      </dgm:prSet>
      <dgm:spPr/>
    </dgm:pt>
    <dgm:pt modelId="{F66C3017-AD3B-4EA8-A98B-62326724A563}" type="pres">
      <dgm:prSet presAssocID="{AF9A4EAE-7201-4E70-8997-AD89B7C65B3B}" presName="sibTrans" presStyleLbl="sibTrans2D1" presStyleIdx="1" presStyleCnt="3"/>
      <dgm:spPr/>
    </dgm:pt>
    <dgm:pt modelId="{9DA2415A-EA37-4286-A10B-40A999EE44A1}" type="pres">
      <dgm:prSet presAssocID="{AF9A4EAE-7201-4E70-8997-AD89B7C65B3B}" presName="connTx" presStyleLbl="sibTrans2D1" presStyleIdx="1" presStyleCnt="3"/>
      <dgm:spPr/>
    </dgm:pt>
    <dgm:pt modelId="{3C0056AB-C4B7-4029-9A4B-8917DD31C798}" type="pres">
      <dgm:prSet presAssocID="{CE7F64A4-C053-4DCA-BBD1-26F5F2D48FEE}" presName="composite" presStyleCnt="0"/>
      <dgm:spPr/>
    </dgm:pt>
    <dgm:pt modelId="{ECBDD443-7F5D-4CEA-B32C-F640E540363D}" type="pres">
      <dgm:prSet presAssocID="{CE7F64A4-C053-4DCA-BBD1-26F5F2D48FEE}" presName="imagSh" presStyleLbl="b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</dgm:spPr>
    </dgm:pt>
    <dgm:pt modelId="{C161F5BC-C367-4916-86D8-32E14619DDED}" type="pres">
      <dgm:prSet presAssocID="{CE7F64A4-C053-4DCA-BBD1-26F5F2D48FEE}" presName="txNode" presStyleLbl="node1" presStyleIdx="2" presStyleCnt="4" custScaleX="112968" custScaleY="95634" custLinFactNeighborX="-17467" custLinFactNeighborY="30181">
        <dgm:presLayoutVars>
          <dgm:bulletEnabled val="1"/>
        </dgm:presLayoutVars>
      </dgm:prSet>
      <dgm:spPr/>
    </dgm:pt>
    <dgm:pt modelId="{3CB8B3AD-665A-4920-B738-32A6646DA4CC}" type="pres">
      <dgm:prSet presAssocID="{9DE37C00-56E6-4C3F-A732-FFB6F8EE3203}" presName="sibTrans" presStyleLbl="sibTrans2D1" presStyleIdx="2" presStyleCnt="3"/>
      <dgm:spPr/>
    </dgm:pt>
    <dgm:pt modelId="{F4562A49-21EF-4009-9277-E080CE8E89FF}" type="pres">
      <dgm:prSet presAssocID="{9DE37C00-56E6-4C3F-A732-FFB6F8EE3203}" presName="connTx" presStyleLbl="sibTrans2D1" presStyleIdx="2" presStyleCnt="3"/>
      <dgm:spPr/>
    </dgm:pt>
    <dgm:pt modelId="{EBD21280-E220-46FB-82BC-4B86BD3FD4E1}" type="pres">
      <dgm:prSet presAssocID="{C4A24458-BE04-4556-9934-13BA961E36DC}" presName="composite" presStyleCnt="0"/>
      <dgm:spPr/>
    </dgm:pt>
    <dgm:pt modelId="{33BA2A52-C0B8-413D-97D5-3E76925D1728}" type="pres">
      <dgm:prSet presAssocID="{C4A24458-BE04-4556-9934-13BA961E36DC}" presName="imagSh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</dgm:spPr>
    </dgm:pt>
    <dgm:pt modelId="{43620735-7639-44E1-BF88-6BB4E62F82B8}" type="pres">
      <dgm:prSet presAssocID="{C4A24458-BE04-4556-9934-13BA961E36DC}" presName="txNode" presStyleLbl="node1" presStyleIdx="3" presStyleCnt="4" custScaleX="112968" custScaleY="92210" custLinFactNeighborX="-18070" custLinFactNeighborY="29189">
        <dgm:presLayoutVars>
          <dgm:bulletEnabled val="1"/>
        </dgm:presLayoutVars>
      </dgm:prSet>
      <dgm:spPr/>
    </dgm:pt>
  </dgm:ptLst>
  <dgm:cxnLst>
    <dgm:cxn modelId="{666A7523-585F-4293-BC9C-2972A96A347F}" type="presOf" srcId="{AF9A4EAE-7201-4E70-8997-AD89B7C65B3B}" destId="{9DA2415A-EA37-4286-A10B-40A999EE44A1}" srcOrd="1" destOrd="0" presId="urn:microsoft.com/office/officeart/2005/8/layout/hProcess10"/>
    <dgm:cxn modelId="{D5FF5828-13DF-4E19-A10E-24F00D11C996}" srcId="{1D8327EE-95F9-43CA-884C-BDD178FA2859}" destId="{C4A24458-BE04-4556-9934-13BA961E36DC}" srcOrd="3" destOrd="0" parTransId="{4DF31636-6628-46EC-BEC6-54517B5F1FF9}" sibTransId="{F477537E-7EA0-420B-8966-FBF4727FAEE7}"/>
    <dgm:cxn modelId="{C0D7F52D-1F0D-4476-B2D0-8A05D4D69D0D}" type="presOf" srcId="{25690101-5528-40D5-BDD5-ED31F1FCD2C5}" destId="{1F32EC3B-1940-4053-9665-8F6085FCFA49}" srcOrd="1" destOrd="0" presId="urn:microsoft.com/office/officeart/2005/8/layout/hProcess10"/>
    <dgm:cxn modelId="{86C3492F-26DC-4CB3-829B-BCC952CB1EC9}" type="presOf" srcId="{AF9A4EAE-7201-4E70-8997-AD89B7C65B3B}" destId="{F66C3017-AD3B-4EA8-A98B-62326724A563}" srcOrd="0" destOrd="0" presId="urn:microsoft.com/office/officeart/2005/8/layout/hProcess10"/>
    <dgm:cxn modelId="{65ABE53F-4D1C-428A-A6FB-7E6D342EF641}" type="presOf" srcId="{1D8327EE-95F9-43CA-884C-BDD178FA2859}" destId="{97C2BEA9-A4B6-4634-9AD8-5AFD7414D274}" srcOrd="0" destOrd="0" presId="urn:microsoft.com/office/officeart/2005/8/layout/hProcess10"/>
    <dgm:cxn modelId="{7862A840-44FC-480F-A211-C0F465EDE97A}" type="presOf" srcId="{9DE37C00-56E6-4C3F-A732-FFB6F8EE3203}" destId="{3CB8B3AD-665A-4920-B738-32A6646DA4CC}" srcOrd="0" destOrd="0" presId="urn:microsoft.com/office/officeart/2005/8/layout/hProcess10"/>
    <dgm:cxn modelId="{A3067E5F-76D7-4FC5-B6D4-24C18A1FBAAF}" type="presOf" srcId="{C4A24458-BE04-4556-9934-13BA961E36DC}" destId="{43620735-7639-44E1-BF88-6BB4E62F82B8}" srcOrd="0" destOrd="0" presId="urn:microsoft.com/office/officeart/2005/8/layout/hProcess10"/>
    <dgm:cxn modelId="{6823D960-34C8-41FD-A1DA-16809372DEC7}" type="presOf" srcId="{25690101-5528-40D5-BDD5-ED31F1FCD2C5}" destId="{6B298B1D-C870-4DA2-8513-B53AEDBB8506}" srcOrd="0" destOrd="0" presId="urn:microsoft.com/office/officeart/2005/8/layout/hProcess10"/>
    <dgm:cxn modelId="{E7E42377-992F-4E11-9733-BD44A7340FBC}" srcId="{1D8327EE-95F9-43CA-884C-BDD178FA2859}" destId="{71B182B1-800F-4D24-BD5C-A7173C75F6D7}" srcOrd="1" destOrd="0" parTransId="{C582D600-98BF-4DF0-9D0A-0D20941A857D}" sibTransId="{AF9A4EAE-7201-4E70-8997-AD89B7C65B3B}"/>
    <dgm:cxn modelId="{0C101085-09F6-4B84-8CAC-F4832ABB959A}" type="presOf" srcId="{CE7F64A4-C053-4DCA-BBD1-26F5F2D48FEE}" destId="{C161F5BC-C367-4916-86D8-32E14619DDED}" srcOrd="0" destOrd="0" presId="urn:microsoft.com/office/officeart/2005/8/layout/hProcess10"/>
    <dgm:cxn modelId="{18C2479A-6D73-4437-973D-1E94E3884075}" type="presOf" srcId="{9DE37C00-56E6-4C3F-A732-FFB6F8EE3203}" destId="{F4562A49-21EF-4009-9277-E080CE8E89FF}" srcOrd="1" destOrd="0" presId="urn:microsoft.com/office/officeart/2005/8/layout/hProcess10"/>
    <dgm:cxn modelId="{6D15AC9A-9E08-45B2-ADB6-71092543403E}" srcId="{1D8327EE-95F9-43CA-884C-BDD178FA2859}" destId="{D08C65B2-193D-4F62-9ABE-0D7094680662}" srcOrd="0" destOrd="0" parTransId="{22277122-A903-48AB-B956-F84593025E79}" sibTransId="{25690101-5528-40D5-BDD5-ED31F1FCD2C5}"/>
    <dgm:cxn modelId="{647DC8A5-C0E3-4B4A-ADB5-D5B07036967B}" type="presOf" srcId="{D08C65B2-193D-4F62-9ABE-0D7094680662}" destId="{9C134EA3-60D6-45F1-9350-9D2D157361A1}" srcOrd="0" destOrd="0" presId="urn:microsoft.com/office/officeart/2005/8/layout/hProcess10"/>
    <dgm:cxn modelId="{51B338D4-DA49-4BE6-BC79-60AB7759B662}" srcId="{1D8327EE-95F9-43CA-884C-BDD178FA2859}" destId="{CE7F64A4-C053-4DCA-BBD1-26F5F2D48FEE}" srcOrd="2" destOrd="0" parTransId="{D1DFD803-10F2-482C-9F55-11A97E343CF1}" sibTransId="{9DE37C00-56E6-4C3F-A732-FFB6F8EE3203}"/>
    <dgm:cxn modelId="{822408E9-BC7F-49C3-944E-0E0FACB53001}" type="presOf" srcId="{71B182B1-800F-4D24-BD5C-A7173C75F6D7}" destId="{B473ECF3-47A8-44C5-A6A1-E360E65270B7}" srcOrd="0" destOrd="0" presId="urn:microsoft.com/office/officeart/2005/8/layout/hProcess10"/>
    <dgm:cxn modelId="{157338CF-C5A6-40AE-99E3-A1C9687197F2}" type="presParOf" srcId="{97C2BEA9-A4B6-4634-9AD8-5AFD7414D274}" destId="{D993E111-EA39-414E-B4BC-5EF8E142FD4E}" srcOrd="0" destOrd="0" presId="urn:microsoft.com/office/officeart/2005/8/layout/hProcess10"/>
    <dgm:cxn modelId="{177DBCA8-6FF3-4335-A59C-65B4FD573F56}" type="presParOf" srcId="{D993E111-EA39-414E-B4BC-5EF8E142FD4E}" destId="{9D963868-2A88-410A-9E44-65B787E5A82B}" srcOrd="0" destOrd="0" presId="urn:microsoft.com/office/officeart/2005/8/layout/hProcess10"/>
    <dgm:cxn modelId="{F1DAA3A2-4A30-441C-99CE-0CFC9FBDEC81}" type="presParOf" srcId="{D993E111-EA39-414E-B4BC-5EF8E142FD4E}" destId="{9C134EA3-60D6-45F1-9350-9D2D157361A1}" srcOrd="1" destOrd="0" presId="urn:microsoft.com/office/officeart/2005/8/layout/hProcess10"/>
    <dgm:cxn modelId="{820DFE84-F234-4D65-AFBF-E7058ACD4752}" type="presParOf" srcId="{97C2BEA9-A4B6-4634-9AD8-5AFD7414D274}" destId="{6B298B1D-C870-4DA2-8513-B53AEDBB8506}" srcOrd="1" destOrd="0" presId="urn:microsoft.com/office/officeart/2005/8/layout/hProcess10"/>
    <dgm:cxn modelId="{35033E5E-1475-4367-BA21-63950ACBCFF7}" type="presParOf" srcId="{6B298B1D-C870-4DA2-8513-B53AEDBB8506}" destId="{1F32EC3B-1940-4053-9665-8F6085FCFA49}" srcOrd="0" destOrd="0" presId="urn:microsoft.com/office/officeart/2005/8/layout/hProcess10"/>
    <dgm:cxn modelId="{974E8553-1922-4663-A964-66BA9522FB6C}" type="presParOf" srcId="{97C2BEA9-A4B6-4634-9AD8-5AFD7414D274}" destId="{538D3F93-97F9-4522-A135-B32204FACD80}" srcOrd="2" destOrd="0" presId="urn:microsoft.com/office/officeart/2005/8/layout/hProcess10"/>
    <dgm:cxn modelId="{553CB3A1-A8C6-4D8F-A1AD-70655A26E827}" type="presParOf" srcId="{538D3F93-97F9-4522-A135-B32204FACD80}" destId="{7D244707-EF3B-4F45-8085-C09DB5DA4B1A}" srcOrd="0" destOrd="0" presId="urn:microsoft.com/office/officeart/2005/8/layout/hProcess10"/>
    <dgm:cxn modelId="{CAB5D313-9EFC-4C6C-A763-3BA85D599730}" type="presParOf" srcId="{538D3F93-97F9-4522-A135-B32204FACD80}" destId="{B473ECF3-47A8-44C5-A6A1-E360E65270B7}" srcOrd="1" destOrd="0" presId="urn:microsoft.com/office/officeart/2005/8/layout/hProcess10"/>
    <dgm:cxn modelId="{71B39B86-90B3-4359-BDD3-F52D1AC7B87D}" type="presParOf" srcId="{97C2BEA9-A4B6-4634-9AD8-5AFD7414D274}" destId="{F66C3017-AD3B-4EA8-A98B-62326724A563}" srcOrd="3" destOrd="0" presId="urn:microsoft.com/office/officeart/2005/8/layout/hProcess10"/>
    <dgm:cxn modelId="{F60F13D9-F075-426C-9DBE-048CEC04B0D5}" type="presParOf" srcId="{F66C3017-AD3B-4EA8-A98B-62326724A563}" destId="{9DA2415A-EA37-4286-A10B-40A999EE44A1}" srcOrd="0" destOrd="0" presId="urn:microsoft.com/office/officeart/2005/8/layout/hProcess10"/>
    <dgm:cxn modelId="{68AA365C-1A0D-49DB-B740-4FB262DC0059}" type="presParOf" srcId="{97C2BEA9-A4B6-4634-9AD8-5AFD7414D274}" destId="{3C0056AB-C4B7-4029-9A4B-8917DD31C798}" srcOrd="4" destOrd="0" presId="urn:microsoft.com/office/officeart/2005/8/layout/hProcess10"/>
    <dgm:cxn modelId="{D87749BD-7EC0-4E88-92A7-3FB0295A5B3A}" type="presParOf" srcId="{3C0056AB-C4B7-4029-9A4B-8917DD31C798}" destId="{ECBDD443-7F5D-4CEA-B32C-F640E540363D}" srcOrd="0" destOrd="0" presId="urn:microsoft.com/office/officeart/2005/8/layout/hProcess10"/>
    <dgm:cxn modelId="{6A9F6B13-2B7A-43B3-9D70-BCE681B0AED5}" type="presParOf" srcId="{3C0056AB-C4B7-4029-9A4B-8917DD31C798}" destId="{C161F5BC-C367-4916-86D8-32E14619DDED}" srcOrd="1" destOrd="0" presId="urn:microsoft.com/office/officeart/2005/8/layout/hProcess10"/>
    <dgm:cxn modelId="{B235158D-B07D-49C3-9582-4E9855A5133D}" type="presParOf" srcId="{97C2BEA9-A4B6-4634-9AD8-5AFD7414D274}" destId="{3CB8B3AD-665A-4920-B738-32A6646DA4CC}" srcOrd="5" destOrd="0" presId="urn:microsoft.com/office/officeart/2005/8/layout/hProcess10"/>
    <dgm:cxn modelId="{99E68552-69E2-461C-9ABC-DC60F07A20EA}" type="presParOf" srcId="{3CB8B3AD-665A-4920-B738-32A6646DA4CC}" destId="{F4562A49-21EF-4009-9277-E080CE8E89FF}" srcOrd="0" destOrd="0" presId="urn:microsoft.com/office/officeart/2005/8/layout/hProcess10"/>
    <dgm:cxn modelId="{D78E8967-FC7D-4BC9-8154-477CD6740C1B}" type="presParOf" srcId="{97C2BEA9-A4B6-4634-9AD8-5AFD7414D274}" destId="{EBD21280-E220-46FB-82BC-4B86BD3FD4E1}" srcOrd="6" destOrd="0" presId="urn:microsoft.com/office/officeart/2005/8/layout/hProcess10"/>
    <dgm:cxn modelId="{661B44AA-62C4-49D4-86FA-DDA754D6D06D}" type="presParOf" srcId="{EBD21280-E220-46FB-82BC-4B86BD3FD4E1}" destId="{33BA2A52-C0B8-413D-97D5-3E76925D1728}" srcOrd="0" destOrd="0" presId="urn:microsoft.com/office/officeart/2005/8/layout/hProcess10"/>
    <dgm:cxn modelId="{E1604A7E-773D-473B-B5F9-D8C641001471}" type="presParOf" srcId="{EBD21280-E220-46FB-82BC-4B86BD3FD4E1}" destId="{43620735-7639-44E1-BF88-6BB4E62F82B8}" srcOrd="1" destOrd="0" presId="urn:microsoft.com/office/officeart/2005/8/layout/hProcess10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64ED-6834-4FBE-85EA-7B8E8FCBBCB8}">
      <dsp:nvSpPr>
        <dsp:cNvPr id="0" name=""/>
        <dsp:cNvSpPr/>
      </dsp:nvSpPr>
      <dsp:spPr>
        <a:xfrm rot="5400000">
          <a:off x="1918425" y="1152113"/>
          <a:ext cx="1038342" cy="118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B95B6C-1BFC-418A-B8B1-A9D1DF50177F}">
      <dsp:nvSpPr>
        <dsp:cNvPr id="0" name=""/>
        <dsp:cNvSpPr/>
      </dsp:nvSpPr>
      <dsp:spPr>
        <a:xfrm>
          <a:off x="1446569" y="31500"/>
          <a:ext cx="2141474" cy="1162692"/>
        </a:xfrm>
        <a:prstGeom prst="roundRect">
          <a:avLst>
            <a:gd name="adj" fmla="val 16670"/>
          </a:avLst>
        </a:prstGeom>
        <a:solidFill>
          <a:srgbClr val="008A6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+mn-lt"/>
            </a:rPr>
            <a:t>Departamento</a:t>
          </a:r>
        </a:p>
      </dsp:txBody>
      <dsp:txXfrm>
        <a:off x="1503337" y="88268"/>
        <a:ext cx="2027938" cy="1049156"/>
      </dsp:txXfrm>
    </dsp:sp>
    <dsp:sp modelId="{EA3B19FF-8157-47BA-AD47-BDB9AAB472C4}">
      <dsp:nvSpPr>
        <dsp:cNvPr id="0" name=""/>
        <dsp:cNvSpPr/>
      </dsp:nvSpPr>
      <dsp:spPr>
        <a:xfrm>
          <a:off x="3831154" y="86194"/>
          <a:ext cx="2995151" cy="98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>
              <a:latin typeface="+mn-lt"/>
            </a:rPr>
            <a:t>63 – (Código DANE)</a:t>
          </a:r>
          <a:endParaRPr lang="es-CO" sz="2400" kern="1200" dirty="0">
            <a:latin typeface="+mn-lt"/>
          </a:endParaRPr>
        </a:p>
      </dsp:txBody>
      <dsp:txXfrm>
        <a:off x="3831154" y="86194"/>
        <a:ext cx="2995151" cy="988897"/>
      </dsp:txXfrm>
    </dsp:sp>
    <dsp:sp modelId="{5E2FD1CD-0FFF-4335-9F03-30D2223BA3C9}">
      <dsp:nvSpPr>
        <dsp:cNvPr id="0" name=""/>
        <dsp:cNvSpPr/>
      </dsp:nvSpPr>
      <dsp:spPr>
        <a:xfrm rot="5400000">
          <a:off x="3875837" y="2496111"/>
          <a:ext cx="1038342" cy="118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9BA7AF-DB73-4BE6-9205-23ED5ABBC782}">
      <dsp:nvSpPr>
        <dsp:cNvPr id="0" name=""/>
        <dsp:cNvSpPr/>
      </dsp:nvSpPr>
      <dsp:spPr>
        <a:xfrm>
          <a:off x="3403980" y="1375498"/>
          <a:ext cx="2141474" cy="1162692"/>
        </a:xfrm>
        <a:prstGeom prst="roundRect">
          <a:avLst>
            <a:gd name="adj" fmla="val 16670"/>
          </a:avLst>
        </a:prstGeom>
        <a:solidFill>
          <a:srgbClr val="00C7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+mn-lt"/>
            </a:rPr>
            <a:t>Municipio</a:t>
          </a:r>
          <a:endParaRPr lang="es-CO" sz="2400" kern="1200" dirty="0">
            <a:latin typeface="+mn-lt"/>
          </a:endParaRPr>
        </a:p>
      </dsp:txBody>
      <dsp:txXfrm>
        <a:off x="3460748" y="1432266"/>
        <a:ext cx="2027938" cy="1049156"/>
      </dsp:txXfrm>
    </dsp:sp>
    <dsp:sp modelId="{34D8483A-84E1-4AC2-88F5-FC1EB5C32BAF}">
      <dsp:nvSpPr>
        <dsp:cNvPr id="0" name=""/>
        <dsp:cNvSpPr/>
      </dsp:nvSpPr>
      <dsp:spPr>
        <a:xfrm>
          <a:off x="5801685" y="1286852"/>
          <a:ext cx="3748064" cy="107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>
              <a:latin typeface="+mn-lt"/>
            </a:rPr>
            <a:t>63272 - (Código DANE)</a:t>
          </a:r>
          <a:endParaRPr lang="es-CO" sz="2400" kern="1200" dirty="0">
            <a:latin typeface="+mn-lt"/>
          </a:endParaRPr>
        </a:p>
      </dsp:txBody>
      <dsp:txXfrm>
        <a:off x="5801685" y="1286852"/>
        <a:ext cx="3748064" cy="1079697"/>
      </dsp:txXfrm>
    </dsp:sp>
    <dsp:sp modelId="{39EC80F6-B34B-49A8-BF1E-B7A9A86CE65A}">
      <dsp:nvSpPr>
        <dsp:cNvPr id="0" name=""/>
        <dsp:cNvSpPr/>
      </dsp:nvSpPr>
      <dsp:spPr>
        <a:xfrm rot="5400000">
          <a:off x="5833248" y="3840110"/>
          <a:ext cx="1038342" cy="118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8FC82-717B-4A8C-9430-D64D26897150}">
      <dsp:nvSpPr>
        <dsp:cNvPr id="0" name=""/>
        <dsp:cNvSpPr/>
      </dsp:nvSpPr>
      <dsp:spPr>
        <a:xfrm>
          <a:off x="5361392" y="2719497"/>
          <a:ext cx="2141474" cy="1162692"/>
        </a:xfrm>
        <a:prstGeom prst="roundRect">
          <a:avLst>
            <a:gd name="adj" fmla="val 16670"/>
          </a:avLst>
        </a:prstGeom>
        <a:solidFill>
          <a:srgbClr val="A3EFD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+mn-lt"/>
            </a:rPr>
            <a:t>UPGD – Código habilitación</a:t>
          </a:r>
          <a:endParaRPr lang="es-CO" sz="2400" kern="1200" dirty="0">
            <a:latin typeface="+mn-lt"/>
          </a:endParaRPr>
        </a:p>
      </dsp:txBody>
      <dsp:txXfrm>
        <a:off x="5418160" y="2776265"/>
        <a:ext cx="2027938" cy="1049156"/>
      </dsp:txXfrm>
    </dsp:sp>
    <dsp:sp modelId="{A59D6B68-BD5C-4E78-B16C-CD65BAFAF789}">
      <dsp:nvSpPr>
        <dsp:cNvPr id="0" name=""/>
        <dsp:cNvSpPr/>
      </dsp:nvSpPr>
      <dsp:spPr>
        <a:xfrm>
          <a:off x="7870970" y="2758132"/>
          <a:ext cx="2257391" cy="98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>
              <a:latin typeface="+mn-lt"/>
            </a:rPr>
            <a:t>04567 </a:t>
          </a:r>
          <a:endParaRPr lang="es-CO" sz="2400" kern="1200" dirty="0">
            <a:latin typeface="+mn-lt"/>
          </a:endParaRPr>
        </a:p>
      </dsp:txBody>
      <dsp:txXfrm>
        <a:off x="7870970" y="2758132"/>
        <a:ext cx="2257391" cy="988897"/>
      </dsp:txXfrm>
    </dsp:sp>
    <dsp:sp modelId="{DDEDDE73-524E-450A-A52B-6145ABF0C93F}">
      <dsp:nvSpPr>
        <dsp:cNvPr id="0" name=""/>
        <dsp:cNvSpPr/>
      </dsp:nvSpPr>
      <dsp:spPr>
        <a:xfrm>
          <a:off x="7258324" y="4022410"/>
          <a:ext cx="2141474" cy="1162692"/>
        </a:xfrm>
        <a:prstGeom prst="roundRect">
          <a:avLst>
            <a:gd name="adj" fmla="val 1667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+mn-lt"/>
            </a:rPr>
            <a:t>Sede de la UPGD</a:t>
          </a:r>
        </a:p>
      </dsp:txBody>
      <dsp:txXfrm>
        <a:off x="7315092" y="4079178"/>
        <a:ext cx="2027938" cy="1049156"/>
      </dsp:txXfrm>
    </dsp:sp>
    <dsp:sp modelId="{141B2F5D-B96D-4AD5-8DD4-DE33B48B960C}">
      <dsp:nvSpPr>
        <dsp:cNvPr id="0" name=""/>
        <dsp:cNvSpPr/>
      </dsp:nvSpPr>
      <dsp:spPr>
        <a:xfrm>
          <a:off x="9450857" y="4137197"/>
          <a:ext cx="1271297" cy="98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>
              <a:latin typeface="+mn-lt"/>
            </a:rPr>
            <a:t>01</a:t>
          </a:r>
          <a:endParaRPr lang="es-CO" sz="2400" kern="1200" dirty="0">
            <a:latin typeface="+mn-lt"/>
          </a:endParaRPr>
        </a:p>
      </dsp:txBody>
      <dsp:txXfrm>
        <a:off x="9450857" y="4137197"/>
        <a:ext cx="1271297" cy="988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3A07E-DF75-4ED0-ACA1-7261F19157D7}">
      <dsp:nvSpPr>
        <dsp:cNvPr id="0" name=""/>
        <dsp:cNvSpPr/>
      </dsp:nvSpPr>
      <dsp:spPr>
        <a:xfrm>
          <a:off x="571521" y="0"/>
          <a:ext cx="2476717" cy="2476717"/>
        </a:xfrm>
        <a:prstGeom prst="ellipse">
          <a:avLst/>
        </a:prstGeom>
        <a:solidFill>
          <a:srgbClr val="00C7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Nación</a:t>
          </a:r>
          <a:endParaRPr lang="es-CO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7073" y="123835"/>
        <a:ext cx="865612" cy="371507"/>
      </dsp:txXfrm>
    </dsp:sp>
    <dsp:sp modelId="{FFD1E11E-3290-4ADB-8B56-5858B8DAF44C}">
      <dsp:nvSpPr>
        <dsp:cNvPr id="0" name=""/>
        <dsp:cNvSpPr/>
      </dsp:nvSpPr>
      <dsp:spPr>
        <a:xfrm>
          <a:off x="881111" y="379315"/>
          <a:ext cx="1857537" cy="1857537"/>
        </a:xfrm>
        <a:prstGeom prst="ellipse">
          <a:avLst/>
        </a:prstGeom>
        <a:solidFill>
          <a:srgbClr val="008A6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Departamento</a:t>
          </a:r>
          <a:endParaRPr lang="es-CO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7073" y="495411"/>
        <a:ext cx="865612" cy="348288"/>
      </dsp:txXfrm>
    </dsp:sp>
    <dsp:sp modelId="{EF4C636B-7889-4E94-9D58-40528CA895EF}">
      <dsp:nvSpPr>
        <dsp:cNvPr id="0" name=""/>
        <dsp:cNvSpPr/>
      </dsp:nvSpPr>
      <dsp:spPr>
        <a:xfrm>
          <a:off x="1181598" y="716031"/>
          <a:ext cx="1238358" cy="1238358"/>
        </a:xfrm>
        <a:prstGeom prst="ellipse">
          <a:avLst/>
        </a:prstGeom>
        <a:solidFill>
          <a:srgbClr val="15526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Municipio</a:t>
          </a:r>
          <a:endParaRPr lang="es-CO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2952" y="1025620"/>
        <a:ext cx="875651" cy="619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B713-02A2-43A0-8EED-A003FCB63420}">
      <dsp:nvSpPr>
        <dsp:cNvPr id="0" name=""/>
        <dsp:cNvSpPr/>
      </dsp:nvSpPr>
      <dsp:spPr>
        <a:xfrm>
          <a:off x="968996" y="0"/>
          <a:ext cx="4017186" cy="401718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BF987-BC17-4E00-8990-7C69EBA01574}">
      <dsp:nvSpPr>
        <dsp:cNvPr id="0" name=""/>
        <dsp:cNvSpPr/>
      </dsp:nvSpPr>
      <dsp:spPr>
        <a:xfrm>
          <a:off x="691609" y="232611"/>
          <a:ext cx="2175402" cy="1606874"/>
        </a:xfrm>
        <a:prstGeom prst="roundRect">
          <a:avLst/>
        </a:prstGeom>
        <a:solidFill>
          <a:schemeClr val="accent4">
            <a:lumMod val="20000"/>
            <a:lumOff val="80000"/>
            <a:alpha val="7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Erradicación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050" y="311052"/>
        <a:ext cx="2018520" cy="1449992"/>
      </dsp:txXfrm>
    </dsp:sp>
    <dsp:sp modelId="{95689F47-71AD-4A5B-8401-4717361F70F4}">
      <dsp:nvSpPr>
        <dsp:cNvPr id="0" name=""/>
        <dsp:cNvSpPr/>
      </dsp:nvSpPr>
      <dsp:spPr>
        <a:xfrm>
          <a:off x="3098241" y="232611"/>
          <a:ext cx="2111095" cy="1606874"/>
        </a:xfrm>
        <a:prstGeom prst="roundRect">
          <a:avLst/>
        </a:prstGeom>
        <a:solidFill>
          <a:srgbClr val="008A63">
            <a:alpha val="2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6682" y="311052"/>
        <a:ext cx="1954213" cy="1449992"/>
      </dsp:txXfrm>
    </dsp:sp>
    <dsp:sp modelId="{173AF9EE-2FE9-4BF5-9584-9083684BD16F}">
      <dsp:nvSpPr>
        <dsp:cNvPr id="0" name=""/>
        <dsp:cNvSpPr/>
      </dsp:nvSpPr>
      <dsp:spPr>
        <a:xfrm>
          <a:off x="650457" y="2197657"/>
          <a:ext cx="2198605" cy="1606874"/>
        </a:xfrm>
        <a:prstGeom prst="roundRect">
          <a:avLst/>
        </a:prstGeom>
        <a:solidFill>
          <a:srgbClr val="FF9933">
            <a:alpha val="4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nacional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8898" y="2276098"/>
        <a:ext cx="2041723" cy="1449992"/>
      </dsp:txXfrm>
    </dsp:sp>
    <dsp:sp modelId="{53C19FCE-8DDA-4BCB-A4B0-7D7BC780EE6A}">
      <dsp:nvSpPr>
        <dsp:cNvPr id="0" name=""/>
        <dsp:cNvSpPr/>
      </dsp:nvSpPr>
      <dsp:spPr>
        <a:xfrm>
          <a:off x="3083409" y="2274225"/>
          <a:ext cx="2166725" cy="1552690"/>
        </a:xfrm>
        <a:prstGeom prst="roundRect">
          <a:avLst/>
        </a:prstGeom>
        <a:solidFill>
          <a:srgbClr val="00B0F0">
            <a:alpha val="1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internacional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05" y="2350021"/>
        <a:ext cx="2015133" cy="1401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2F82A-7659-471D-BBC1-FADB61B55D3E}">
      <dsp:nvSpPr>
        <dsp:cNvPr id="0" name=""/>
        <dsp:cNvSpPr/>
      </dsp:nvSpPr>
      <dsp:spPr>
        <a:xfrm>
          <a:off x="1952879" y="43"/>
          <a:ext cx="2196988" cy="175178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bg1"/>
              </a:solidFill>
              <a:latin typeface="+mn-lt"/>
            </a:rPr>
            <a:t>Según las medidas de alcance de la población</a:t>
          </a:r>
          <a:endParaRPr lang="es-CO" sz="2000" kern="1200" dirty="0">
            <a:solidFill>
              <a:schemeClr val="bg1"/>
            </a:solidFill>
            <a:latin typeface="+mn-lt"/>
          </a:endParaRPr>
        </a:p>
      </dsp:txBody>
      <dsp:txXfrm>
        <a:off x="2038394" y="85558"/>
        <a:ext cx="2025958" cy="1580751"/>
      </dsp:txXfrm>
    </dsp:sp>
    <dsp:sp modelId="{85D56787-302C-40E8-9F92-8AB76491A475}">
      <dsp:nvSpPr>
        <dsp:cNvPr id="0" name=""/>
        <dsp:cNvSpPr/>
      </dsp:nvSpPr>
      <dsp:spPr>
        <a:xfrm>
          <a:off x="1952879" y="1839414"/>
          <a:ext cx="2196988" cy="175178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+mn-lt"/>
            </a:rPr>
            <a:t>Según la transmisión o prevención</a:t>
          </a:r>
          <a:endParaRPr lang="es-CO" sz="2000" kern="1200" dirty="0">
            <a:solidFill>
              <a:schemeClr val="bg1"/>
            </a:solidFill>
            <a:latin typeface="+mn-lt"/>
          </a:endParaRPr>
        </a:p>
      </dsp:txBody>
      <dsp:txXfrm>
        <a:off x="2038394" y="1924929"/>
        <a:ext cx="2025958" cy="1580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8618-4C35-426C-A711-D1777B0AB709}">
      <dsp:nvSpPr>
        <dsp:cNvPr id="0" name=""/>
        <dsp:cNvSpPr/>
      </dsp:nvSpPr>
      <dsp:spPr>
        <a:xfrm>
          <a:off x="1208514" y="1861189"/>
          <a:ext cx="2036056" cy="186029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Erradicación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6687" y="2133623"/>
        <a:ext cx="1439710" cy="1315427"/>
      </dsp:txXfrm>
    </dsp:sp>
    <dsp:sp modelId="{6D721600-A46D-43A5-9BFB-5A5EE8261F37}">
      <dsp:nvSpPr>
        <dsp:cNvPr id="0" name=""/>
        <dsp:cNvSpPr/>
      </dsp:nvSpPr>
      <dsp:spPr>
        <a:xfrm rot="4250154">
          <a:off x="1139239" y="1395796"/>
          <a:ext cx="658554" cy="478872"/>
        </a:xfrm>
        <a:prstGeom prst="homePlate">
          <a:avLst/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BD70B-DB19-47FA-964A-211348EB9815}">
      <dsp:nvSpPr>
        <dsp:cNvPr id="0" name=""/>
        <dsp:cNvSpPr/>
      </dsp:nvSpPr>
      <dsp:spPr>
        <a:xfrm>
          <a:off x="500246" y="4693"/>
          <a:ext cx="2655846" cy="1161994"/>
        </a:xfrm>
        <a:prstGeom prst="roundRect">
          <a:avLst>
            <a:gd name="adj" fmla="val 10000"/>
          </a:avLst>
        </a:prstGeom>
        <a:solidFill>
          <a:srgbClr val="1552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Parálisis flácida aguda</a:t>
          </a:r>
          <a:endParaRPr lang="es-ES" sz="16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280" y="38727"/>
        <a:ext cx="2587778" cy="1093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8618-4C35-426C-A711-D1777B0AB709}">
      <dsp:nvSpPr>
        <dsp:cNvPr id="0" name=""/>
        <dsp:cNvSpPr/>
      </dsp:nvSpPr>
      <dsp:spPr>
        <a:xfrm>
          <a:off x="1151733" y="3147568"/>
          <a:ext cx="2175116" cy="21751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  <a:endParaRPr lang="es-E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0271" y="3466106"/>
        <a:ext cx="1538040" cy="1538040"/>
      </dsp:txXfrm>
    </dsp:sp>
    <dsp:sp modelId="{EAED6EB2-52A6-4038-8DCA-3CC1F9160881}">
      <dsp:nvSpPr>
        <dsp:cNvPr id="0" name=""/>
        <dsp:cNvSpPr/>
      </dsp:nvSpPr>
      <dsp:spPr>
        <a:xfrm rot="3542425">
          <a:off x="455915" y="2678684"/>
          <a:ext cx="998250" cy="619908"/>
        </a:xfrm>
        <a:prstGeom prst="striped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DD09DE-AEBF-462D-B00C-77B460B76674}">
      <dsp:nvSpPr>
        <dsp:cNvPr id="0" name=""/>
        <dsp:cNvSpPr/>
      </dsp:nvSpPr>
      <dsp:spPr>
        <a:xfrm>
          <a:off x="0" y="1302561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Rubéola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6" y="1338237"/>
        <a:ext cx="1451229" cy="1146713"/>
      </dsp:txXfrm>
    </dsp:sp>
    <dsp:sp modelId="{84903EC7-EDBA-455B-9DF2-C62491086753}">
      <dsp:nvSpPr>
        <dsp:cNvPr id="0" name=""/>
        <dsp:cNvSpPr/>
      </dsp:nvSpPr>
      <dsp:spPr>
        <a:xfrm rot="5019548">
          <a:off x="1619208" y="2091327"/>
          <a:ext cx="1146476" cy="619908"/>
        </a:xfrm>
        <a:prstGeom prst="striped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014F16-F644-4FB3-872C-0CD5353388C2}">
      <dsp:nvSpPr>
        <dsp:cNvPr id="0" name=""/>
        <dsp:cNvSpPr/>
      </dsp:nvSpPr>
      <dsp:spPr>
        <a:xfrm>
          <a:off x="1697688" y="447113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Rubeola congénita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3364" y="482789"/>
        <a:ext cx="1451229" cy="1146713"/>
      </dsp:txXfrm>
    </dsp:sp>
    <dsp:sp modelId="{E339FA9A-1588-4896-ACB2-5A5C32507D8E}">
      <dsp:nvSpPr>
        <dsp:cNvPr id="0" name=""/>
        <dsp:cNvSpPr/>
      </dsp:nvSpPr>
      <dsp:spPr>
        <a:xfrm rot="7062288">
          <a:off x="2787301" y="1939947"/>
          <a:ext cx="1195580" cy="619908"/>
        </a:xfrm>
        <a:prstGeom prst="striped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927F9F-D919-4074-AD5E-66A881D0A5C2}">
      <dsp:nvSpPr>
        <dsp:cNvPr id="0" name=""/>
        <dsp:cNvSpPr/>
      </dsp:nvSpPr>
      <dsp:spPr>
        <a:xfrm>
          <a:off x="3388283" y="207407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Sarampión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3959" y="243083"/>
        <a:ext cx="1451229" cy="1146713"/>
      </dsp:txXfrm>
    </dsp:sp>
    <dsp:sp modelId="{9E60C48A-6156-42AD-96FF-327E5B6F2C6F}">
      <dsp:nvSpPr>
        <dsp:cNvPr id="0" name=""/>
        <dsp:cNvSpPr/>
      </dsp:nvSpPr>
      <dsp:spPr>
        <a:xfrm rot="8585423">
          <a:off x="3369136" y="2134163"/>
          <a:ext cx="2256384" cy="619908"/>
        </a:xfrm>
        <a:prstGeom prst="striped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049EA-46F9-401A-88DA-136666BD7740}">
      <dsp:nvSpPr>
        <dsp:cNvPr id="0" name=""/>
        <dsp:cNvSpPr/>
      </dsp:nvSpPr>
      <dsp:spPr>
        <a:xfrm>
          <a:off x="5172917" y="128566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Tétanos neonatal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593" y="164242"/>
        <a:ext cx="1451229" cy="1146713"/>
      </dsp:txXfrm>
    </dsp:sp>
    <dsp:sp modelId="{C67FC001-24C4-45AF-A927-DF6E14E104D9}">
      <dsp:nvSpPr>
        <dsp:cNvPr id="0" name=""/>
        <dsp:cNvSpPr/>
      </dsp:nvSpPr>
      <dsp:spPr>
        <a:xfrm rot="9327561">
          <a:off x="4231068" y="2580807"/>
          <a:ext cx="2018936" cy="619908"/>
        </a:xfrm>
        <a:prstGeom prst="stripedRightArrow">
          <a:avLst/>
        </a:prstGeom>
        <a:solidFill>
          <a:srgbClr val="A3EFD2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431CD1-DB8D-4F79-A7A5-13A50A860839}">
      <dsp:nvSpPr>
        <dsp:cNvPr id="0" name=""/>
        <dsp:cNvSpPr/>
      </dsp:nvSpPr>
      <dsp:spPr>
        <a:xfrm>
          <a:off x="7056353" y="1024611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Sífilis congénita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2029" y="1060287"/>
        <a:ext cx="1451229" cy="1146713"/>
      </dsp:txXfrm>
    </dsp:sp>
    <dsp:sp modelId="{6D721600-A46D-43A5-9BFB-5A5EE8261F37}">
      <dsp:nvSpPr>
        <dsp:cNvPr id="0" name=""/>
        <dsp:cNvSpPr/>
      </dsp:nvSpPr>
      <dsp:spPr>
        <a:xfrm rot="10133457">
          <a:off x="3873633" y="3631397"/>
          <a:ext cx="2186949" cy="619908"/>
        </a:xfrm>
        <a:prstGeom prst="striped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1BD70B-DB19-47FA-964A-211348EB9815}">
      <dsp:nvSpPr>
        <dsp:cNvPr id="0" name=""/>
        <dsp:cNvSpPr/>
      </dsp:nvSpPr>
      <dsp:spPr>
        <a:xfrm>
          <a:off x="6801757" y="2615141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Rabia humana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7433" y="2650817"/>
        <a:ext cx="1451229" cy="1146713"/>
      </dsp:txXfrm>
    </dsp:sp>
    <dsp:sp modelId="{52D2D6A0-E7AF-4AA2-A671-14171BB52201}">
      <dsp:nvSpPr>
        <dsp:cNvPr id="0" name=""/>
        <dsp:cNvSpPr/>
      </dsp:nvSpPr>
      <dsp:spPr>
        <a:xfrm rot="11223384">
          <a:off x="3832969" y="4364187"/>
          <a:ext cx="1115097" cy="619908"/>
        </a:xfrm>
        <a:prstGeom prst="stripedRightArrow">
          <a:avLst/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DBE17C-1FA2-47DB-A30F-1B75370CFEB4}">
      <dsp:nvSpPr>
        <dsp:cNvPr id="0" name=""/>
        <dsp:cNvSpPr/>
      </dsp:nvSpPr>
      <dsp:spPr>
        <a:xfrm>
          <a:off x="5349704" y="4104619"/>
          <a:ext cx="1522581" cy="1218065"/>
        </a:xfrm>
        <a:prstGeom prst="roundRect">
          <a:avLst>
            <a:gd name="adj" fmla="val 10000"/>
          </a:avLst>
        </a:prstGeom>
        <a:solidFill>
          <a:srgbClr val="1D73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Lepra</a:t>
          </a:r>
          <a:endParaRPr lang="es-E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5380" y="4140295"/>
        <a:ext cx="1451229" cy="1146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3868-2A88-410A-9E44-65B787E5A82B}">
      <dsp:nvSpPr>
        <dsp:cNvPr id="0" name=""/>
        <dsp:cNvSpPr/>
      </dsp:nvSpPr>
      <dsp:spPr>
        <a:xfrm>
          <a:off x="1094" y="946822"/>
          <a:ext cx="1221922" cy="12219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34EA3-60D6-45F1-9350-9D2D157361A1}">
      <dsp:nvSpPr>
        <dsp:cNvPr id="0" name=""/>
        <dsp:cNvSpPr/>
      </dsp:nvSpPr>
      <dsp:spPr>
        <a:xfrm>
          <a:off x="0" y="2061888"/>
          <a:ext cx="1380381" cy="1168573"/>
        </a:xfrm>
        <a:prstGeom prst="roundRect">
          <a:avLst>
            <a:gd name="adj" fmla="val 10000"/>
          </a:avLst>
        </a:prstGeom>
        <a:solidFill>
          <a:srgbClr val="008A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Cólera</a:t>
          </a:r>
        </a:p>
      </dsp:txBody>
      <dsp:txXfrm>
        <a:off x="34226" y="2096114"/>
        <a:ext cx="1311929" cy="1100121"/>
      </dsp:txXfrm>
    </dsp:sp>
    <dsp:sp modelId="{6B298B1D-C870-4DA2-8513-B53AEDBB8506}">
      <dsp:nvSpPr>
        <dsp:cNvPr id="0" name=""/>
        <dsp:cNvSpPr/>
      </dsp:nvSpPr>
      <dsp:spPr>
        <a:xfrm rot="21582755">
          <a:off x="1486115" y="1405934"/>
          <a:ext cx="263102" cy="2936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1486115" y="1464854"/>
        <a:ext cx="184171" cy="176167"/>
      </dsp:txXfrm>
    </dsp:sp>
    <dsp:sp modelId="{7D244707-EF3B-4F45-8085-C09DB5DA4B1A}">
      <dsp:nvSpPr>
        <dsp:cNvPr id="0" name=""/>
        <dsp:cNvSpPr/>
      </dsp:nvSpPr>
      <dsp:spPr>
        <a:xfrm>
          <a:off x="1974730" y="936922"/>
          <a:ext cx="1221922" cy="12219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ECF3-47A8-44C5-A6A1-E360E65270B7}">
      <dsp:nvSpPr>
        <dsp:cNvPr id="0" name=""/>
        <dsp:cNvSpPr/>
      </dsp:nvSpPr>
      <dsp:spPr>
        <a:xfrm>
          <a:off x="1913793" y="2061366"/>
          <a:ext cx="1380381" cy="1208176"/>
        </a:xfrm>
        <a:prstGeom prst="roundRect">
          <a:avLst>
            <a:gd name="adj" fmla="val 10000"/>
          </a:avLst>
        </a:prstGeom>
        <a:solidFill>
          <a:srgbClr val="6699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Peste</a:t>
          </a:r>
        </a:p>
      </dsp:txBody>
      <dsp:txXfrm>
        <a:off x="1949179" y="2096752"/>
        <a:ext cx="1309609" cy="1137404"/>
      </dsp:txXfrm>
    </dsp:sp>
    <dsp:sp modelId="{F66C3017-AD3B-4EA8-A98B-62326724A563}">
      <dsp:nvSpPr>
        <dsp:cNvPr id="0" name=""/>
        <dsp:cNvSpPr/>
      </dsp:nvSpPr>
      <dsp:spPr>
        <a:xfrm rot="17245">
          <a:off x="3459751" y="1406122"/>
          <a:ext cx="263102" cy="2936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459751" y="1464646"/>
        <a:ext cx="184171" cy="176167"/>
      </dsp:txXfrm>
    </dsp:sp>
    <dsp:sp modelId="{ECBDD443-7F5D-4CEA-B32C-F640E540363D}">
      <dsp:nvSpPr>
        <dsp:cNvPr id="0" name=""/>
        <dsp:cNvSpPr/>
      </dsp:nvSpPr>
      <dsp:spPr>
        <a:xfrm>
          <a:off x="3948366" y="946822"/>
          <a:ext cx="1221922" cy="12219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1F5BC-C367-4916-86D8-32E14619DDED}">
      <dsp:nvSpPr>
        <dsp:cNvPr id="0" name=""/>
        <dsp:cNvSpPr/>
      </dsp:nvSpPr>
      <dsp:spPr>
        <a:xfrm>
          <a:off x="3854621" y="2075439"/>
          <a:ext cx="1380381" cy="11685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Fiebre amarilla</a:t>
          </a:r>
        </a:p>
      </dsp:txBody>
      <dsp:txXfrm>
        <a:off x="3888847" y="2109665"/>
        <a:ext cx="1311929" cy="1100121"/>
      </dsp:txXfrm>
    </dsp:sp>
    <dsp:sp modelId="{3CB8B3AD-665A-4920-B738-32A6646DA4CC}">
      <dsp:nvSpPr>
        <dsp:cNvPr id="0" name=""/>
        <dsp:cNvSpPr/>
      </dsp:nvSpPr>
      <dsp:spPr>
        <a:xfrm rot="18219">
          <a:off x="5433387" y="1416308"/>
          <a:ext cx="263103" cy="2936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5433388" y="1474821"/>
        <a:ext cx="184172" cy="176167"/>
      </dsp:txXfrm>
    </dsp:sp>
    <dsp:sp modelId="{33BA2A52-C0B8-413D-97D5-3E76925D1728}">
      <dsp:nvSpPr>
        <dsp:cNvPr id="0" name=""/>
        <dsp:cNvSpPr/>
      </dsp:nvSpPr>
      <dsp:spPr>
        <a:xfrm>
          <a:off x="5922002" y="957282"/>
          <a:ext cx="1221922" cy="12219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20735-7639-44E1-BF88-6BB4E62F82B8}">
      <dsp:nvSpPr>
        <dsp:cNvPr id="0" name=""/>
        <dsp:cNvSpPr/>
      </dsp:nvSpPr>
      <dsp:spPr>
        <a:xfrm>
          <a:off x="5820889" y="2094697"/>
          <a:ext cx="1380381" cy="112673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Fiebres hemorrágicas (Ébola, Marburgo)</a:t>
          </a:r>
        </a:p>
      </dsp:txBody>
      <dsp:txXfrm>
        <a:off x="5853890" y="2127698"/>
        <a:ext cx="1314379" cy="106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0913-BDFF-4624-A61D-AC323618C7E1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7A13-A61A-44A5-879B-EEF73314ACD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28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6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9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6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1E6A-CA3B-4DAD-A452-EA5DE8B5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77AB2-385D-42AF-ADC0-72839B89B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4316B-2832-49BC-93EF-ADCD8547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E2326-8BFF-4C0F-99EB-370E0FAE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EC34E-F886-407F-8881-C6595DE5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09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67E4-3AC0-4FCE-ACB6-7D25A3DA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471EF-24EE-4212-B503-FAF9C518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20F47-73B3-461D-A6AB-5D0B3D7D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2C99-F1D7-4669-9658-78FB9730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C5B23-36F1-414C-AD24-E545C716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57647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59B73-A908-4EDC-A309-6FEC1D3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DE08A-E0B7-4B79-850D-8C2F0355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B60A3-2726-4670-AC3D-AD77A317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135B8-9902-4803-8C8F-D7752535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733EA-DAD0-4F87-B1AB-E4EEA4FA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3795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3D6FA-35B0-4A35-BE3D-3B4C9A40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B12DB-E069-4F7B-B2DD-46F8EA7D8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E0C7E-A5EA-47FE-B8F2-344487E6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BAAF3B-A9BA-4D27-A178-72D40E40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0238C-2394-488E-BFD4-D4019EEE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B862B-4CF0-4F9E-8BBC-3B63A1D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44507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CACF-759C-441A-831B-45779A23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1190A0-2E22-41A3-9ACC-E3FE5E1D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423112-1BF1-429A-85A3-50DA1591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88B0E1-DDC9-4325-B45D-4E496A7F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CFF9AB-FBD8-4522-B550-2A1703050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0C6273-0E6E-4F1C-B658-681ED58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31E539-41AC-47BD-9309-682D2266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E5B764-1219-4746-B0DB-E885D633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83679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A9D1F-A706-464A-8B02-02143769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FEEC67-D3DA-4F60-982A-500AFD6A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18A673-7B53-4597-B500-AD63DD05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4E5E06-DFAD-48ED-901B-25A829EC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62811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12A1B-3C1F-4F10-A83E-719767F1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D8A016-F92C-4316-BF5E-B7D3375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1BE03B-0219-4EA3-90FD-0DECFC2F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45598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E2564-8DB5-4E07-B036-38001C61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ADAA-2321-448F-AAC8-EEF8E4ED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CF29A-1B77-469C-A1FD-93B97BCF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F7AA4-026B-4E1C-9555-738AE947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E014A-D471-424B-A08D-EAAEAC31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88A30D-4529-46F4-82C6-0647BFF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3368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9958-3979-43A6-BD35-BA3B91A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37D9F4-534C-4CC5-8849-5ED2831AF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CE8D1C-9880-4EE5-A11D-C7BFE333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04770-729B-4E99-8273-1A6D6019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1FB9D6-76B7-424E-A0FF-962049DF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D719D-42D9-459E-A112-F7EDA755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85344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1C9E-71C8-4140-9320-F1837C21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763C96-724F-4340-A811-5186F75F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B82FC-8B9B-4E5C-B492-9994107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68366-12E9-4EDE-A394-7A92CEE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32E02-64AC-40A2-975D-9C4FC080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461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0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6DF8B4-44B4-4DFD-9B0C-B75FE150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9C2E7A-866F-48C7-8467-3C53B9528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78605-953D-41DD-BC36-D92C1C26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97C7B-C4FA-494A-96B4-60298DB5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4BDD6-02AC-49B7-9D28-84FBB5FB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1817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1E6018-28B6-428A-867F-7ACEFB0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8BD78-DE5B-4F85-8808-84EFFEC8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9A017-08A5-484D-9CCC-30561E91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36A45-DAF5-4EE9-A462-9B993EF6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DDDAF-EBBF-4ED9-85CD-3384FCD38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22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diagramData" Target="../diagrams/data6.xml"/><Relationship Id="rId12" Type="http://schemas.openxmlformats.org/officeDocument/2006/relationships/image" Target="../media/image34.jpeg"/><Relationship Id="rId17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microsoft.com/office/2007/relationships/diagramDrawing" Target="../diagrams/drawing6.xml"/><Relationship Id="rId5" Type="http://schemas.openxmlformats.org/officeDocument/2006/relationships/image" Target="../media/image8.svg"/><Relationship Id="rId15" Type="http://schemas.openxmlformats.org/officeDocument/2006/relationships/slide" Target="slide6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microsoft.com/office/2007/relationships/diagramDrawing" Target="../diagrams/drawing7.xml"/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7.xml"/><Relationship Id="rId2" Type="http://schemas.openxmlformats.org/officeDocument/2006/relationships/image" Target="../media/image16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8.svg"/><Relationship Id="rId15" Type="http://schemas.openxmlformats.org/officeDocument/2006/relationships/image" Target="../media/image14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7.png"/><Relationship Id="rId9" Type="http://schemas.openxmlformats.org/officeDocument/2006/relationships/diagramData" Target="../diagrams/data7.xml"/><Relationship Id="rId1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slide" Target="slide6.xml"/><Relationship Id="rId12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11" Type="http://schemas.openxmlformats.org/officeDocument/2006/relationships/image" Target="../media/image40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5.svg"/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8.sv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5.svg"/><Relationship Id="rId3" Type="http://schemas.openxmlformats.org/officeDocument/2006/relationships/image" Target="../media/image8.svg"/><Relationship Id="rId7" Type="http://schemas.openxmlformats.org/officeDocument/2006/relationships/image" Target="../media/image24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19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diagramData" Target="../diagrams/data1.xml"/><Relationship Id="rId12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1.svg"/><Relationship Id="rId3" Type="http://schemas.openxmlformats.org/officeDocument/2006/relationships/image" Target="../media/image8.svg"/><Relationship Id="rId7" Type="http://schemas.openxmlformats.org/officeDocument/2006/relationships/diagramData" Target="../diagrams/data2.xml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4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4.xml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5.svg"/><Relationship Id="rId2" Type="http://schemas.openxmlformats.org/officeDocument/2006/relationships/image" Target="../media/image32.png"/><Relationship Id="rId16" Type="http://schemas.openxmlformats.org/officeDocument/2006/relationships/image" Target="../media/image14.png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diagramLayout" Target="../diagrams/layout3.xml"/><Relationship Id="rId5" Type="http://schemas.openxmlformats.org/officeDocument/2006/relationships/image" Target="../media/image7.png"/><Relationship Id="rId15" Type="http://schemas.openxmlformats.org/officeDocument/2006/relationships/slide" Target="slide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4.xml"/><Relationship Id="rId4" Type="http://schemas.openxmlformats.org/officeDocument/2006/relationships/image" Target="../media/image17.svg"/><Relationship Id="rId9" Type="http://schemas.openxmlformats.org/officeDocument/2006/relationships/image" Target="../media/image19.svg"/><Relationship Id="rId14" Type="http://schemas.microsoft.com/office/2007/relationships/diagramDrawing" Target="../diagrams/drawing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8.png"/><Relationship Id="rId3" Type="http://schemas.openxmlformats.org/officeDocument/2006/relationships/image" Target="../media/image25.svg"/><Relationship Id="rId7" Type="http://schemas.openxmlformats.org/officeDocument/2006/relationships/image" Target="../media/image8.svg"/><Relationship Id="rId12" Type="http://schemas.microsoft.com/office/2007/relationships/diagramDrawing" Target="../diagrams/drawing5.xml"/><Relationship Id="rId17" Type="http://schemas.openxmlformats.org/officeDocument/2006/relationships/image" Target="../media/image15.svg"/><Relationship Id="rId2" Type="http://schemas.openxmlformats.org/officeDocument/2006/relationships/image" Target="../media/image2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3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468C6E0-D121-4925-86DD-614C9C423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92" y="542168"/>
            <a:ext cx="11122160" cy="588060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396EE09-3C14-40BD-BEA9-7AF80697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92" y="1684006"/>
            <a:ext cx="3018004" cy="359692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0" name="Google Shape;54;p3">
            <a:extLst>
              <a:ext uri="{FF2B5EF4-FFF2-40B4-BE49-F238E27FC236}">
                <a16:creationId xmlns:a16="http://schemas.microsoft.com/office/drawing/2014/main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5;p3">
            <a:extLst>
              <a:ext uri="{FF2B5EF4-FFF2-40B4-BE49-F238E27FC236}">
                <a16:creationId xmlns:a16="http://schemas.microsoft.com/office/drawing/2014/main" id="{E89B61FA-E7DE-4A8F-B7FF-B98BBD0AAD5E}"/>
              </a:ext>
            </a:extLst>
          </p:cNvPr>
          <p:cNvSpPr txBox="1"/>
          <p:nvPr/>
        </p:nvSpPr>
        <p:spPr>
          <a:xfrm>
            <a:off x="6581135" y="4328125"/>
            <a:ext cx="39324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Operación del Sistema de Vigilancia en Salud Pública</a:t>
            </a:r>
            <a:endParaRPr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BDC1EC2A-0F71-47CF-ADD6-48C1575713E9}"/>
              </a:ext>
            </a:extLst>
          </p:cNvPr>
          <p:cNvSpPr/>
          <p:nvPr/>
        </p:nvSpPr>
        <p:spPr>
          <a:xfrm>
            <a:off x="2830304" y="3311524"/>
            <a:ext cx="1220740" cy="357515"/>
          </a:xfrm>
          <a:prstGeom prst="rightArrow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028" name="Picture 4" descr="SIVIGILA - FUAA - VIGILANCIA EN SALUD PUBLICA">
            <a:extLst>
              <a:ext uri="{FF2B5EF4-FFF2-40B4-BE49-F238E27FC236}">
                <a16:creationId xmlns:a16="http://schemas.microsoft.com/office/drawing/2014/main" id="{1FDA82DE-381F-E2AC-F359-F5D4BE63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0"/>
          <a:stretch/>
        </p:blipFill>
        <p:spPr bwMode="auto">
          <a:xfrm>
            <a:off x="441446" y="2540813"/>
            <a:ext cx="2381250" cy="18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3086EC-B79B-C170-1F0A-B7C952223153}"/>
              </a:ext>
            </a:extLst>
          </p:cNvPr>
          <p:cNvSpPr txBox="1"/>
          <p:nvPr/>
        </p:nvSpPr>
        <p:spPr>
          <a:xfrm>
            <a:off x="6096000" y="2317737"/>
            <a:ext cx="51446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lang="es-419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F5F23E0-C664-4905-9861-CCA97C69B4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5217" y="2839179"/>
            <a:ext cx="2429815" cy="11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18D67325-2DBF-4F30-BD21-69DB71E4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8554"/>
            <a:ext cx="5362440" cy="667107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A321F7AA-C5A1-4703-8A2D-14396F7B0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596579F1-1357-4521-923D-01C4921B335C}"/>
              </a:ext>
            </a:extLst>
          </p:cNvPr>
          <p:cNvSpPr txBox="1"/>
          <p:nvPr/>
        </p:nvSpPr>
        <p:spPr>
          <a:xfrm>
            <a:off x="473632" y="543584"/>
            <a:ext cx="510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Eventos de interés en salud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6E05E1B-F240-43FD-808F-943B7D673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graphicFrame>
        <p:nvGraphicFramePr>
          <p:cNvPr id="2" name="3 Diagrama">
            <a:extLst>
              <a:ext uri="{FF2B5EF4-FFF2-40B4-BE49-F238E27FC236}">
                <a16:creationId xmlns:a16="http://schemas.microsoft.com/office/drawing/2014/main" id="{C2A1D431-A88B-EEBA-0489-B12862687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95807"/>
              </p:ext>
            </p:extLst>
          </p:nvPr>
        </p:nvGraphicFramePr>
        <p:xfrm>
          <a:off x="2709163" y="796349"/>
          <a:ext cx="11938250" cy="532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50" name="Picture 6" descr="Rubéola Causas, síntomas y tratamiento">
            <a:extLst>
              <a:ext uri="{FF2B5EF4-FFF2-40B4-BE49-F238E27FC236}">
                <a16:creationId xmlns:a16="http://schemas.microsoft.com/office/drawing/2014/main" id="{A4392E62-2506-D8C2-A3D2-FC08497ED0A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 bwMode="auto">
          <a:xfrm>
            <a:off x="2232377" y="4413881"/>
            <a:ext cx="1992086" cy="19920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061A2E2-6584-ACE4-BBA3-F53CB6E32E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0120" y="3786981"/>
            <a:ext cx="305158" cy="10139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3CD4B3-FFF3-FDF4-7EDF-181EB30A4D45}"/>
              </a:ext>
            </a:extLst>
          </p:cNvPr>
          <p:cNvSpPr txBox="1"/>
          <p:nvPr/>
        </p:nvSpPr>
        <p:spPr>
          <a:xfrm>
            <a:off x="529180" y="1627346"/>
            <a:ext cx="7367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/>
                </a:solidFill>
              </a:rPr>
              <a:t>Eventos en eliminación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4" name="Gráfico 13">
            <a:hlinkClick r:id="rId15" action="ppaction://hlinksldjump"/>
            <a:extLst>
              <a:ext uri="{FF2B5EF4-FFF2-40B4-BE49-F238E27FC236}">
                <a16:creationId xmlns:a16="http://schemas.microsoft.com/office/drawing/2014/main" id="{BCB9A309-ACF8-B32F-347A-DEBB112F5D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18D67325-2DBF-4F30-BD21-69DB71E4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9" y="-31826"/>
            <a:ext cx="5362440" cy="6671073"/>
          </a:xfrm>
          <a:prstGeom prst="rect">
            <a:avLst/>
          </a:prstGeom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06EA8D90-EB5A-09A0-E41E-38EFF5FF2C27}"/>
              </a:ext>
            </a:extLst>
          </p:cNvPr>
          <p:cNvSpPr/>
          <p:nvPr/>
        </p:nvSpPr>
        <p:spPr>
          <a:xfrm>
            <a:off x="7922200" y="-18222"/>
            <a:ext cx="4291290" cy="671112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321F7AA-C5A1-4703-8A2D-14396F7B0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6E05E1B-F240-43FD-808F-943B7D673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2886B7AD-ED3B-4E78-B2C0-278F6D87D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4650" y="2561652"/>
            <a:ext cx="305158" cy="101391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135467" y="1499378"/>
            <a:ext cx="3837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Cumplen los siguientes criterios: </a:t>
            </a:r>
          </a:p>
          <a:p>
            <a:pPr marL="28575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Tiene repercusión de Salud Pública grave.</a:t>
            </a: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un evento inusitado o imprevisto.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Existe un riesgo significativo de propagación internacional.</a:t>
            </a: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38B"/>
              </a:buClr>
              <a:buFont typeface="Wingdings" panose="05000000000000000000" pitchFamily="2" charset="2"/>
              <a:buChar char="§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Existe un riesgo significativo de restricciones internacionales a los viajes o al comercio.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1A0080A-52D4-9CCA-43BF-854DE010F26F}"/>
              </a:ext>
            </a:extLst>
          </p:cNvPr>
          <p:cNvSpPr txBox="1"/>
          <p:nvPr/>
        </p:nvSpPr>
        <p:spPr>
          <a:xfrm>
            <a:off x="473632" y="543584"/>
            <a:ext cx="510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Eventos de interés en salud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905706-E42D-385C-18F4-BBD8E8FB1BFA}"/>
              </a:ext>
            </a:extLst>
          </p:cNvPr>
          <p:cNvSpPr txBox="1"/>
          <p:nvPr/>
        </p:nvSpPr>
        <p:spPr>
          <a:xfrm>
            <a:off x="1684496" y="1790450"/>
            <a:ext cx="7367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Eventos de control internacional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EF02EE-7296-2921-E55E-EFA462E86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48290"/>
              </p:ext>
            </p:extLst>
          </p:nvPr>
        </p:nvGraphicFramePr>
        <p:xfrm>
          <a:off x="368887" y="2763097"/>
          <a:ext cx="7423167" cy="38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Gráfico 4">
            <a:hlinkClick r:id="rId14" action="ppaction://hlinksldjump"/>
            <a:extLst>
              <a:ext uri="{FF2B5EF4-FFF2-40B4-BE49-F238E27FC236}">
                <a16:creationId xmlns:a16="http://schemas.microsoft.com/office/drawing/2014/main" id="{B1E7BF25-5872-5166-6CF7-E63986F1B3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CC1BC68D-1388-4636-9AD6-4882DB0F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2EAA7C7-C16C-447F-8E07-C9C4DF2DB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8939B02B-257C-A859-0624-29AEC6F55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8522" y="4874755"/>
            <a:ext cx="305158" cy="1013911"/>
          </a:xfrm>
          <a:prstGeom prst="rect">
            <a:avLst/>
          </a:prstGeom>
        </p:spPr>
      </p:pic>
      <p:pic>
        <p:nvPicPr>
          <p:cNvPr id="55" name="Gráfico 54">
            <a:hlinkClick r:id="rId7" action="ppaction://hlinksldjump"/>
            <a:extLst>
              <a:ext uri="{FF2B5EF4-FFF2-40B4-BE49-F238E27FC236}">
                <a16:creationId xmlns:a16="http://schemas.microsoft.com/office/drawing/2014/main" id="{A733FDC0-99A7-A309-F8AB-9E6077A14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5947" y="6026956"/>
            <a:ext cx="527654" cy="527654"/>
          </a:xfrm>
          <a:prstGeom prst="rect">
            <a:avLst/>
          </a:prstGeom>
        </p:spPr>
      </p:pic>
      <p:pic>
        <p:nvPicPr>
          <p:cNvPr id="22" name="Imagen 2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21C395C-9C2B-0B08-6711-57F26CFB5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30" y="106392"/>
            <a:ext cx="4001950" cy="6573328"/>
          </a:xfrm>
          <a:prstGeom prst="rect">
            <a:avLst/>
          </a:prstGeom>
        </p:spPr>
      </p:pic>
      <p:pic>
        <p:nvPicPr>
          <p:cNvPr id="24" name="Imagen 24" descr="Imagen que contiene Tabla&#10;&#10;Descripción generada automáticamente">
            <a:extLst>
              <a:ext uri="{FF2B5EF4-FFF2-40B4-BE49-F238E27FC236}">
                <a16:creationId xmlns:a16="http://schemas.microsoft.com/office/drawing/2014/main" id="{F292C0C6-E05B-326E-A8A4-C9B1B4BCF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4325" y="111195"/>
            <a:ext cx="5302370" cy="2998137"/>
          </a:xfrm>
          <a:prstGeom prst="rect">
            <a:avLst/>
          </a:prstGeom>
        </p:spPr>
      </p:pic>
      <p:pic>
        <p:nvPicPr>
          <p:cNvPr id="25" name="Imagen 2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F87FC8-4A32-79BA-A713-6B21251623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4966" y="3100512"/>
            <a:ext cx="6855124" cy="5760935"/>
          </a:xfrm>
          <a:prstGeom prst="rect">
            <a:avLst/>
          </a:prstGeom>
        </p:spPr>
      </p:pic>
      <p:pic>
        <p:nvPicPr>
          <p:cNvPr id="26" name="Imagen 26">
            <a:extLst>
              <a:ext uri="{FF2B5EF4-FFF2-40B4-BE49-F238E27FC236}">
                <a16:creationId xmlns:a16="http://schemas.microsoft.com/office/drawing/2014/main" id="{486D4B62-9678-DFB4-4467-1811AF271C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3344" y="1776912"/>
            <a:ext cx="2498785" cy="9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5">
            <a:extLst>
              <a:ext uri="{FF2B5EF4-FFF2-40B4-BE49-F238E27FC236}">
                <a16:creationId xmlns:a16="http://schemas.microsoft.com/office/drawing/2014/main" id="{DB0E392A-5A06-40B7-952B-57C65DEFDAE2}"/>
              </a:ext>
            </a:extLst>
          </p:cNvPr>
          <p:cNvSpPr txBox="1">
            <a:spLocks/>
          </p:cNvSpPr>
          <p:nvPr/>
        </p:nvSpPr>
        <p:spPr>
          <a:xfrm>
            <a:off x="6262255" y="2125389"/>
            <a:ext cx="5585616" cy="4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Unidad 2.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Sistema de Vigilancia en Salud Pública</a:t>
            </a:r>
          </a:p>
        </p:txBody>
      </p:sp>
      <p:sp>
        <p:nvSpPr>
          <p:cNvPr id="3" name="Google Shape;75;p5">
            <a:extLst>
              <a:ext uri="{FF2B5EF4-FFF2-40B4-BE49-F238E27FC236}">
                <a16:creationId xmlns:a16="http://schemas.microsoft.com/office/drawing/2014/main" id="{0117D596-3F2B-4002-A9B9-2A3168932270}"/>
              </a:ext>
            </a:extLst>
          </p:cNvPr>
          <p:cNvSpPr txBox="1"/>
          <p:nvPr/>
        </p:nvSpPr>
        <p:spPr>
          <a:xfrm>
            <a:off x="6336145" y="3178441"/>
            <a:ext cx="4755897" cy="287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Resultados del aprendizaje: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Describir la operación del sistema de vigilancia en salud púbica​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​Conocer los eventos de interés en salud pública según las medidas de alcance de la población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2C054-946A-4467-B467-F511A4D1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5" name="Gráfico 4">
            <a:hlinkClick r:id="rId4" action="ppaction://hlinksldjump"/>
            <a:extLst>
              <a:ext uri="{FF2B5EF4-FFF2-40B4-BE49-F238E27FC236}">
                <a16:creationId xmlns:a16="http://schemas.microsoft.com/office/drawing/2014/main" id="{10395491-6999-4AED-B723-5DDF56F50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600" y="3118212"/>
            <a:ext cx="305158" cy="10139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09BFED-FFC1-9E8D-6D3A-4128F9E2D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166" y="859578"/>
            <a:ext cx="9413643" cy="5531180"/>
          </a:xfrm>
          <a:prstGeom prst="rect">
            <a:avLst/>
          </a:prstGeom>
        </p:spPr>
      </p:pic>
      <p:sp>
        <p:nvSpPr>
          <p:cNvPr id="5" name="Google Shape;117;g136e287925e_0_0">
            <a:extLst>
              <a:ext uri="{FF2B5EF4-FFF2-40B4-BE49-F238E27FC236}">
                <a16:creationId xmlns:a16="http://schemas.microsoft.com/office/drawing/2014/main" id="{2F2AFB74-2308-23B3-3AA9-BBBDAE61A081}"/>
              </a:ext>
            </a:extLst>
          </p:cNvPr>
          <p:cNvSpPr txBox="1">
            <a:spLocks/>
          </p:cNvSpPr>
          <p:nvPr/>
        </p:nvSpPr>
        <p:spPr>
          <a:xfrm>
            <a:off x="2871019" y="158847"/>
            <a:ext cx="6548283" cy="70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-ES" sz="24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de Vigilancia en Salud Pública</a:t>
            </a:r>
          </a:p>
        </p:txBody>
      </p:sp>
      <p:pic>
        <p:nvPicPr>
          <p:cNvPr id="7" name="Gráfico 6">
            <a:hlinkClick r:id="rId11" action="ppaction://hlinksldjump"/>
            <a:extLst>
              <a:ext uri="{FF2B5EF4-FFF2-40B4-BE49-F238E27FC236}">
                <a16:creationId xmlns:a16="http://schemas.microsoft.com/office/drawing/2014/main" id="{C80B095A-D58B-FDF0-5161-ED379AAA25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3A857-95CD-5CBC-A7D8-D79F33753C26}"/>
              </a:ext>
            </a:extLst>
          </p:cNvPr>
          <p:cNvSpPr/>
          <p:nvPr/>
        </p:nvSpPr>
        <p:spPr>
          <a:xfrm>
            <a:off x="-3729" y="2043327"/>
            <a:ext cx="7069395" cy="4732123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E4EBB10-435A-40AE-B89A-FB80B2CF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89D8C-DF0A-4856-913E-E26A0078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2235336"/>
            <a:ext cx="2132157" cy="427154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0164A82-AFC2-D5E1-856E-EDED7D2FB37A}"/>
              </a:ext>
            </a:extLst>
          </p:cNvPr>
          <p:cNvSpPr txBox="1"/>
          <p:nvPr/>
        </p:nvSpPr>
        <p:spPr>
          <a:xfrm>
            <a:off x="875181" y="802211"/>
            <a:ext cx="37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Manual del Usuario Sivigila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AEB38A2-1DD5-2388-8B5A-708BFD66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394" y="0"/>
            <a:ext cx="5122606" cy="66929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067E558-0E8C-95C9-6F38-DCCAC560F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324012"/>
            <a:ext cx="3595585" cy="4473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B8538-3CDF-2C0E-1B1B-9E0FA22F5DE9}"/>
              </a:ext>
            </a:extLst>
          </p:cNvPr>
          <p:cNvSpPr txBox="1"/>
          <p:nvPr/>
        </p:nvSpPr>
        <p:spPr>
          <a:xfrm>
            <a:off x="2728303" y="3334160"/>
            <a:ext cx="429292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definen los diferentes niveles del flujo de información y las responsabilidades de los actores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3C31AEE3-8EDC-A2AE-AC6E-713BE3CC21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000874" y="0"/>
            <a:ext cx="5191125" cy="656313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21040C5-52EF-C750-6BF6-D5591E9780B8}"/>
              </a:ext>
            </a:extLst>
          </p:cNvPr>
          <p:cNvSpPr txBox="1"/>
          <p:nvPr/>
        </p:nvSpPr>
        <p:spPr>
          <a:xfrm>
            <a:off x="3403919" y="6267829"/>
            <a:ext cx="3734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https://www.ins.gov.co/BibliotecaDigital/1-manual-sivigila-2018-2020.pdf</a:t>
            </a:r>
          </a:p>
        </p:txBody>
      </p:sp>
      <p:pic>
        <p:nvPicPr>
          <p:cNvPr id="17" name="Gráfico 16">
            <a:hlinkClick r:id="rId11" action="ppaction://hlinksldjump"/>
            <a:extLst>
              <a:ext uri="{FF2B5EF4-FFF2-40B4-BE49-F238E27FC236}">
                <a16:creationId xmlns:a16="http://schemas.microsoft.com/office/drawing/2014/main" id="{FB1F4EF8-3409-AD27-5233-55FFC1701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5714999" y="381004"/>
            <a:ext cx="6858001" cy="609600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7B697A52-37FB-AEB9-A567-386295102613}"/>
              </a:ext>
            </a:extLst>
          </p:cNvPr>
          <p:cNvSpPr txBox="1"/>
          <p:nvPr/>
        </p:nvSpPr>
        <p:spPr>
          <a:xfrm>
            <a:off x="19049" y="153219"/>
            <a:ext cx="649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Flujo de información del Sistema de Vigilancia en Salud Pública en Colombia </a:t>
            </a:r>
          </a:p>
          <a:p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CAB4E1-AB74-E34D-2729-04DCB773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242849" y="59083"/>
            <a:ext cx="305158" cy="101391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354D2E91-58BA-21E5-D0E6-591032DBF9D2}"/>
              </a:ext>
            </a:extLst>
          </p:cNvPr>
          <p:cNvGrpSpPr/>
          <p:nvPr/>
        </p:nvGrpSpPr>
        <p:grpSpPr>
          <a:xfrm>
            <a:off x="0" y="1087165"/>
            <a:ext cx="12192000" cy="5759167"/>
            <a:chOff x="0" y="1098833"/>
            <a:chExt cx="12192000" cy="5759167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AF7C071C-A40B-49F3-8AF6-63D174700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6692900"/>
              <a:ext cx="12192000" cy="165100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03B3E9B-FD89-0A1F-22D0-58FCAD647CB8}"/>
                </a:ext>
              </a:extLst>
            </p:cNvPr>
            <p:cNvGrpSpPr/>
            <p:nvPr/>
          </p:nvGrpSpPr>
          <p:grpSpPr>
            <a:xfrm>
              <a:off x="1" y="1098833"/>
              <a:ext cx="12182782" cy="5594067"/>
              <a:chOff x="1" y="1098833"/>
              <a:chExt cx="12182782" cy="5594067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5F88DE80-3954-F53F-B2A8-BB53723ED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" y="1098833"/>
                <a:ext cx="12182782" cy="5594067"/>
              </a:xfrm>
              <a:prstGeom prst="rect">
                <a:avLst/>
              </a:prstGeom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77ECD68-ADD2-522B-FD24-599F0D95CB76}"/>
                  </a:ext>
                </a:extLst>
              </p:cNvPr>
              <p:cNvSpPr txBox="1"/>
              <p:nvPr/>
            </p:nvSpPr>
            <p:spPr>
              <a:xfrm>
                <a:off x="48547" y="5287481"/>
                <a:ext cx="2232538" cy="784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CO" sz="1000" b="1" u="sng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Lunes antes de las 12:00 m</a:t>
                </a:r>
              </a:p>
              <a:p>
                <a:pPr algn="just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Captar</a:t>
                </a:r>
              </a:p>
              <a:p>
                <a:pPr algn="just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Analizar</a:t>
                </a:r>
              </a:p>
              <a:p>
                <a:pPr algn="just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Notificar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A49AF68-9305-8426-6FB1-1D53E2299395}"/>
                  </a:ext>
                </a:extLst>
              </p:cNvPr>
              <p:cNvSpPr txBox="1"/>
              <p:nvPr/>
            </p:nvSpPr>
            <p:spPr>
              <a:xfrm>
                <a:off x="3498132" y="4134556"/>
                <a:ext cx="2497395" cy="1092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CO" sz="1000" b="1" u="sng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Miércoles antes de las 12:00 m</a:t>
                </a:r>
              </a:p>
              <a:p>
                <a:pPr algn="ctr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Gerenciar</a:t>
                </a:r>
              </a:p>
              <a:p>
                <a:pPr algn="ctr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Recepcionar</a:t>
                </a:r>
              </a:p>
              <a:p>
                <a:pPr algn="ctr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Analizar</a:t>
                </a:r>
              </a:p>
              <a:p>
                <a:pPr algn="ctr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Investigar</a:t>
                </a:r>
              </a:p>
              <a:p>
                <a:pPr algn="ctr"/>
                <a:r>
                  <a:rPr lang="es-CO" sz="1000" b="1" dirty="0">
                    <a:latin typeface="Georgia Pro Black" panose="020B0604020202020204" pitchFamily="18" charset="0"/>
                    <a:cs typeface="Aharoni" panose="02010803020104030203" pitchFamily="2" charset="-79"/>
                  </a:rPr>
                  <a:t>Notificar</a:t>
                </a:r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1AECFA1-C130-E99B-1DBF-D313B94BF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162"/>
            <a:stretch/>
          </p:blipFill>
          <p:spPr>
            <a:xfrm>
              <a:off x="2053857" y="4857139"/>
              <a:ext cx="2231329" cy="1007773"/>
            </a:xfrm>
            <a:prstGeom prst="rect">
              <a:avLst/>
            </a:prstGeom>
          </p:spPr>
        </p:pic>
      </p:grpSp>
      <p:pic>
        <p:nvPicPr>
          <p:cNvPr id="22" name="Gráfico 21">
            <a:hlinkClick r:id="rId10" action="ppaction://hlinksldjump"/>
            <a:extLst>
              <a:ext uri="{FF2B5EF4-FFF2-40B4-BE49-F238E27FC236}">
                <a16:creationId xmlns:a16="http://schemas.microsoft.com/office/drawing/2014/main" id="{34EDCAE9-1398-2657-187F-57A95A917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3883B4A-577D-4A4B-8842-359A4417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24012"/>
            <a:ext cx="3595585" cy="447304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DF4FD533-3884-4B95-85E0-386C5E60E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899B3F4-0FF4-4849-A891-E77127A3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DB74298-B3A7-482A-86F1-8718E08E14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569844"/>
              </p:ext>
            </p:extLst>
          </p:nvPr>
        </p:nvGraphicFramePr>
        <p:xfrm>
          <a:off x="1002510" y="967223"/>
          <a:ext cx="11981386" cy="52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3720276" y="6154368"/>
            <a:ext cx="5323488" cy="461665"/>
            <a:chOff x="3595585" y="5923536"/>
            <a:chExt cx="5323488" cy="461665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37A36C7-B87C-4359-9860-DAE66BE41236}"/>
                </a:ext>
              </a:extLst>
            </p:cNvPr>
            <p:cNvSpPr txBox="1"/>
            <p:nvPr/>
          </p:nvSpPr>
          <p:spPr>
            <a:xfrm>
              <a:off x="3595585" y="5923536"/>
              <a:ext cx="1884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schemeClr val="bg1"/>
                  </a:solidFill>
                </a:rPr>
                <a:t>Código UPGD</a:t>
              </a:r>
            </a:p>
          </p:txBody>
        </p:sp>
        <p:sp>
          <p:nvSpPr>
            <p:cNvPr id="23" name="Flecha: a la derecha 4">
              <a:extLst>
                <a:ext uri="{FF2B5EF4-FFF2-40B4-BE49-F238E27FC236}">
                  <a16:creationId xmlns:a16="http://schemas.microsoft.com/office/drawing/2014/main" id="{E0036376-E4D4-493A-9EBA-CEE6069448CA}"/>
                </a:ext>
              </a:extLst>
            </p:cNvPr>
            <p:cNvSpPr/>
            <p:nvPr/>
          </p:nvSpPr>
          <p:spPr>
            <a:xfrm>
              <a:off x="5861655" y="5985053"/>
              <a:ext cx="760818" cy="400148"/>
            </a:xfrm>
            <a:prstGeom prst="rightArrow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D59F69A-E6C9-46FA-A1C3-84F55A3B9393}"/>
                </a:ext>
              </a:extLst>
            </p:cNvPr>
            <p:cNvSpPr txBox="1"/>
            <p:nvPr/>
          </p:nvSpPr>
          <p:spPr>
            <a:xfrm>
              <a:off x="6868512" y="5954313"/>
              <a:ext cx="2050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</a:rPr>
                <a:t>632720456701</a:t>
              </a: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A636E39C-FB56-D9F7-8BDE-6ED0822972CB}"/>
              </a:ext>
            </a:extLst>
          </p:cNvPr>
          <p:cNvSpPr txBox="1"/>
          <p:nvPr/>
        </p:nvSpPr>
        <p:spPr>
          <a:xfrm>
            <a:off x="19049" y="153219"/>
            <a:ext cx="963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Codificación de una Unidad Primaria Generadora de Datos</a:t>
            </a:r>
          </a:p>
          <a:p>
            <a:endParaRPr lang="es-MX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hlinkClick r:id="rId12" action="ppaction://hlinksldjump"/>
            <a:extLst>
              <a:ext uri="{FF2B5EF4-FFF2-40B4-BE49-F238E27FC236}">
                <a16:creationId xmlns:a16="http://schemas.microsoft.com/office/drawing/2014/main" id="{65575BEB-3028-1ADB-C855-8172174DF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C92769-01BB-96A3-6272-52CF3F0B635A}"/>
              </a:ext>
            </a:extLst>
          </p:cNvPr>
          <p:cNvSpPr/>
          <p:nvPr/>
        </p:nvSpPr>
        <p:spPr>
          <a:xfrm rot="5400000">
            <a:off x="4469329" y="-4469328"/>
            <a:ext cx="3253339" cy="1219200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6CF9449-A257-4D8C-9A97-AC0CCD59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79AF77-FA57-483A-8C7B-332208ABB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11A66B9-130E-43DA-ADE8-4C586460B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525847" y="757127"/>
            <a:ext cx="1643561" cy="329269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9F9FE83-9455-AEF4-6442-8C44C163B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44347"/>
              </p:ext>
            </p:extLst>
          </p:nvPr>
        </p:nvGraphicFramePr>
        <p:xfrm>
          <a:off x="5058664" y="2395284"/>
          <a:ext cx="3619760" cy="247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brir corchete 4">
            <a:extLst>
              <a:ext uri="{FF2B5EF4-FFF2-40B4-BE49-F238E27FC236}">
                <a16:creationId xmlns:a16="http://schemas.microsoft.com/office/drawing/2014/main" id="{74881915-70BE-66C8-DED5-6AE734E9A7D4}"/>
              </a:ext>
            </a:extLst>
          </p:cNvPr>
          <p:cNvSpPr/>
          <p:nvPr/>
        </p:nvSpPr>
        <p:spPr>
          <a:xfrm rot="16200000">
            <a:off x="6537375" y="736122"/>
            <a:ext cx="373785" cy="2381463"/>
          </a:xfrm>
          <a:prstGeom prst="leftBracket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10640A-E783-E330-BC4E-D54894C8A30E}"/>
              </a:ext>
            </a:extLst>
          </p:cNvPr>
          <p:cNvSpPr txBox="1"/>
          <p:nvPr/>
        </p:nvSpPr>
        <p:spPr>
          <a:xfrm>
            <a:off x="5896156" y="1602271"/>
            <a:ext cx="1656223" cy="453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rPr>
              <a:t>COMUNIDAD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59BD6F0-2C69-4D50-3659-1C0517D8D5EA}"/>
              </a:ext>
            </a:extLst>
          </p:cNvPr>
          <p:cNvSpPr/>
          <p:nvPr/>
        </p:nvSpPr>
        <p:spPr>
          <a:xfrm>
            <a:off x="5247023" y="702697"/>
            <a:ext cx="3007235" cy="769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Personas, organizaciones comunitarias y control social</a:t>
            </a: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3EA40D86-6A3D-199A-00AB-A49752B6F008}"/>
              </a:ext>
            </a:extLst>
          </p:cNvPr>
          <p:cNvSpPr/>
          <p:nvPr/>
        </p:nvSpPr>
        <p:spPr>
          <a:xfrm>
            <a:off x="8288502" y="2445524"/>
            <a:ext cx="373785" cy="2323751"/>
          </a:xfrm>
          <a:prstGeom prst="leftBracket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B62040-8C96-542D-4F1C-3B64C9D9DCAF}"/>
              </a:ext>
            </a:extLst>
          </p:cNvPr>
          <p:cNvSpPr txBox="1"/>
          <p:nvPr/>
        </p:nvSpPr>
        <p:spPr>
          <a:xfrm rot="16200000">
            <a:off x="7471488" y="3373214"/>
            <a:ext cx="2170787" cy="453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OTROS SECTORES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654F2A-99FD-4B3B-94A9-30AA4F38D3DF}"/>
              </a:ext>
            </a:extLst>
          </p:cNvPr>
          <p:cNvSpPr/>
          <p:nvPr/>
        </p:nvSpPr>
        <p:spPr>
          <a:xfrm>
            <a:off x="9058960" y="2835716"/>
            <a:ext cx="2160798" cy="1446591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economía, ambiente, educación, cultura, comunidad científica, otros.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788848-21F9-C593-EE70-6D25F625C2A3}"/>
              </a:ext>
            </a:extLst>
          </p:cNvPr>
          <p:cNvSpPr txBox="1"/>
          <p:nvPr/>
        </p:nvSpPr>
        <p:spPr>
          <a:xfrm>
            <a:off x="3458306" y="4860587"/>
            <a:ext cx="670224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Organismos Internacionales</a:t>
            </a:r>
          </a:p>
          <a:p>
            <a:pPr algn="ctr">
              <a:lnSpc>
                <a:spcPct val="150000"/>
              </a:lnSpc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Vigilancia Principios Normas y recursos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17F9788-E425-FC59-375D-F1A92FD0FB57}"/>
              </a:ext>
            </a:extLst>
          </p:cNvPr>
          <p:cNvCxnSpPr>
            <a:cxnSpLocks/>
          </p:cNvCxnSpPr>
          <p:nvPr/>
        </p:nvCxnSpPr>
        <p:spPr>
          <a:xfrm flipV="1">
            <a:off x="3155178" y="5296604"/>
            <a:ext cx="7415684" cy="7838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rir corchete 25">
            <a:extLst>
              <a:ext uri="{FF2B5EF4-FFF2-40B4-BE49-F238E27FC236}">
                <a16:creationId xmlns:a16="http://schemas.microsoft.com/office/drawing/2014/main" id="{80A58477-4A09-EFA5-DC87-9209581EE5B6}"/>
              </a:ext>
            </a:extLst>
          </p:cNvPr>
          <p:cNvSpPr/>
          <p:nvPr/>
        </p:nvSpPr>
        <p:spPr>
          <a:xfrm flipH="1">
            <a:off x="4922634" y="2416967"/>
            <a:ext cx="411936" cy="2323751"/>
          </a:xfrm>
          <a:prstGeom prst="leftBracket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C55621-B115-8F16-9834-933AD6D6E4E0}"/>
              </a:ext>
            </a:extLst>
          </p:cNvPr>
          <p:cNvSpPr txBox="1"/>
          <p:nvPr/>
        </p:nvSpPr>
        <p:spPr>
          <a:xfrm rot="5400000">
            <a:off x="4158135" y="3438653"/>
            <a:ext cx="1880643" cy="453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SECTOR SALUD</a:t>
            </a:r>
            <a:endParaRPr lang="es-CO" b="1" dirty="0">
              <a:solidFill>
                <a:schemeClr val="bg2">
                  <a:lumMod val="7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0A2A19E-320F-C7CD-E713-200ADFCD23E8}"/>
              </a:ext>
            </a:extLst>
          </p:cNvPr>
          <p:cNvSpPr/>
          <p:nvPr/>
        </p:nvSpPr>
        <p:spPr>
          <a:xfrm>
            <a:off x="2388293" y="2788488"/>
            <a:ext cx="2160798" cy="14465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MSPS, INS, Invima, Direcciones Territoriales de Salud, Aseguradores, IPS, ENL, comunidades científica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EDE5372-B30F-6367-2EC9-E7A375E080D5}"/>
              </a:ext>
            </a:extLst>
          </p:cNvPr>
          <p:cNvSpPr txBox="1"/>
          <p:nvPr/>
        </p:nvSpPr>
        <p:spPr>
          <a:xfrm>
            <a:off x="689076" y="3108989"/>
            <a:ext cx="1000595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155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EISP</a:t>
            </a:r>
            <a:endParaRPr lang="es-CO" sz="2800" b="1" dirty="0">
              <a:solidFill>
                <a:srgbClr val="155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7E4187EF-E25C-B07D-AD5B-AAE0CCCE3DA0}"/>
              </a:ext>
            </a:extLst>
          </p:cNvPr>
          <p:cNvSpPr/>
          <p:nvPr/>
        </p:nvSpPr>
        <p:spPr>
          <a:xfrm>
            <a:off x="1769806" y="2979174"/>
            <a:ext cx="366888" cy="103238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46EF1A00-E019-30EB-01B3-515E5532F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33" name="Gráfico 32">
            <a:hlinkClick r:id="rId14" action="ppaction://hlinksldjump"/>
            <a:extLst>
              <a:ext uri="{FF2B5EF4-FFF2-40B4-BE49-F238E27FC236}">
                <a16:creationId xmlns:a16="http://schemas.microsoft.com/office/drawing/2014/main" id="{B2026C95-C64F-FA6F-163E-C910577C10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EB4A26-8CBB-606C-477D-1C02F900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5"/>
            <a:ext cx="12192000" cy="66734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104" y="2288145"/>
            <a:ext cx="3521376" cy="438072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graphicFrame>
        <p:nvGraphicFramePr>
          <p:cNvPr id="14" name="6 Diagrama">
            <a:extLst>
              <a:ext uri="{FF2B5EF4-FFF2-40B4-BE49-F238E27FC236}">
                <a16:creationId xmlns:a16="http://schemas.microsoft.com/office/drawing/2014/main" id="{268D24F2-082D-403D-94DF-441D5D99D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993911"/>
              </p:ext>
            </p:extLst>
          </p:nvPr>
        </p:nvGraphicFramePr>
        <p:xfrm>
          <a:off x="4226528" y="1778613"/>
          <a:ext cx="5939238" cy="401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DBC02824-6294-7672-84B9-F59611201583}"/>
              </a:ext>
            </a:extLst>
          </p:cNvPr>
          <p:cNvSpPr txBox="1"/>
          <p:nvPr/>
        </p:nvSpPr>
        <p:spPr>
          <a:xfrm>
            <a:off x="523393" y="709473"/>
            <a:ext cx="963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Eventos de Interés en Salud Pública</a:t>
            </a:r>
          </a:p>
          <a:p>
            <a:endParaRPr lang="es-MX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hlinkClick r:id="rId15" action="ppaction://hlinksldjump"/>
            <a:extLst>
              <a:ext uri="{FF2B5EF4-FFF2-40B4-BE49-F238E27FC236}">
                <a16:creationId xmlns:a16="http://schemas.microsoft.com/office/drawing/2014/main" id="{F2A92035-AB5E-7EBD-F551-38E1E4CDCA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7D451BC-C406-48A7-9D34-F78D5048368E}"/>
              </a:ext>
            </a:extLst>
          </p:cNvPr>
          <p:cNvSpPr txBox="1"/>
          <p:nvPr/>
        </p:nvSpPr>
        <p:spPr>
          <a:xfrm>
            <a:off x="6963507" y="698639"/>
            <a:ext cx="383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Decreto 3518 de 2006</a:t>
            </a:r>
          </a:p>
          <a:p>
            <a:endParaRPr lang="es-MX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7CB599-9DB8-4AC0-BC33-41279BB5C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547469"/>
              </p:ext>
            </p:extLst>
          </p:nvPr>
        </p:nvGraphicFramePr>
        <p:xfrm>
          <a:off x="378745" y="1938118"/>
          <a:ext cx="6102747" cy="359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9A30559D-6F4C-425D-96DD-372606B850EB}"/>
              </a:ext>
            </a:extLst>
          </p:cNvPr>
          <p:cNvSpPr/>
          <p:nvPr/>
        </p:nvSpPr>
        <p:spPr>
          <a:xfrm>
            <a:off x="4464142" y="1166124"/>
            <a:ext cx="30839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CLASIFICACION</a:t>
            </a:r>
          </a:p>
        </p:txBody>
      </p:sp>
    </p:spTree>
    <p:extLst>
      <p:ext uri="{BB962C8B-B14F-4D97-AF65-F5344CB8AC3E}">
        <p14:creationId xmlns:p14="http://schemas.microsoft.com/office/powerpoint/2010/main" val="66686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A31419B-1F2B-4620-AA4F-2626F561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24712" y="2325049"/>
            <a:ext cx="3467288" cy="4532951"/>
          </a:xfrm>
          <a:prstGeom prst="rect">
            <a:avLst/>
          </a:prstGeom>
        </p:spPr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A99BAA8-1FD2-AAE5-B5B4-7C47A2A644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30697" r="30697"/>
          <a:stretch>
            <a:fillRect/>
          </a:stretch>
        </p:blipFill>
        <p:spPr>
          <a:xfrm>
            <a:off x="254000" y="858838"/>
            <a:ext cx="3990975" cy="505618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6FD6C0-C47C-B3E7-A78C-84D632444F0D}"/>
              </a:ext>
            </a:extLst>
          </p:cNvPr>
          <p:cNvSpPr/>
          <p:nvPr/>
        </p:nvSpPr>
        <p:spPr>
          <a:xfrm>
            <a:off x="3117719" y="3577145"/>
            <a:ext cx="8589818" cy="2576946"/>
          </a:xfrm>
          <a:prstGeom prst="roundRect">
            <a:avLst>
              <a:gd name="adj" fmla="val 7895"/>
            </a:avLst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78CEF5-5F72-08E3-395A-4386CDD7BFAA}"/>
              </a:ext>
            </a:extLst>
          </p:cNvPr>
          <p:cNvSpPr txBox="1"/>
          <p:nvPr/>
        </p:nvSpPr>
        <p:spPr>
          <a:xfrm>
            <a:off x="3920886" y="4084762"/>
            <a:ext cx="632364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Eventos cuya reducción es permanente a cero en la incidencia mundial de la infección causada por un agente específico</a:t>
            </a:r>
            <a:endParaRPr lang="en-US" sz="2000" dirty="0">
              <a:solidFill>
                <a:srgbClr val="A3EF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F5E98B-19D9-172E-F058-437A46CD7D83}"/>
              </a:ext>
            </a:extLst>
          </p:cNvPr>
          <p:cNvSpPr txBox="1"/>
          <p:nvPr/>
        </p:nvSpPr>
        <p:spPr>
          <a:xfrm>
            <a:off x="4939253" y="2387874"/>
            <a:ext cx="479375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Eventos en erradicación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86B21081-681E-48FF-B8FF-DE1CD347D987}"/>
              </a:ext>
            </a:extLst>
          </p:cNvPr>
          <p:cNvSpPr txBox="1"/>
          <p:nvPr/>
        </p:nvSpPr>
        <p:spPr>
          <a:xfrm>
            <a:off x="4850763" y="1460550"/>
            <a:ext cx="547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Eventos de Interés en Salud Pública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46994BD-99D8-4FFB-9EF0-65EE8E442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2BFB3BD2-865C-4021-B647-91181462E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graphicFrame>
        <p:nvGraphicFramePr>
          <p:cNvPr id="2" name="4 Diagrama">
            <a:extLst>
              <a:ext uri="{FF2B5EF4-FFF2-40B4-BE49-F238E27FC236}">
                <a16:creationId xmlns:a16="http://schemas.microsoft.com/office/drawing/2014/main" id="{3402BA76-B93D-A770-32C0-689C02E05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596758"/>
              </p:ext>
            </p:extLst>
          </p:nvPr>
        </p:nvGraphicFramePr>
        <p:xfrm>
          <a:off x="686084" y="619772"/>
          <a:ext cx="3894344" cy="447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Gráfico 5">
            <a:extLst>
              <a:ext uri="{FF2B5EF4-FFF2-40B4-BE49-F238E27FC236}">
                <a16:creationId xmlns:a16="http://schemas.microsoft.com/office/drawing/2014/main" id="{A1871D3F-7738-5D2E-C938-97A192230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52176" y="2174296"/>
            <a:ext cx="305158" cy="1013911"/>
          </a:xfrm>
          <a:prstGeom prst="rect">
            <a:avLst/>
          </a:prstGeom>
        </p:spPr>
      </p:pic>
      <p:pic>
        <p:nvPicPr>
          <p:cNvPr id="7" name="Gráfico 6">
            <a:hlinkClick r:id="rId15" action="ppaction://hlinksldjump"/>
            <a:extLst>
              <a:ext uri="{FF2B5EF4-FFF2-40B4-BE49-F238E27FC236}">
                <a16:creationId xmlns:a16="http://schemas.microsoft.com/office/drawing/2014/main" id="{4B01A20F-27CD-B694-A1EB-ECAAD95AA5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5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562</Words>
  <Application>Microsoft Office PowerPoint</Application>
  <PresentationFormat>Panorámica</PresentationFormat>
  <Paragraphs>154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rizki</dc:creator>
  <cp:lastModifiedBy>Alejandra del Pilar Diaz Gomez</cp:lastModifiedBy>
  <cp:revision>128</cp:revision>
  <dcterms:created xsi:type="dcterms:W3CDTF">2022-06-02T12:53:59Z</dcterms:created>
  <dcterms:modified xsi:type="dcterms:W3CDTF">2022-10-06T23:05:44Z</dcterms:modified>
</cp:coreProperties>
</file>