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4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omments/comment5.xml" ContentType="application/vnd.openxmlformats-officedocument.presentationml.comment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86" r:id="rId4"/>
    <p:sldId id="285" r:id="rId5"/>
    <p:sldId id="287" r:id="rId6"/>
    <p:sldId id="277" r:id="rId7"/>
    <p:sldId id="257" r:id="rId8"/>
    <p:sldId id="261" r:id="rId9"/>
    <p:sldId id="284" r:id="rId10"/>
    <p:sldId id="264" r:id="rId11"/>
    <p:sldId id="271" r:id="rId12"/>
    <p:sldId id="273" r:id="rId13"/>
    <p:sldId id="288" r:id="rId14"/>
    <p:sldId id="294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Jimenez" initials="AJ" lastIdx="7" clrIdx="0">
    <p:extLst>
      <p:ext uri="{19B8F6BF-5375-455C-9EA6-DF929625EA0E}">
        <p15:presenceInfo xmlns:p15="http://schemas.microsoft.com/office/powerpoint/2012/main" userId="Andrea Jimenez" providerId="None"/>
      </p:ext>
    </p:extLst>
  </p:cmAuthor>
  <p:cmAuthor id="2" name="Elsa Ruth Arias Patron" initials="ERAP" lastIdx="2" clrIdx="1">
    <p:extLst>
      <p:ext uri="{19B8F6BF-5375-455C-9EA6-DF929625EA0E}">
        <p15:presenceInfo xmlns:p15="http://schemas.microsoft.com/office/powerpoint/2012/main" userId="S-1-5-21-1123561945-299502267-1177238915-194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C790"/>
    <a:srgbClr val="155263"/>
    <a:srgbClr val="339966"/>
    <a:srgbClr val="A3EFD2"/>
    <a:srgbClr val="008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25"/>
  </p:normalViewPr>
  <p:slideViewPr>
    <p:cSldViewPr snapToGrid="0" snapToObjects="1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3T22:21:19.017" idx="1">
    <p:pos x="10" y="10"/>
    <p:text>formato para portadas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3T22:36:00.535" idx="6">
    <p:pos x="2886" y="581"/>
    <p:text>Arial 24 Pts</p:text>
    <p:extLst>
      <p:ext uri="{C676402C-5697-4E1C-873F-D02D1690AC5C}">
        <p15:threadingInfo xmlns:p15="http://schemas.microsoft.com/office/powerpoint/2012/main" timeZoneBias="300"/>
      </p:ext>
    </p:extLst>
  </p:cm>
  <p:cm authorId="2" dt="2022-08-04T11:08:09.931" idx="1">
    <p:pos x="2886" y="717"/>
    <p:text>OK</p:text>
    <p:extLst>
      <p:ext uri="{C676402C-5697-4E1C-873F-D02D1690AC5C}">
        <p15:threadingInfo xmlns:p15="http://schemas.microsoft.com/office/powerpoint/2012/main" timeZoneBias="300">
          <p15:parentCm authorId="1" idx="6"/>
        </p15:threadingInfo>
      </p:ext>
    </p:extLst>
  </p:cm>
  <p:cm authorId="1" dt="2022-08-03T22:40:34.393" idx="7">
    <p:pos x="7129" y="286"/>
    <p:text>Debe ir logo de INS esta en las primeras diapositivas</p:text>
    <p:extLst>
      <p:ext uri="{C676402C-5697-4E1C-873F-D02D1690AC5C}">
        <p15:threadingInfo xmlns:p15="http://schemas.microsoft.com/office/powerpoint/2012/main" timeZoneBias="300"/>
      </p:ext>
    </p:extLst>
  </p:cm>
  <p:cm authorId="2" dt="2022-08-04T11:10:51.792" idx="2">
    <p:pos x="7129" y="422"/>
    <p:text>OK</p:text>
    <p:extLst>
      <p:ext uri="{C676402C-5697-4E1C-873F-D02D1690AC5C}">
        <p15:threadingInfo xmlns:p15="http://schemas.microsoft.com/office/powerpoint/2012/main" timeZoneBias="300">
          <p15:parentCm authorId="1" idx="7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3T22:21:34.157" idx="2">
    <p:pos x="10" y="10"/>
    <p:text>formato para portadas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3T22:21:41.767" idx="3">
    <p:pos x="10" y="10"/>
    <p:text>formato para portadas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3T22:21:48.997" idx="4">
    <p:pos x="10" y="10"/>
    <p:text>formato para portadas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1DD00-914E-4190-A405-74A1DB531446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0686D732-1736-4085-B16C-2E925408718E}">
      <dgm:prSet custT="1"/>
      <dgm:spPr>
        <a:solidFill>
          <a:srgbClr val="155263"/>
        </a:solidFill>
      </dgm:spPr>
      <dgm:t>
        <a:bodyPr/>
        <a:lstStyle/>
        <a:p>
          <a:r>
            <a:rPr lang="es-CO" sz="2000" dirty="0">
              <a:solidFill>
                <a:schemeClr val="bg1"/>
              </a:solidFill>
            </a:rPr>
            <a:t>Describir en términos de variables de persona, tiempo y lugar el comportamiento de los casos notificados de intoxicaciones agudas por sustancias químicas.</a:t>
          </a:r>
        </a:p>
      </dgm:t>
    </dgm:pt>
    <dgm:pt modelId="{EDB758F0-9FE4-4183-8F26-5D43E6E66E59}" type="parTrans" cxnId="{21EF2851-3F14-49D1-A90B-D978300EBE42}">
      <dgm:prSet/>
      <dgm:spPr/>
      <dgm:t>
        <a:bodyPr/>
        <a:lstStyle/>
        <a:p>
          <a:endParaRPr lang="es-CO" sz="5400"/>
        </a:p>
      </dgm:t>
    </dgm:pt>
    <dgm:pt modelId="{C06D1D0C-D643-436E-A70B-1C01F7B91A89}" type="sibTrans" cxnId="{21EF2851-3F14-49D1-A90B-D978300EBE42}">
      <dgm:prSet/>
      <dgm:spPr/>
      <dgm:t>
        <a:bodyPr/>
        <a:lstStyle/>
        <a:p>
          <a:endParaRPr lang="es-CO" sz="5400"/>
        </a:p>
      </dgm:t>
    </dgm:pt>
    <dgm:pt modelId="{3D37AE87-FFF4-405F-B05B-8F66CF217314}">
      <dgm:prSet custT="1"/>
      <dgm:spPr>
        <a:solidFill>
          <a:srgbClr val="155263"/>
        </a:solidFill>
      </dgm:spPr>
      <dgm:t>
        <a:bodyPr/>
        <a:lstStyle/>
        <a:p>
          <a:r>
            <a:rPr lang="es-CO" sz="2000" dirty="0">
              <a:solidFill>
                <a:schemeClr val="bg1"/>
              </a:solidFill>
            </a:rPr>
            <a:t>Realizar seguimiento a los indicadores establecidos para medir la gestión de las entidades territoriales en la respuesta ante situaciones de alerta y brotes.</a:t>
          </a:r>
        </a:p>
      </dgm:t>
    </dgm:pt>
    <dgm:pt modelId="{9C75EF31-CE3B-48EF-8FB5-8C7E936C597A}" type="parTrans" cxnId="{DE3B999D-A15D-4C76-AFC0-A3EBA686AF8B}">
      <dgm:prSet/>
      <dgm:spPr/>
      <dgm:t>
        <a:bodyPr/>
        <a:lstStyle/>
        <a:p>
          <a:endParaRPr lang="es-CO" sz="5400"/>
        </a:p>
      </dgm:t>
    </dgm:pt>
    <dgm:pt modelId="{CB3C81EC-5540-45C9-B872-EE084A667B5C}" type="sibTrans" cxnId="{DE3B999D-A15D-4C76-AFC0-A3EBA686AF8B}">
      <dgm:prSet/>
      <dgm:spPr/>
      <dgm:t>
        <a:bodyPr/>
        <a:lstStyle/>
        <a:p>
          <a:endParaRPr lang="es-CO" sz="5400"/>
        </a:p>
      </dgm:t>
    </dgm:pt>
    <dgm:pt modelId="{1E280E6D-ECCC-44FB-B971-0E376F82E047}">
      <dgm:prSet custT="1"/>
      <dgm:spPr>
        <a:solidFill>
          <a:srgbClr val="155263"/>
        </a:solidFill>
      </dgm:spPr>
      <dgm:t>
        <a:bodyPr/>
        <a:lstStyle/>
        <a:p>
          <a:r>
            <a:rPr lang="es-ES" sz="2000" dirty="0">
              <a:solidFill>
                <a:schemeClr val="bg1"/>
              </a:solidFill>
            </a:rPr>
            <a:t>Analizar la tendencia del comportamiento del evento, según grupos de sustancia principalmente implicados y   poblacionales de interés.</a:t>
          </a:r>
          <a:endParaRPr lang="es-CO" sz="2000" dirty="0">
            <a:solidFill>
              <a:schemeClr val="bg1"/>
            </a:solidFill>
          </a:endParaRPr>
        </a:p>
      </dgm:t>
    </dgm:pt>
    <dgm:pt modelId="{D54DF894-409C-42DE-A266-BC8FF5ACBE60}" type="parTrans" cxnId="{E5A170EA-C671-4D8B-AF96-FDB4CA410197}">
      <dgm:prSet/>
      <dgm:spPr/>
      <dgm:t>
        <a:bodyPr/>
        <a:lstStyle/>
        <a:p>
          <a:endParaRPr lang="es-CO" sz="5400"/>
        </a:p>
      </dgm:t>
    </dgm:pt>
    <dgm:pt modelId="{338ABC97-8D36-4712-B78D-11BAB133F8B5}" type="sibTrans" cxnId="{E5A170EA-C671-4D8B-AF96-FDB4CA410197}">
      <dgm:prSet/>
      <dgm:spPr/>
      <dgm:t>
        <a:bodyPr/>
        <a:lstStyle/>
        <a:p>
          <a:endParaRPr lang="es-CO" sz="5400"/>
        </a:p>
      </dgm:t>
    </dgm:pt>
    <dgm:pt modelId="{B9DB20BD-EA41-4CBD-8D2C-5EFA27161D0A}" type="pres">
      <dgm:prSet presAssocID="{B451DD00-914E-4190-A405-74A1DB5314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2B74501-1ECF-4BC5-B9B0-0FD39D2D8697}" type="pres">
      <dgm:prSet presAssocID="{0686D732-1736-4085-B16C-2E925408718E}" presName="parentLin" presStyleCnt="0"/>
      <dgm:spPr/>
    </dgm:pt>
    <dgm:pt modelId="{76217AF3-34C1-4954-8E2A-1B5DD7404ADE}" type="pres">
      <dgm:prSet presAssocID="{0686D732-1736-4085-B16C-2E925408718E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705CD156-227D-41B9-ADF8-88B14B6F0DC2}" type="pres">
      <dgm:prSet presAssocID="{0686D732-1736-4085-B16C-2E925408718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5F16BB6-6084-4218-8539-006FC6B769D6}" type="pres">
      <dgm:prSet presAssocID="{0686D732-1736-4085-B16C-2E925408718E}" presName="negativeSpace" presStyleCnt="0"/>
      <dgm:spPr/>
    </dgm:pt>
    <dgm:pt modelId="{FC7E2C31-0257-46F4-8B6F-B147B3FFCE33}" type="pres">
      <dgm:prSet presAssocID="{0686D732-1736-4085-B16C-2E925408718E}" presName="childText" presStyleLbl="conFgAcc1" presStyleIdx="0" presStyleCnt="3" custScaleX="89854">
        <dgm:presLayoutVars>
          <dgm:bulletEnabled val="1"/>
        </dgm:presLayoutVars>
      </dgm:prSet>
      <dgm:spPr>
        <a:noFill/>
        <a:ln>
          <a:solidFill>
            <a:schemeClr val="accent2">
              <a:lumMod val="40000"/>
              <a:lumOff val="60000"/>
            </a:schemeClr>
          </a:solidFill>
        </a:ln>
      </dgm:spPr>
    </dgm:pt>
    <dgm:pt modelId="{CBBF1978-D8A6-4E9D-984C-B17E20B1C51A}" type="pres">
      <dgm:prSet presAssocID="{C06D1D0C-D643-436E-A70B-1C01F7B91A89}" presName="spaceBetweenRectangles" presStyleCnt="0"/>
      <dgm:spPr/>
    </dgm:pt>
    <dgm:pt modelId="{B7561EC7-70FD-4914-B7BF-B0A3D1F76825}" type="pres">
      <dgm:prSet presAssocID="{3D37AE87-FFF4-405F-B05B-8F66CF217314}" presName="parentLin" presStyleCnt="0"/>
      <dgm:spPr/>
    </dgm:pt>
    <dgm:pt modelId="{6EDFAA69-7BE4-4705-B9A6-2F68F5DFC61B}" type="pres">
      <dgm:prSet presAssocID="{3D37AE87-FFF4-405F-B05B-8F66CF217314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7283C2A5-47A7-45AB-A82F-2714FE09D88E}" type="pres">
      <dgm:prSet presAssocID="{3D37AE87-FFF4-405F-B05B-8F66CF2173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47463D7-5CA3-4D30-9DB1-21ED59FFE510}" type="pres">
      <dgm:prSet presAssocID="{3D37AE87-FFF4-405F-B05B-8F66CF217314}" presName="negativeSpace" presStyleCnt="0"/>
      <dgm:spPr/>
    </dgm:pt>
    <dgm:pt modelId="{DDB45592-8D19-4F3A-9C54-34E0C4D898A6}" type="pres">
      <dgm:prSet presAssocID="{3D37AE87-FFF4-405F-B05B-8F66CF217314}" presName="childText" presStyleLbl="conFgAcc1" presStyleIdx="1" presStyleCnt="3" custScaleX="89693">
        <dgm:presLayoutVars>
          <dgm:bulletEnabled val="1"/>
        </dgm:presLayoutVars>
      </dgm:prSet>
      <dgm:spPr>
        <a:noFill/>
        <a:ln>
          <a:solidFill>
            <a:schemeClr val="accent4">
              <a:lumMod val="40000"/>
              <a:lumOff val="60000"/>
            </a:schemeClr>
          </a:solidFill>
        </a:ln>
      </dgm:spPr>
    </dgm:pt>
    <dgm:pt modelId="{3C1909E1-EBA8-4C8A-B23D-F960FFE65286}" type="pres">
      <dgm:prSet presAssocID="{CB3C81EC-5540-45C9-B872-EE084A667B5C}" presName="spaceBetweenRectangles" presStyleCnt="0"/>
      <dgm:spPr/>
    </dgm:pt>
    <dgm:pt modelId="{A83EC3AC-12CA-46E3-AEDD-CA4AE1795474}" type="pres">
      <dgm:prSet presAssocID="{1E280E6D-ECCC-44FB-B971-0E376F82E047}" presName="parentLin" presStyleCnt="0"/>
      <dgm:spPr/>
    </dgm:pt>
    <dgm:pt modelId="{8FE3B3D4-D1DF-4A99-9E96-C5AAC8CF0013}" type="pres">
      <dgm:prSet presAssocID="{1E280E6D-ECCC-44FB-B971-0E376F82E047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B5FBA2D3-4B88-49D9-939C-9400CD1CB635}" type="pres">
      <dgm:prSet presAssocID="{1E280E6D-ECCC-44FB-B971-0E376F82E04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1AF8C17-1769-4899-A84F-3BA60C73ADD1}" type="pres">
      <dgm:prSet presAssocID="{1E280E6D-ECCC-44FB-B971-0E376F82E047}" presName="negativeSpace" presStyleCnt="0"/>
      <dgm:spPr/>
    </dgm:pt>
    <dgm:pt modelId="{F3E7C8FD-3462-44BB-A2D1-2CCFD8C28297}" type="pres">
      <dgm:prSet presAssocID="{1E280E6D-ECCC-44FB-B971-0E376F82E047}" presName="childText" presStyleLbl="conFgAcc1" presStyleIdx="2" presStyleCnt="3" custScaleX="89693">
        <dgm:presLayoutVars>
          <dgm:bulletEnabled val="1"/>
        </dgm:presLayoutVars>
      </dgm:prSet>
      <dgm:spPr>
        <a:noFill/>
        <a:ln>
          <a:solidFill>
            <a:srgbClr val="7030A0"/>
          </a:solidFill>
        </a:ln>
      </dgm:spPr>
    </dgm:pt>
  </dgm:ptLst>
  <dgm:cxnLst>
    <dgm:cxn modelId="{AB9075A9-DE41-4F40-95B7-D9E4FE58DF53}" type="presOf" srcId="{1E280E6D-ECCC-44FB-B971-0E376F82E047}" destId="{8FE3B3D4-D1DF-4A99-9E96-C5AAC8CF0013}" srcOrd="0" destOrd="0" presId="urn:microsoft.com/office/officeart/2005/8/layout/list1"/>
    <dgm:cxn modelId="{2AF000F0-5DB0-456F-BD75-3BFADDEA90D4}" type="presOf" srcId="{3D37AE87-FFF4-405F-B05B-8F66CF217314}" destId="{6EDFAA69-7BE4-4705-B9A6-2F68F5DFC61B}" srcOrd="0" destOrd="0" presId="urn:microsoft.com/office/officeart/2005/8/layout/list1"/>
    <dgm:cxn modelId="{21EF2851-3F14-49D1-A90B-D978300EBE42}" srcId="{B451DD00-914E-4190-A405-74A1DB531446}" destId="{0686D732-1736-4085-B16C-2E925408718E}" srcOrd="0" destOrd="0" parTransId="{EDB758F0-9FE4-4183-8F26-5D43E6E66E59}" sibTransId="{C06D1D0C-D643-436E-A70B-1C01F7B91A89}"/>
    <dgm:cxn modelId="{A0D1FF3C-41EC-426A-93D8-E271A40FEF18}" type="presOf" srcId="{0686D732-1736-4085-B16C-2E925408718E}" destId="{76217AF3-34C1-4954-8E2A-1B5DD7404ADE}" srcOrd="0" destOrd="0" presId="urn:microsoft.com/office/officeart/2005/8/layout/list1"/>
    <dgm:cxn modelId="{0CE2A617-9F28-450D-BEFB-5D4A41463179}" type="presOf" srcId="{0686D732-1736-4085-B16C-2E925408718E}" destId="{705CD156-227D-41B9-ADF8-88B14B6F0DC2}" srcOrd="1" destOrd="0" presId="urn:microsoft.com/office/officeart/2005/8/layout/list1"/>
    <dgm:cxn modelId="{E5A170EA-C671-4D8B-AF96-FDB4CA410197}" srcId="{B451DD00-914E-4190-A405-74A1DB531446}" destId="{1E280E6D-ECCC-44FB-B971-0E376F82E047}" srcOrd="2" destOrd="0" parTransId="{D54DF894-409C-42DE-A266-BC8FF5ACBE60}" sibTransId="{338ABC97-8D36-4712-B78D-11BAB133F8B5}"/>
    <dgm:cxn modelId="{6AC8CC0B-2784-42B4-9287-22600009FB30}" type="presOf" srcId="{3D37AE87-FFF4-405F-B05B-8F66CF217314}" destId="{7283C2A5-47A7-45AB-A82F-2714FE09D88E}" srcOrd="1" destOrd="0" presId="urn:microsoft.com/office/officeart/2005/8/layout/list1"/>
    <dgm:cxn modelId="{DE3B999D-A15D-4C76-AFC0-A3EBA686AF8B}" srcId="{B451DD00-914E-4190-A405-74A1DB531446}" destId="{3D37AE87-FFF4-405F-B05B-8F66CF217314}" srcOrd="1" destOrd="0" parTransId="{9C75EF31-CE3B-48EF-8FB5-8C7E936C597A}" sibTransId="{CB3C81EC-5540-45C9-B872-EE084A667B5C}"/>
    <dgm:cxn modelId="{40660670-393D-4B81-A761-E67978CA4419}" type="presOf" srcId="{B451DD00-914E-4190-A405-74A1DB531446}" destId="{B9DB20BD-EA41-4CBD-8D2C-5EFA27161D0A}" srcOrd="0" destOrd="0" presId="urn:microsoft.com/office/officeart/2005/8/layout/list1"/>
    <dgm:cxn modelId="{B6EF1A22-6F4D-44A2-935A-90CEF5563E23}" type="presOf" srcId="{1E280E6D-ECCC-44FB-B971-0E376F82E047}" destId="{B5FBA2D3-4B88-49D9-939C-9400CD1CB635}" srcOrd="1" destOrd="0" presId="urn:microsoft.com/office/officeart/2005/8/layout/list1"/>
    <dgm:cxn modelId="{8C6ED14D-1D69-4C23-97B1-FD9974A9E53F}" type="presParOf" srcId="{B9DB20BD-EA41-4CBD-8D2C-5EFA27161D0A}" destId="{72B74501-1ECF-4BC5-B9B0-0FD39D2D8697}" srcOrd="0" destOrd="0" presId="urn:microsoft.com/office/officeart/2005/8/layout/list1"/>
    <dgm:cxn modelId="{61660FAD-ED18-481A-9D65-CF205D1BFA7F}" type="presParOf" srcId="{72B74501-1ECF-4BC5-B9B0-0FD39D2D8697}" destId="{76217AF3-34C1-4954-8E2A-1B5DD7404ADE}" srcOrd="0" destOrd="0" presId="urn:microsoft.com/office/officeart/2005/8/layout/list1"/>
    <dgm:cxn modelId="{E6305307-8187-4E14-941F-A87DF7BE489E}" type="presParOf" srcId="{72B74501-1ECF-4BC5-B9B0-0FD39D2D8697}" destId="{705CD156-227D-41B9-ADF8-88B14B6F0DC2}" srcOrd="1" destOrd="0" presId="urn:microsoft.com/office/officeart/2005/8/layout/list1"/>
    <dgm:cxn modelId="{58FBFA1C-17EA-4226-BF7A-2EC7C6A35D79}" type="presParOf" srcId="{B9DB20BD-EA41-4CBD-8D2C-5EFA27161D0A}" destId="{35F16BB6-6084-4218-8539-006FC6B769D6}" srcOrd="1" destOrd="0" presId="urn:microsoft.com/office/officeart/2005/8/layout/list1"/>
    <dgm:cxn modelId="{870F0DE1-A838-4F5A-8422-9DCEE3D2C77E}" type="presParOf" srcId="{B9DB20BD-EA41-4CBD-8D2C-5EFA27161D0A}" destId="{FC7E2C31-0257-46F4-8B6F-B147B3FFCE33}" srcOrd="2" destOrd="0" presId="urn:microsoft.com/office/officeart/2005/8/layout/list1"/>
    <dgm:cxn modelId="{CD28389A-FB94-4367-AB4F-A788F977266B}" type="presParOf" srcId="{B9DB20BD-EA41-4CBD-8D2C-5EFA27161D0A}" destId="{CBBF1978-D8A6-4E9D-984C-B17E20B1C51A}" srcOrd="3" destOrd="0" presId="urn:microsoft.com/office/officeart/2005/8/layout/list1"/>
    <dgm:cxn modelId="{7157911A-0A09-46EA-B2FD-730C4B742378}" type="presParOf" srcId="{B9DB20BD-EA41-4CBD-8D2C-5EFA27161D0A}" destId="{B7561EC7-70FD-4914-B7BF-B0A3D1F76825}" srcOrd="4" destOrd="0" presId="urn:microsoft.com/office/officeart/2005/8/layout/list1"/>
    <dgm:cxn modelId="{631FC69E-24F8-4D44-82C6-0CD5593E9AA7}" type="presParOf" srcId="{B7561EC7-70FD-4914-B7BF-B0A3D1F76825}" destId="{6EDFAA69-7BE4-4705-B9A6-2F68F5DFC61B}" srcOrd="0" destOrd="0" presId="urn:microsoft.com/office/officeart/2005/8/layout/list1"/>
    <dgm:cxn modelId="{035D2070-AD8C-4B80-B6AC-698F3AEC7CA2}" type="presParOf" srcId="{B7561EC7-70FD-4914-B7BF-B0A3D1F76825}" destId="{7283C2A5-47A7-45AB-A82F-2714FE09D88E}" srcOrd="1" destOrd="0" presId="urn:microsoft.com/office/officeart/2005/8/layout/list1"/>
    <dgm:cxn modelId="{9C0C82E6-56FC-48D4-89DC-3441D53E5A2B}" type="presParOf" srcId="{B9DB20BD-EA41-4CBD-8D2C-5EFA27161D0A}" destId="{847463D7-5CA3-4D30-9DB1-21ED59FFE510}" srcOrd="5" destOrd="0" presId="urn:microsoft.com/office/officeart/2005/8/layout/list1"/>
    <dgm:cxn modelId="{12AE4B1F-CFF5-4D84-8341-848933DA6F13}" type="presParOf" srcId="{B9DB20BD-EA41-4CBD-8D2C-5EFA27161D0A}" destId="{DDB45592-8D19-4F3A-9C54-34E0C4D898A6}" srcOrd="6" destOrd="0" presId="urn:microsoft.com/office/officeart/2005/8/layout/list1"/>
    <dgm:cxn modelId="{6C0BEB69-76B3-4C43-BE32-306288D74D02}" type="presParOf" srcId="{B9DB20BD-EA41-4CBD-8D2C-5EFA27161D0A}" destId="{3C1909E1-EBA8-4C8A-B23D-F960FFE65286}" srcOrd="7" destOrd="0" presId="urn:microsoft.com/office/officeart/2005/8/layout/list1"/>
    <dgm:cxn modelId="{D3C51D19-6556-4B41-9EB2-B3B23FD16331}" type="presParOf" srcId="{B9DB20BD-EA41-4CBD-8D2C-5EFA27161D0A}" destId="{A83EC3AC-12CA-46E3-AEDD-CA4AE1795474}" srcOrd="8" destOrd="0" presId="urn:microsoft.com/office/officeart/2005/8/layout/list1"/>
    <dgm:cxn modelId="{131E0410-33C5-4575-AAD5-337DA32311B6}" type="presParOf" srcId="{A83EC3AC-12CA-46E3-AEDD-CA4AE1795474}" destId="{8FE3B3D4-D1DF-4A99-9E96-C5AAC8CF0013}" srcOrd="0" destOrd="0" presId="urn:microsoft.com/office/officeart/2005/8/layout/list1"/>
    <dgm:cxn modelId="{053CC241-D74E-4B66-8437-1F5AA56AA796}" type="presParOf" srcId="{A83EC3AC-12CA-46E3-AEDD-CA4AE1795474}" destId="{B5FBA2D3-4B88-49D9-939C-9400CD1CB635}" srcOrd="1" destOrd="0" presId="urn:microsoft.com/office/officeart/2005/8/layout/list1"/>
    <dgm:cxn modelId="{2F5B1F2C-CA4E-47DE-94E8-CA311B956EAC}" type="presParOf" srcId="{B9DB20BD-EA41-4CBD-8D2C-5EFA27161D0A}" destId="{B1AF8C17-1769-4899-A84F-3BA60C73ADD1}" srcOrd="9" destOrd="0" presId="urn:microsoft.com/office/officeart/2005/8/layout/list1"/>
    <dgm:cxn modelId="{7F25909E-DEDE-43E7-A286-62B8B7C45203}" type="presParOf" srcId="{B9DB20BD-EA41-4CBD-8D2C-5EFA27161D0A}" destId="{F3E7C8FD-3462-44BB-A2D1-2CCFD8C2829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E281D0-73ED-4EC5-A5B9-8828462ABD48}" type="doc">
      <dgm:prSet loTypeId="urn:microsoft.com/office/officeart/2005/8/layout/p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CO"/>
        </a:p>
      </dgm:t>
    </dgm:pt>
    <dgm:pt modelId="{2C6A0DE0-D5C2-4147-8122-0445B3715083}">
      <dgm:prSet custT="1"/>
      <dgm:spPr/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Cumplimiento notificación del evento de acuerdo a lineamientos nacionales. Garantizar calidad.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D94650-5ADA-453B-99DD-D539532AE6B3}" type="parTrans" cxnId="{55986D31-E57D-47C0-A3CF-EF3C1B83CDCE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857873-A1BC-4B15-B3CD-7028007F95A9}" type="sibTrans" cxnId="{55986D31-E57D-47C0-A3CF-EF3C1B83CDCE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20E294-7F11-43DF-8758-BD7FE89DD9DE}">
      <dgm:prSet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Manejo inmediato del paciente intoxicado: Guía para el Manejo de Emergencias Toxicológicas o asesoría de la línea toxicológica nacional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4EB6F1-7643-4009-91EF-0D6BB93CF5A4}" type="parTrans" cxnId="{32877A7E-5DD0-484C-8524-DA4A0A239FB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5E85F1-F4AF-477E-B053-1A9E3F1CFB34}" type="sibTrans" cxnId="{32877A7E-5DD0-484C-8524-DA4A0A239FB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208443-F630-448D-8EA2-278D97F6AE36}">
      <dgm:prSet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Conceder a las autoridades locales, departamentales o nacionales de salud la información que se necesite.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558F58-AAA8-48E2-973C-97DFCA174B0D}" type="parTrans" cxnId="{327B554D-1CAF-4DEE-A22E-E3B96EF8FBED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45939C-21FC-4F03-9016-AF1D9F4D5151}" type="sibTrans" cxnId="{327B554D-1CAF-4DEE-A22E-E3B96EF8FBED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DD13A0-EFDF-4508-B3C7-E76011B5A100}">
      <dgm:prSet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Realimentar a las entidades administradoras de planes de beneficios de salud y administradoras de riesgos laborales los casos que requieren seguimiento o tratamiento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52EF64-F5A6-4DC1-9888-5B85EE317E36}" type="parTrans" cxnId="{ECAA68EA-3747-425A-8FEF-6C4A597EBB4A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79111A-CF24-4FA4-9A39-0CF54100BF2A}" type="sibTrans" cxnId="{ECAA68EA-3747-425A-8FEF-6C4A597EBB4A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B7088D-34A1-4506-84E3-9902C7A5A050}">
      <dgm:prSet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Garantizar toma de muestras de laboratorio para diagnósticos cuando esté disponible. Obligatorio cuando se trate de intoxicación por metanol asociado a bebida alcohólica adulterada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46CE8E-BCBF-43C7-B1F8-B80D0772A238}" type="parTrans" cxnId="{3DF15A3C-5600-45B3-9286-09CF967A475D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943DF3-D7EC-4842-A33A-DD06EB970225}" type="sibTrans" cxnId="{3DF15A3C-5600-45B3-9286-09CF967A475D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86267C-12B2-4690-BFFE-5EF21A1A82EA}" type="pres">
      <dgm:prSet presAssocID="{27E281D0-73ED-4EC5-A5B9-8828462ABD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5C50BC6-5C45-46A3-AD05-728055E283DE}" type="pres">
      <dgm:prSet presAssocID="{27E281D0-73ED-4EC5-A5B9-8828462ABD48}" presName="bkgdShp" presStyleLbl="alignAccFollowNode1" presStyleIdx="0" presStyleCnt="1"/>
      <dgm:spPr/>
    </dgm:pt>
    <dgm:pt modelId="{C5D32FA7-22C5-4EEF-81FE-407363897951}" type="pres">
      <dgm:prSet presAssocID="{27E281D0-73ED-4EC5-A5B9-8828462ABD48}" presName="linComp" presStyleCnt="0"/>
      <dgm:spPr/>
    </dgm:pt>
    <dgm:pt modelId="{7C263F2C-C162-4134-A489-B5F0DDE4274D}" type="pres">
      <dgm:prSet presAssocID="{2C6A0DE0-D5C2-4147-8122-0445B3715083}" presName="compNode" presStyleCnt="0"/>
      <dgm:spPr/>
    </dgm:pt>
    <dgm:pt modelId="{34980743-B11A-4CD3-ACFD-3CDFE9AF0574}" type="pres">
      <dgm:prSet presAssocID="{2C6A0DE0-D5C2-4147-8122-0445B371508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B46664D-B288-4FBA-8374-5CC99F7E1463}" type="pres">
      <dgm:prSet presAssocID="{2C6A0DE0-D5C2-4147-8122-0445B3715083}" presName="invisiNode" presStyleLbl="node1" presStyleIdx="0" presStyleCnt="5"/>
      <dgm:spPr/>
    </dgm:pt>
    <dgm:pt modelId="{CA0E50B0-FCE8-4925-A8C4-6879FC7EF2B6}" type="pres">
      <dgm:prSet presAssocID="{2C6A0DE0-D5C2-4147-8122-0445B3715083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A41282ED-37B5-46F1-8DDA-962F26B4457F}" type="pres">
      <dgm:prSet presAssocID="{91857873-A1BC-4B15-B3CD-7028007F95A9}" presName="sibTrans" presStyleLbl="sibTrans2D1" presStyleIdx="0" presStyleCnt="0"/>
      <dgm:spPr/>
      <dgm:t>
        <a:bodyPr/>
        <a:lstStyle/>
        <a:p>
          <a:endParaRPr lang="es-CO"/>
        </a:p>
      </dgm:t>
    </dgm:pt>
    <dgm:pt modelId="{743458AE-30BA-4EA5-8491-6E836DEA5DA7}" type="pres">
      <dgm:prSet presAssocID="{5F20E294-7F11-43DF-8758-BD7FE89DD9DE}" presName="compNode" presStyleCnt="0"/>
      <dgm:spPr/>
    </dgm:pt>
    <dgm:pt modelId="{6E46DD93-7B9B-4ABA-A594-A9DF9775D82C}" type="pres">
      <dgm:prSet presAssocID="{5F20E294-7F11-43DF-8758-BD7FE89DD9D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54D95B4-70B0-41C3-A013-AE016DE3B727}" type="pres">
      <dgm:prSet presAssocID="{5F20E294-7F11-43DF-8758-BD7FE89DD9DE}" presName="invisiNode" presStyleLbl="node1" presStyleIdx="1" presStyleCnt="5"/>
      <dgm:spPr/>
    </dgm:pt>
    <dgm:pt modelId="{54A5B2D7-A1D7-4A46-AFD6-4981D51CDAFA}" type="pres">
      <dgm:prSet presAssocID="{5F20E294-7F11-43DF-8758-BD7FE89DD9DE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A9CD4583-71C4-4979-8D24-50FAF92E1D2E}" type="pres">
      <dgm:prSet presAssocID="{295E85F1-F4AF-477E-B053-1A9E3F1CFB34}" presName="sibTrans" presStyleLbl="sibTrans2D1" presStyleIdx="0" presStyleCnt="0"/>
      <dgm:spPr/>
      <dgm:t>
        <a:bodyPr/>
        <a:lstStyle/>
        <a:p>
          <a:endParaRPr lang="es-CO"/>
        </a:p>
      </dgm:t>
    </dgm:pt>
    <dgm:pt modelId="{C5C13606-38C3-412B-A461-D7CFEC639CF6}" type="pres">
      <dgm:prSet presAssocID="{56208443-F630-448D-8EA2-278D97F6AE36}" presName="compNode" presStyleCnt="0"/>
      <dgm:spPr/>
    </dgm:pt>
    <dgm:pt modelId="{02AE34A2-02FE-4DD1-B622-3C19B037E3EC}" type="pres">
      <dgm:prSet presAssocID="{56208443-F630-448D-8EA2-278D97F6AE3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3261F6-249F-47BB-97DC-0F9BC6872D56}" type="pres">
      <dgm:prSet presAssocID="{56208443-F630-448D-8EA2-278D97F6AE36}" presName="invisiNode" presStyleLbl="node1" presStyleIdx="2" presStyleCnt="5"/>
      <dgm:spPr/>
    </dgm:pt>
    <dgm:pt modelId="{AC6F4E28-AAF8-45AA-8371-B7F870D5A67D}" type="pres">
      <dgm:prSet presAssocID="{56208443-F630-448D-8EA2-278D97F6AE36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26BA5692-3734-4BD6-8F64-E3A320B0B800}" type="pres">
      <dgm:prSet presAssocID="{B445939C-21FC-4F03-9016-AF1D9F4D5151}" presName="sibTrans" presStyleLbl="sibTrans2D1" presStyleIdx="0" presStyleCnt="0"/>
      <dgm:spPr/>
      <dgm:t>
        <a:bodyPr/>
        <a:lstStyle/>
        <a:p>
          <a:endParaRPr lang="es-CO"/>
        </a:p>
      </dgm:t>
    </dgm:pt>
    <dgm:pt modelId="{1FDB1112-CEDB-4B54-A44F-7A83E63D022F}" type="pres">
      <dgm:prSet presAssocID="{91DD13A0-EFDF-4508-B3C7-E76011B5A100}" presName="compNode" presStyleCnt="0"/>
      <dgm:spPr/>
    </dgm:pt>
    <dgm:pt modelId="{CD164D24-F9F5-461C-AB2B-4A0E399E2DE0}" type="pres">
      <dgm:prSet presAssocID="{91DD13A0-EFDF-4508-B3C7-E76011B5A10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2F4231-3DCA-444C-B9EF-477E72236BCE}" type="pres">
      <dgm:prSet presAssocID="{91DD13A0-EFDF-4508-B3C7-E76011B5A100}" presName="invisiNode" presStyleLbl="node1" presStyleIdx="3" presStyleCnt="5"/>
      <dgm:spPr/>
    </dgm:pt>
    <dgm:pt modelId="{166FC7A5-DCCB-4F1D-A78B-45818E3885D9}" type="pres">
      <dgm:prSet presAssocID="{91DD13A0-EFDF-4508-B3C7-E76011B5A100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766BE2ED-6CC8-4600-A5F0-D91B3FA41210}" type="pres">
      <dgm:prSet presAssocID="{9079111A-CF24-4FA4-9A39-0CF54100BF2A}" presName="sibTrans" presStyleLbl="sibTrans2D1" presStyleIdx="0" presStyleCnt="0"/>
      <dgm:spPr/>
      <dgm:t>
        <a:bodyPr/>
        <a:lstStyle/>
        <a:p>
          <a:endParaRPr lang="es-CO"/>
        </a:p>
      </dgm:t>
    </dgm:pt>
    <dgm:pt modelId="{C7EDE0D8-405F-4A65-A2A7-D5A7182C3842}" type="pres">
      <dgm:prSet presAssocID="{45B7088D-34A1-4506-84E3-9902C7A5A050}" presName="compNode" presStyleCnt="0"/>
      <dgm:spPr/>
    </dgm:pt>
    <dgm:pt modelId="{8D6EB311-874A-4C44-B1A9-AA1CAD9D1DF1}" type="pres">
      <dgm:prSet presAssocID="{45B7088D-34A1-4506-84E3-9902C7A5A05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6D67A7A-4280-45BB-ABFC-40458FF5A1F5}" type="pres">
      <dgm:prSet presAssocID="{45B7088D-34A1-4506-84E3-9902C7A5A050}" presName="invisiNode" presStyleLbl="node1" presStyleIdx="4" presStyleCnt="5"/>
      <dgm:spPr/>
    </dgm:pt>
    <dgm:pt modelId="{A1A3F8F8-02E2-4173-A577-5C9EF7B20A68}" type="pres">
      <dgm:prSet presAssocID="{45B7088D-34A1-4506-84E3-9902C7A5A050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</dgm:ptLst>
  <dgm:cxnLst>
    <dgm:cxn modelId="{BEE1822E-BDD4-46DC-A751-B2C9F37BA975}" type="presOf" srcId="{27E281D0-73ED-4EC5-A5B9-8828462ABD48}" destId="{EF86267C-12B2-4690-BFFE-5EF21A1A82EA}" srcOrd="0" destOrd="0" presId="urn:microsoft.com/office/officeart/2005/8/layout/pList2"/>
    <dgm:cxn modelId="{32877A7E-5DD0-484C-8524-DA4A0A239FB1}" srcId="{27E281D0-73ED-4EC5-A5B9-8828462ABD48}" destId="{5F20E294-7F11-43DF-8758-BD7FE89DD9DE}" srcOrd="1" destOrd="0" parTransId="{AA4EB6F1-7643-4009-91EF-0D6BB93CF5A4}" sibTransId="{295E85F1-F4AF-477E-B053-1A9E3F1CFB34}"/>
    <dgm:cxn modelId="{ECAA68EA-3747-425A-8FEF-6C4A597EBB4A}" srcId="{27E281D0-73ED-4EC5-A5B9-8828462ABD48}" destId="{91DD13A0-EFDF-4508-B3C7-E76011B5A100}" srcOrd="3" destOrd="0" parTransId="{5952EF64-F5A6-4DC1-9888-5B85EE317E36}" sibTransId="{9079111A-CF24-4FA4-9A39-0CF54100BF2A}"/>
    <dgm:cxn modelId="{4C487E3C-6A6C-4C8B-8198-8D9E5C1A1A2E}" type="presOf" srcId="{B445939C-21FC-4F03-9016-AF1D9F4D5151}" destId="{26BA5692-3734-4BD6-8F64-E3A320B0B800}" srcOrd="0" destOrd="0" presId="urn:microsoft.com/office/officeart/2005/8/layout/pList2"/>
    <dgm:cxn modelId="{3DF15A3C-5600-45B3-9286-09CF967A475D}" srcId="{27E281D0-73ED-4EC5-A5B9-8828462ABD48}" destId="{45B7088D-34A1-4506-84E3-9902C7A5A050}" srcOrd="4" destOrd="0" parTransId="{7146CE8E-BCBF-43C7-B1F8-B80D0772A238}" sibTransId="{5B943DF3-D7EC-4842-A33A-DD06EB970225}"/>
    <dgm:cxn modelId="{07547867-FE1E-4CAD-BEF5-30E43CF34C4A}" type="presOf" srcId="{2C6A0DE0-D5C2-4147-8122-0445B3715083}" destId="{34980743-B11A-4CD3-ACFD-3CDFE9AF0574}" srcOrd="0" destOrd="0" presId="urn:microsoft.com/office/officeart/2005/8/layout/pList2"/>
    <dgm:cxn modelId="{7C9D6F18-6B9A-484D-A90E-264BE58385E9}" type="presOf" srcId="{91857873-A1BC-4B15-B3CD-7028007F95A9}" destId="{A41282ED-37B5-46F1-8DDA-962F26B4457F}" srcOrd="0" destOrd="0" presId="urn:microsoft.com/office/officeart/2005/8/layout/pList2"/>
    <dgm:cxn modelId="{55986D31-E57D-47C0-A3CF-EF3C1B83CDCE}" srcId="{27E281D0-73ED-4EC5-A5B9-8828462ABD48}" destId="{2C6A0DE0-D5C2-4147-8122-0445B3715083}" srcOrd="0" destOrd="0" parTransId="{DED94650-5ADA-453B-99DD-D539532AE6B3}" sibTransId="{91857873-A1BC-4B15-B3CD-7028007F95A9}"/>
    <dgm:cxn modelId="{02EE5210-4A54-42EA-BFC0-72C19A722992}" type="presOf" srcId="{91DD13A0-EFDF-4508-B3C7-E76011B5A100}" destId="{CD164D24-F9F5-461C-AB2B-4A0E399E2DE0}" srcOrd="0" destOrd="0" presId="urn:microsoft.com/office/officeart/2005/8/layout/pList2"/>
    <dgm:cxn modelId="{327B554D-1CAF-4DEE-A22E-E3B96EF8FBED}" srcId="{27E281D0-73ED-4EC5-A5B9-8828462ABD48}" destId="{56208443-F630-448D-8EA2-278D97F6AE36}" srcOrd="2" destOrd="0" parTransId="{7A558F58-AAA8-48E2-973C-97DFCA174B0D}" sibTransId="{B445939C-21FC-4F03-9016-AF1D9F4D5151}"/>
    <dgm:cxn modelId="{DEC4E67D-439F-480F-81F7-C5562579A008}" type="presOf" srcId="{9079111A-CF24-4FA4-9A39-0CF54100BF2A}" destId="{766BE2ED-6CC8-4600-A5F0-D91B3FA41210}" srcOrd="0" destOrd="0" presId="urn:microsoft.com/office/officeart/2005/8/layout/pList2"/>
    <dgm:cxn modelId="{E521E90B-B0EB-491E-847B-533E2C43EC23}" type="presOf" srcId="{56208443-F630-448D-8EA2-278D97F6AE36}" destId="{02AE34A2-02FE-4DD1-B622-3C19B037E3EC}" srcOrd="0" destOrd="0" presId="urn:microsoft.com/office/officeart/2005/8/layout/pList2"/>
    <dgm:cxn modelId="{6234C50E-2604-445E-8E22-6984709080CE}" type="presOf" srcId="{295E85F1-F4AF-477E-B053-1A9E3F1CFB34}" destId="{A9CD4583-71C4-4979-8D24-50FAF92E1D2E}" srcOrd="0" destOrd="0" presId="urn:microsoft.com/office/officeart/2005/8/layout/pList2"/>
    <dgm:cxn modelId="{98A91B99-3D1B-4502-A6FC-E4B020043BCD}" type="presOf" srcId="{45B7088D-34A1-4506-84E3-9902C7A5A050}" destId="{8D6EB311-874A-4C44-B1A9-AA1CAD9D1DF1}" srcOrd="0" destOrd="0" presId="urn:microsoft.com/office/officeart/2005/8/layout/pList2"/>
    <dgm:cxn modelId="{49D764B7-C740-40F2-B152-D948112171BB}" type="presOf" srcId="{5F20E294-7F11-43DF-8758-BD7FE89DD9DE}" destId="{6E46DD93-7B9B-4ABA-A594-A9DF9775D82C}" srcOrd="0" destOrd="0" presId="urn:microsoft.com/office/officeart/2005/8/layout/pList2"/>
    <dgm:cxn modelId="{13624A17-7BE7-4164-B63A-BA0F5F2A531E}" type="presParOf" srcId="{EF86267C-12B2-4690-BFFE-5EF21A1A82EA}" destId="{35C50BC6-5C45-46A3-AD05-728055E283DE}" srcOrd="0" destOrd="0" presId="urn:microsoft.com/office/officeart/2005/8/layout/pList2"/>
    <dgm:cxn modelId="{3C69B9B2-753C-43BB-A9C6-A32CF230DC1B}" type="presParOf" srcId="{EF86267C-12B2-4690-BFFE-5EF21A1A82EA}" destId="{C5D32FA7-22C5-4EEF-81FE-407363897951}" srcOrd="1" destOrd="0" presId="urn:microsoft.com/office/officeart/2005/8/layout/pList2"/>
    <dgm:cxn modelId="{7FB1999F-29B0-4978-870A-B6758F6C1209}" type="presParOf" srcId="{C5D32FA7-22C5-4EEF-81FE-407363897951}" destId="{7C263F2C-C162-4134-A489-B5F0DDE4274D}" srcOrd="0" destOrd="0" presId="urn:microsoft.com/office/officeart/2005/8/layout/pList2"/>
    <dgm:cxn modelId="{427CE995-B3DF-4473-892E-A6BA71AE9AF2}" type="presParOf" srcId="{7C263F2C-C162-4134-A489-B5F0DDE4274D}" destId="{34980743-B11A-4CD3-ACFD-3CDFE9AF0574}" srcOrd="0" destOrd="0" presId="urn:microsoft.com/office/officeart/2005/8/layout/pList2"/>
    <dgm:cxn modelId="{9FC32407-5F6D-4461-BF2D-95D3AA53E52A}" type="presParOf" srcId="{7C263F2C-C162-4134-A489-B5F0DDE4274D}" destId="{DB46664D-B288-4FBA-8374-5CC99F7E1463}" srcOrd="1" destOrd="0" presId="urn:microsoft.com/office/officeart/2005/8/layout/pList2"/>
    <dgm:cxn modelId="{7A1CDC84-59A6-4568-9265-E1998DC65BFC}" type="presParOf" srcId="{7C263F2C-C162-4134-A489-B5F0DDE4274D}" destId="{CA0E50B0-FCE8-4925-A8C4-6879FC7EF2B6}" srcOrd="2" destOrd="0" presId="urn:microsoft.com/office/officeart/2005/8/layout/pList2"/>
    <dgm:cxn modelId="{80D612BE-D0ED-4A45-9951-7DBFF6EDC67B}" type="presParOf" srcId="{C5D32FA7-22C5-4EEF-81FE-407363897951}" destId="{A41282ED-37B5-46F1-8DDA-962F26B4457F}" srcOrd="1" destOrd="0" presId="urn:microsoft.com/office/officeart/2005/8/layout/pList2"/>
    <dgm:cxn modelId="{8C682F92-5E97-43C5-BA25-841894010423}" type="presParOf" srcId="{C5D32FA7-22C5-4EEF-81FE-407363897951}" destId="{743458AE-30BA-4EA5-8491-6E836DEA5DA7}" srcOrd="2" destOrd="0" presId="urn:microsoft.com/office/officeart/2005/8/layout/pList2"/>
    <dgm:cxn modelId="{049CEF00-FCDE-45E0-A90B-B5E29E7F41D4}" type="presParOf" srcId="{743458AE-30BA-4EA5-8491-6E836DEA5DA7}" destId="{6E46DD93-7B9B-4ABA-A594-A9DF9775D82C}" srcOrd="0" destOrd="0" presId="urn:microsoft.com/office/officeart/2005/8/layout/pList2"/>
    <dgm:cxn modelId="{96FFC426-8BC4-4941-A52E-A8A5920174BB}" type="presParOf" srcId="{743458AE-30BA-4EA5-8491-6E836DEA5DA7}" destId="{B54D95B4-70B0-41C3-A013-AE016DE3B727}" srcOrd="1" destOrd="0" presId="urn:microsoft.com/office/officeart/2005/8/layout/pList2"/>
    <dgm:cxn modelId="{A7E544FA-09D8-423E-8FB8-3B868CE944E1}" type="presParOf" srcId="{743458AE-30BA-4EA5-8491-6E836DEA5DA7}" destId="{54A5B2D7-A1D7-4A46-AFD6-4981D51CDAFA}" srcOrd="2" destOrd="0" presId="urn:microsoft.com/office/officeart/2005/8/layout/pList2"/>
    <dgm:cxn modelId="{9D18DC35-FFF9-46A5-9724-3A79C377D5A3}" type="presParOf" srcId="{C5D32FA7-22C5-4EEF-81FE-407363897951}" destId="{A9CD4583-71C4-4979-8D24-50FAF92E1D2E}" srcOrd="3" destOrd="0" presId="urn:microsoft.com/office/officeart/2005/8/layout/pList2"/>
    <dgm:cxn modelId="{EB62C09E-4B87-4451-92E1-69C9D9915292}" type="presParOf" srcId="{C5D32FA7-22C5-4EEF-81FE-407363897951}" destId="{C5C13606-38C3-412B-A461-D7CFEC639CF6}" srcOrd="4" destOrd="0" presId="urn:microsoft.com/office/officeart/2005/8/layout/pList2"/>
    <dgm:cxn modelId="{1D025625-9951-4CC1-8D6B-A4EFCAA0F96C}" type="presParOf" srcId="{C5C13606-38C3-412B-A461-D7CFEC639CF6}" destId="{02AE34A2-02FE-4DD1-B622-3C19B037E3EC}" srcOrd="0" destOrd="0" presId="urn:microsoft.com/office/officeart/2005/8/layout/pList2"/>
    <dgm:cxn modelId="{7F1492A9-0C47-47FD-8389-5DAB9C346497}" type="presParOf" srcId="{C5C13606-38C3-412B-A461-D7CFEC639CF6}" destId="{E03261F6-249F-47BB-97DC-0F9BC6872D56}" srcOrd="1" destOrd="0" presId="urn:microsoft.com/office/officeart/2005/8/layout/pList2"/>
    <dgm:cxn modelId="{C9B504EB-16B5-451F-8362-F7921B93A838}" type="presParOf" srcId="{C5C13606-38C3-412B-A461-D7CFEC639CF6}" destId="{AC6F4E28-AAF8-45AA-8371-B7F870D5A67D}" srcOrd="2" destOrd="0" presId="urn:microsoft.com/office/officeart/2005/8/layout/pList2"/>
    <dgm:cxn modelId="{18867E64-7D9D-4B08-888A-B7674585FC8C}" type="presParOf" srcId="{C5D32FA7-22C5-4EEF-81FE-407363897951}" destId="{26BA5692-3734-4BD6-8F64-E3A320B0B800}" srcOrd="5" destOrd="0" presId="urn:microsoft.com/office/officeart/2005/8/layout/pList2"/>
    <dgm:cxn modelId="{52BBB0D9-05A5-4600-91CC-4C53D01A83EC}" type="presParOf" srcId="{C5D32FA7-22C5-4EEF-81FE-407363897951}" destId="{1FDB1112-CEDB-4B54-A44F-7A83E63D022F}" srcOrd="6" destOrd="0" presId="urn:microsoft.com/office/officeart/2005/8/layout/pList2"/>
    <dgm:cxn modelId="{92DA0711-BA4A-4031-9503-5D935A31D589}" type="presParOf" srcId="{1FDB1112-CEDB-4B54-A44F-7A83E63D022F}" destId="{CD164D24-F9F5-461C-AB2B-4A0E399E2DE0}" srcOrd="0" destOrd="0" presId="urn:microsoft.com/office/officeart/2005/8/layout/pList2"/>
    <dgm:cxn modelId="{744EC8E0-1789-4A89-A72F-D812CB66913E}" type="presParOf" srcId="{1FDB1112-CEDB-4B54-A44F-7A83E63D022F}" destId="{852F4231-3DCA-444C-B9EF-477E72236BCE}" srcOrd="1" destOrd="0" presId="urn:microsoft.com/office/officeart/2005/8/layout/pList2"/>
    <dgm:cxn modelId="{F9103895-E58A-4AE8-872A-ECAB65A594ED}" type="presParOf" srcId="{1FDB1112-CEDB-4B54-A44F-7A83E63D022F}" destId="{166FC7A5-DCCB-4F1D-A78B-45818E3885D9}" srcOrd="2" destOrd="0" presId="urn:microsoft.com/office/officeart/2005/8/layout/pList2"/>
    <dgm:cxn modelId="{A63AC882-A39F-4EA8-A938-9A52460CD873}" type="presParOf" srcId="{C5D32FA7-22C5-4EEF-81FE-407363897951}" destId="{766BE2ED-6CC8-4600-A5F0-D91B3FA41210}" srcOrd="7" destOrd="0" presId="urn:microsoft.com/office/officeart/2005/8/layout/pList2"/>
    <dgm:cxn modelId="{960D5351-4E16-4A4B-8526-E139B33F6291}" type="presParOf" srcId="{C5D32FA7-22C5-4EEF-81FE-407363897951}" destId="{C7EDE0D8-405F-4A65-A2A7-D5A7182C3842}" srcOrd="8" destOrd="0" presId="urn:microsoft.com/office/officeart/2005/8/layout/pList2"/>
    <dgm:cxn modelId="{6D402624-FA6F-487A-A8A2-4CF55978AA25}" type="presParOf" srcId="{C7EDE0D8-405F-4A65-A2A7-D5A7182C3842}" destId="{8D6EB311-874A-4C44-B1A9-AA1CAD9D1DF1}" srcOrd="0" destOrd="0" presId="urn:microsoft.com/office/officeart/2005/8/layout/pList2"/>
    <dgm:cxn modelId="{B31914A3-D76B-4E2C-B5E6-385DBA02652E}" type="presParOf" srcId="{C7EDE0D8-405F-4A65-A2A7-D5A7182C3842}" destId="{E6D67A7A-4280-45BB-ABFC-40458FF5A1F5}" srcOrd="1" destOrd="0" presId="urn:microsoft.com/office/officeart/2005/8/layout/pList2"/>
    <dgm:cxn modelId="{21EC751C-52F2-49ED-BD4F-3D8E5F41C972}" type="presParOf" srcId="{C7EDE0D8-405F-4A65-A2A7-D5A7182C3842}" destId="{A1A3F8F8-02E2-4173-A577-5C9EF7B20A6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5A2C10-C80F-4793-BE94-5D8C410F4515}" type="doc">
      <dgm:prSet loTypeId="urn:microsoft.com/office/officeart/2016/7/layout/AccentHomeChevronProcess" loCatId="time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E7C1EF-08D0-4816-A9AE-7585CBA4D621}">
      <dgm:prSet phldrT="[Text]" phldr="0" custT="1"/>
      <dgm:spPr>
        <a:noFill/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n-US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 Caso </a:t>
          </a:r>
          <a:r>
            <a:rPr lang="en-US" sz="1600" b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confirmado</a:t>
          </a:r>
          <a:r>
            <a:rPr lang="en-US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por</a:t>
          </a:r>
          <a:r>
            <a:rPr lang="en-US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clínica</a:t>
          </a:r>
          <a:r>
            <a:rPr lang="en-US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</dgm:t>
    </dgm:pt>
    <dgm:pt modelId="{A2138C3C-1FAE-4824-876F-BB5FD3D2C8D6}" type="parTrans" cxnId="{3259905E-C944-44A8-9412-62A6A34D50F8}">
      <dgm:prSet/>
      <dgm:spPr/>
      <dgm:t>
        <a:bodyPr/>
        <a:lstStyle/>
        <a:p>
          <a:endParaRPr lang="en-US"/>
        </a:p>
      </dgm:t>
    </dgm:pt>
    <dgm:pt modelId="{48A8E73B-365B-40F9-B1EE-089819AB4D36}" type="sibTrans" cxnId="{3259905E-C944-44A8-9412-62A6A34D50F8}">
      <dgm:prSet/>
      <dgm:spPr/>
      <dgm:t>
        <a:bodyPr/>
        <a:lstStyle/>
        <a:p>
          <a:endParaRPr lang="en-US"/>
        </a:p>
      </dgm:t>
    </dgm:pt>
    <dgm:pt modelId="{CB99315E-E66B-4459-ACD5-C24D86BF4F04}">
      <dgm:prSet phldrT="[Text]" phldr="0" custT="1"/>
      <dgm:spPr>
        <a:noFill/>
        <a:ln>
          <a:solidFill>
            <a:srgbClr val="F42D63"/>
          </a:solidFill>
        </a:ln>
      </dgm:spPr>
      <dgm:t>
        <a:bodyPr/>
        <a:lstStyle/>
        <a:p>
          <a:pPr rtl="0"/>
          <a:r>
            <a:rPr lang="en-US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 Caso </a:t>
          </a:r>
          <a:r>
            <a:rPr lang="en-US" sz="1600" b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confirmado</a:t>
          </a:r>
          <a:r>
            <a:rPr lang="en-US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por</a:t>
          </a:r>
          <a:r>
            <a:rPr lang="en-US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laboratorio</a:t>
          </a:r>
          <a:endParaRPr lang="en-US" sz="16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591317-C947-4B41-BBA5-C3A8792383DC}" type="parTrans" cxnId="{2A23DA5E-C17C-49B6-AC4C-6CAB93446266}">
      <dgm:prSet/>
      <dgm:spPr/>
      <dgm:t>
        <a:bodyPr/>
        <a:lstStyle/>
        <a:p>
          <a:endParaRPr lang="en-US"/>
        </a:p>
      </dgm:t>
    </dgm:pt>
    <dgm:pt modelId="{93B27725-AF9A-485E-89D1-B8C91B4554F0}" type="sibTrans" cxnId="{2A23DA5E-C17C-49B6-AC4C-6CAB93446266}">
      <dgm:prSet/>
      <dgm:spPr/>
      <dgm:t>
        <a:bodyPr/>
        <a:lstStyle/>
        <a:p>
          <a:endParaRPr lang="en-US"/>
        </a:p>
      </dgm:t>
    </dgm:pt>
    <dgm:pt modelId="{AFD5B10C-0E09-4E64-83F6-8B6A97F133AF}">
      <dgm:prSet phldrT="[Text]" phldr="0" custT="1"/>
      <dgm:spPr>
        <a:noFill/>
        <a:ln>
          <a:solidFill>
            <a:srgbClr val="7030A0"/>
          </a:solidFill>
        </a:ln>
      </dgm:spPr>
      <dgm:t>
        <a:bodyPr/>
        <a:lstStyle/>
        <a:p>
          <a:pPr rtl="0"/>
          <a:r>
            <a:rPr lang="en-US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 Caso </a:t>
          </a:r>
          <a:r>
            <a:rPr lang="en-US" sz="1600" b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confirmado</a:t>
          </a:r>
          <a:r>
            <a:rPr lang="en-US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por</a:t>
          </a:r>
          <a:r>
            <a:rPr lang="en-US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nexo</a:t>
          </a:r>
          <a:r>
            <a:rPr lang="en-US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epidemiológico</a:t>
          </a:r>
          <a:endParaRPr lang="en-US" sz="16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2BD310-3FBD-4227-BB97-610D0E1DB433}" type="parTrans" cxnId="{1A18F21A-2527-45F6-BC3A-59E075F4052E}">
      <dgm:prSet/>
      <dgm:spPr/>
      <dgm:t>
        <a:bodyPr/>
        <a:lstStyle/>
        <a:p>
          <a:endParaRPr lang="en-US"/>
        </a:p>
      </dgm:t>
    </dgm:pt>
    <dgm:pt modelId="{A8C19363-3F65-496C-A293-F4EE7BFE7778}" type="sibTrans" cxnId="{1A18F21A-2527-45F6-BC3A-59E075F4052E}">
      <dgm:prSet/>
      <dgm:spPr/>
      <dgm:t>
        <a:bodyPr/>
        <a:lstStyle/>
        <a:p>
          <a:endParaRPr lang="en-US"/>
        </a:p>
      </dgm:t>
    </dgm:pt>
    <dgm:pt modelId="{5F7D9EC0-8AA9-4ECC-BD3B-5BE6AF701577}">
      <dgm:prSet phldr="0" custT="1"/>
      <dgm:spPr>
        <a:noFill/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 </a:t>
          </a:r>
          <a:r>
            <a:rPr lang="en-US" sz="1600" b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Brote</a:t>
          </a:r>
          <a:endParaRPr lang="en-US" sz="16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DED32F-0D8C-4F11-A549-4CA30BA96756}" type="parTrans" cxnId="{0F2955BB-F7C5-41E9-B956-AC1752AB2202}">
      <dgm:prSet/>
      <dgm:spPr/>
      <dgm:t>
        <a:bodyPr/>
        <a:lstStyle/>
        <a:p>
          <a:endParaRPr lang="es-CO"/>
        </a:p>
      </dgm:t>
    </dgm:pt>
    <dgm:pt modelId="{214E181A-9509-4693-802C-D4245C2C3696}" type="sibTrans" cxnId="{0F2955BB-F7C5-41E9-B956-AC1752AB2202}">
      <dgm:prSet/>
      <dgm:spPr/>
      <dgm:t>
        <a:bodyPr/>
        <a:lstStyle/>
        <a:p>
          <a:endParaRPr lang="en-US"/>
        </a:p>
      </dgm:t>
    </dgm:pt>
    <dgm:pt modelId="{E98D0915-104D-4E4C-BD29-DBD77E12EE01}">
      <dgm:prSet phldrT="[Text]" phldr="0" custT="1"/>
      <dgm:spPr>
        <a:noFill/>
      </dgm:spPr>
      <dgm:t>
        <a:bodyPr/>
        <a:lstStyle/>
        <a:p>
          <a:pPr rtl="0"/>
          <a:r>
            <a:rPr lang="en-US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Caso probable</a:t>
          </a:r>
        </a:p>
      </dgm:t>
    </dgm:pt>
    <dgm:pt modelId="{91D9D20E-6579-4E62-A674-62C61C4B48B8}" type="parTrans" cxnId="{97B06580-A926-44BB-B38B-F827AD68F555}">
      <dgm:prSet/>
      <dgm:spPr/>
      <dgm:t>
        <a:bodyPr/>
        <a:lstStyle/>
        <a:p>
          <a:endParaRPr lang="es-CO"/>
        </a:p>
      </dgm:t>
    </dgm:pt>
    <dgm:pt modelId="{A42EC95D-F25B-410E-8291-D67E00F7748F}" type="sibTrans" cxnId="{97B06580-A926-44BB-B38B-F827AD68F555}">
      <dgm:prSet/>
      <dgm:spPr/>
      <dgm:t>
        <a:bodyPr/>
        <a:lstStyle/>
        <a:p>
          <a:endParaRPr lang="es-CO"/>
        </a:p>
      </dgm:t>
    </dgm:pt>
    <dgm:pt modelId="{794FFE9A-FC21-4AD6-8CE5-0EA7A5C2E3E3}" type="pres">
      <dgm:prSet presAssocID="{0D5A2C10-C80F-4793-BE94-5D8C410F4515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77D5101-BD79-4580-9656-239BC9855141}" type="pres">
      <dgm:prSet presAssocID="{17E7C1EF-08D0-4816-A9AE-7585CBA4D621}" presName="composite" presStyleCnt="0"/>
      <dgm:spPr/>
    </dgm:pt>
    <dgm:pt modelId="{92747BD2-FD39-426D-ABE5-1DB5E41C6329}" type="pres">
      <dgm:prSet presAssocID="{17E7C1EF-08D0-4816-A9AE-7585CBA4D621}" presName="L" presStyleLbl="solidFgAcc1" presStyleIdx="0" presStyleCnt="5">
        <dgm:presLayoutVars>
          <dgm:chMax val="0"/>
          <dgm:chPref val="0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22200987-7B3F-49C8-A1C0-5BD4C59F713F}" type="pres">
      <dgm:prSet presAssocID="{17E7C1EF-08D0-4816-A9AE-7585CBA4D621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77F976-0501-404E-8717-4AE9C24313E6}" type="pres">
      <dgm:prSet presAssocID="{17E7C1EF-08D0-4816-A9AE-7585CBA4D621}" presName="des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CDEBDB5F-B033-4DB9-91A9-30EC8B2AA5D4}" type="pres">
      <dgm:prSet presAssocID="{17E7C1EF-08D0-4816-A9AE-7585CBA4D621}" presName="EmptyPlaceHolder" presStyleCnt="0"/>
      <dgm:spPr/>
    </dgm:pt>
    <dgm:pt modelId="{0264D24D-1892-49F4-B47D-70087135E90F}" type="pres">
      <dgm:prSet presAssocID="{48A8E73B-365B-40F9-B1EE-089819AB4D36}" presName="space" presStyleCnt="0"/>
      <dgm:spPr/>
    </dgm:pt>
    <dgm:pt modelId="{9FC4FFF0-BB2E-4583-8DF8-894998634291}" type="pres">
      <dgm:prSet presAssocID="{CB99315E-E66B-4459-ACD5-C24D86BF4F04}" presName="composite" presStyleCnt="0"/>
      <dgm:spPr/>
    </dgm:pt>
    <dgm:pt modelId="{47E505F5-F91B-4948-9D2C-7E3DEF7D9494}" type="pres">
      <dgm:prSet presAssocID="{CB99315E-E66B-4459-ACD5-C24D86BF4F04}" presName="L" presStyleLbl="solidFgAcc1" presStyleIdx="1" presStyleCnt="5">
        <dgm:presLayoutVars>
          <dgm:chMax val="0"/>
          <dgm:chPref val="0"/>
        </dgm:presLayoutVars>
      </dgm:prSet>
      <dgm:spPr>
        <a:ln>
          <a:solidFill>
            <a:srgbClr val="F42D63"/>
          </a:solidFill>
        </a:ln>
      </dgm:spPr>
    </dgm:pt>
    <dgm:pt modelId="{54266AE6-93DA-44AA-8C25-403C35F66E86}" type="pres">
      <dgm:prSet presAssocID="{CB99315E-E66B-4459-ACD5-C24D86BF4F04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953A7BF-7530-406D-8F9F-93F5A2234CDA}" type="pres">
      <dgm:prSet presAssocID="{CB99315E-E66B-4459-ACD5-C24D86BF4F04}" presName="des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31075E65-521B-422A-8E3C-D91B91E4CE72}" type="pres">
      <dgm:prSet presAssocID="{CB99315E-E66B-4459-ACD5-C24D86BF4F04}" presName="EmptyPlaceHolder" presStyleCnt="0"/>
      <dgm:spPr/>
    </dgm:pt>
    <dgm:pt modelId="{DC6EC1EF-3052-4D01-92AC-4F9C41D6F95C}" type="pres">
      <dgm:prSet presAssocID="{93B27725-AF9A-485E-89D1-B8C91B4554F0}" presName="space" presStyleCnt="0"/>
      <dgm:spPr/>
    </dgm:pt>
    <dgm:pt modelId="{400E1A52-4D42-45A0-99B8-DC2E3799E466}" type="pres">
      <dgm:prSet presAssocID="{AFD5B10C-0E09-4E64-83F6-8B6A97F133AF}" presName="composite" presStyleCnt="0"/>
      <dgm:spPr/>
    </dgm:pt>
    <dgm:pt modelId="{65FAE7C7-71F1-4B58-9806-76F75E41718F}" type="pres">
      <dgm:prSet presAssocID="{AFD5B10C-0E09-4E64-83F6-8B6A97F133AF}" presName="L" presStyleLbl="solidFgAcc1" presStyleIdx="2" presStyleCnt="5">
        <dgm:presLayoutVars>
          <dgm:chMax val="0"/>
          <dgm:chPref val="0"/>
        </dgm:presLayoutVars>
      </dgm:prSet>
      <dgm:spPr>
        <a:ln>
          <a:solidFill>
            <a:srgbClr val="7030A0"/>
          </a:solidFill>
        </a:ln>
      </dgm:spPr>
    </dgm:pt>
    <dgm:pt modelId="{BDF3ABB1-764A-4858-81E8-8C80A9C2EF1D}" type="pres">
      <dgm:prSet presAssocID="{AFD5B10C-0E09-4E64-83F6-8B6A97F133AF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10C3682-2B9F-44F1-9963-CF1FD93FC7CD}" type="pres">
      <dgm:prSet presAssocID="{AFD5B10C-0E09-4E64-83F6-8B6A97F133AF}" presName="des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306087C2-1C9E-4DDF-98C5-8D2C9FE47638}" type="pres">
      <dgm:prSet presAssocID="{AFD5B10C-0E09-4E64-83F6-8B6A97F133AF}" presName="EmptyPlaceHolder" presStyleCnt="0"/>
      <dgm:spPr/>
    </dgm:pt>
    <dgm:pt modelId="{FBF22938-D352-45F5-9482-E2523DF28D75}" type="pres">
      <dgm:prSet presAssocID="{A8C19363-3F65-496C-A293-F4EE7BFE7778}" presName="space" presStyleCnt="0"/>
      <dgm:spPr/>
    </dgm:pt>
    <dgm:pt modelId="{E7388D1A-C10D-4078-BF9E-2596B1D085F4}" type="pres">
      <dgm:prSet presAssocID="{E98D0915-104D-4E4C-BD29-DBD77E12EE01}" presName="composite" presStyleCnt="0"/>
      <dgm:spPr/>
    </dgm:pt>
    <dgm:pt modelId="{9F02CB0F-B713-4C41-88DE-CE6D86BF8059}" type="pres">
      <dgm:prSet presAssocID="{E98D0915-104D-4E4C-BD29-DBD77E12EE01}" presName="L" presStyleLbl="solidFgAcc1" presStyleIdx="3" presStyleCnt="5">
        <dgm:presLayoutVars>
          <dgm:chMax val="0"/>
          <dgm:chPref val="0"/>
        </dgm:presLayoutVars>
      </dgm:prSet>
      <dgm:spPr/>
    </dgm:pt>
    <dgm:pt modelId="{544DBE47-966D-45BA-925E-81A286FAF711}" type="pres">
      <dgm:prSet presAssocID="{E98D0915-104D-4E4C-BD29-DBD77E12EE0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FAC5AE-3B86-473C-8EE1-FD68F3F59DE2}" type="pres">
      <dgm:prSet presAssocID="{E98D0915-104D-4E4C-BD29-DBD77E12EE01}" presName="des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C5EBC177-5C2A-45DB-A553-A4C2CBDD7D6D}" type="pres">
      <dgm:prSet presAssocID="{E98D0915-104D-4E4C-BD29-DBD77E12EE01}" presName="EmptyPlaceHolder" presStyleCnt="0"/>
      <dgm:spPr/>
    </dgm:pt>
    <dgm:pt modelId="{28FF3441-CF63-418B-82E9-8772BFF54DF5}" type="pres">
      <dgm:prSet presAssocID="{A42EC95D-F25B-410E-8291-D67E00F7748F}" presName="space" presStyleCnt="0"/>
      <dgm:spPr/>
    </dgm:pt>
    <dgm:pt modelId="{B490E2E7-DD9E-4DBC-9783-9CC58128B8E0}" type="pres">
      <dgm:prSet presAssocID="{5F7D9EC0-8AA9-4ECC-BD3B-5BE6AF701577}" presName="composite" presStyleCnt="0"/>
      <dgm:spPr/>
    </dgm:pt>
    <dgm:pt modelId="{9F8F85DA-425C-4C53-B577-DD3A5ECF884F}" type="pres">
      <dgm:prSet presAssocID="{5F7D9EC0-8AA9-4ECC-BD3B-5BE6AF701577}" presName="L" presStyleLbl="solidFgAcc1" presStyleIdx="4" presStyleCnt="5">
        <dgm:presLayoutVars>
          <dgm:chMax val="0"/>
          <dgm:chPref val="0"/>
        </dgm:presLayoutVars>
      </dgm:prSet>
      <dgm:spPr>
        <a:ln>
          <a:solidFill>
            <a:schemeClr val="accent6">
              <a:lumMod val="60000"/>
              <a:lumOff val="40000"/>
            </a:schemeClr>
          </a:solidFill>
        </a:ln>
      </dgm:spPr>
    </dgm:pt>
    <dgm:pt modelId="{CCFDE9FE-3546-43A7-B981-5459392ADF29}" type="pres">
      <dgm:prSet presAssocID="{5F7D9EC0-8AA9-4ECC-BD3B-5BE6AF701577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E6DC4EF-955A-4071-A071-2683971651D8}" type="pres">
      <dgm:prSet presAssocID="{5F7D9EC0-8AA9-4ECC-BD3B-5BE6AF701577}" presName="des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9AA34040-C60E-4ACA-9607-FBDCEC8C7034}" type="pres">
      <dgm:prSet presAssocID="{5F7D9EC0-8AA9-4ECC-BD3B-5BE6AF701577}" presName="EmptyPlaceHolder" presStyleCnt="0"/>
      <dgm:spPr/>
    </dgm:pt>
  </dgm:ptLst>
  <dgm:cxnLst>
    <dgm:cxn modelId="{43D6E873-9085-4E04-B568-66ACA1D8F5BA}" type="presOf" srcId="{17E7C1EF-08D0-4816-A9AE-7585CBA4D621}" destId="{22200987-7B3F-49C8-A1C0-5BD4C59F713F}" srcOrd="0" destOrd="0" presId="urn:microsoft.com/office/officeart/2016/7/layout/AccentHomeChevronProcess"/>
    <dgm:cxn modelId="{ED244F51-C589-46FE-B106-FC578EDE8B80}" type="presOf" srcId="{E98D0915-104D-4E4C-BD29-DBD77E12EE01}" destId="{544DBE47-966D-45BA-925E-81A286FAF711}" srcOrd="0" destOrd="0" presId="urn:microsoft.com/office/officeart/2016/7/layout/AccentHomeChevronProcess"/>
    <dgm:cxn modelId="{97B06580-A926-44BB-B38B-F827AD68F555}" srcId="{0D5A2C10-C80F-4793-BE94-5D8C410F4515}" destId="{E98D0915-104D-4E4C-BD29-DBD77E12EE01}" srcOrd="3" destOrd="0" parTransId="{91D9D20E-6579-4E62-A674-62C61C4B48B8}" sibTransId="{A42EC95D-F25B-410E-8291-D67E00F7748F}"/>
    <dgm:cxn modelId="{62EB78EE-C3A0-4342-9648-45467B1BBED4}" type="presOf" srcId="{0D5A2C10-C80F-4793-BE94-5D8C410F4515}" destId="{794FFE9A-FC21-4AD6-8CE5-0EA7A5C2E3E3}" srcOrd="0" destOrd="0" presId="urn:microsoft.com/office/officeart/2016/7/layout/AccentHomeChevronProcess"/>
    <dgm:cxn modelId="{BE4E43CD-F9A5-40FB-BD02-F67AFD122D9E}" type="presOf" srcId="{AFD5B10C-0E09-4E64-83F6-8B6A97F133AF}" destId="{BDF3ABB1-764A-4858-81E8-8C80A9C2EF1D}" srcOrd="0" destOrd="0" presId="urn:microsoft.com/office/officeart/2016/7/layout/AccentHomeChevronProcess"/>
    <dgm:cxn modelId="{0F2955BB-F7C5-41E9-B956-AC1752AB2202}" srcId="{0D5A2C10-C80F-4793-BE94-5D8C410F4515}" destId="{5F7D9EC0-8AA9-4ECC-BD3B-5BE6AF701577}" srcOrd="4" destOrd="0" parTransId="{5ADED32F-0D8C-4F11-A549-4CA30BA96756}" sibTransId="{214E181A-9509-4693-802C-D4245C2C3696}"/>
    <dgm:cxn modelId="{1A18F21A-2527-45F6-BC3A-59E075F4052E}" srcId="{0D5A2C10-C80F-4793-BE94-5D8C410F4515}" destId="{AFD5B10C-0E09-4E64-83F6-8B6A97F133AF}" srcOrd="2" destOrd="0" parTransId="{8B2BD310-3FBD-4227-BB97-610D0E1DB433}" sibTransId="{A8C19363-3F65-496C-A293-F4EE7BFE7778}"/>
    <dgm:cxn modelId="{2A23DA5E-C17C-49B6-AC4C-6CAB93446266}" srcId="{0D5A2C10-C80F-4793-BE94-5D8C410F4515}" destId="{CB99315E-E66B-4459-ACD5-C24D86BF4F04}" srcOrd="1" destOrd="0" parTransId="{F2591317-C947-4B41-BBA5-C3A8792383DC}" sibTransId="{93B27725-AF9A-485E-89D1-B8C91B4554F0}"/>
    <dgm:cxn modelId="{3259905E-C944-44A8-9412-62A6A34D50F8}" srcId="{0D5A2C10-C80F-4793-BE94-5D8C410F4515}" destId="{17E7C1EF-08D0-4816-A9AE-7585CBA4D621}" srcOrd="0" destOrd="0" parTransId="{A2138C3C-1FAE-4824-876F-BB5FD3D2C8D6}" sibTransId="{48A8E73B-365B-40F9-B1EE-089819AB4D36}"/>
    <dgm:cxn modelId="{08DF3784-CB9D-46F0-943A-8148D0F9C6C4}" type="presOf" srcId="{5F7D9EC0-8AA9-4ECC-BD3B-5BE6AF701577}" destId="{CCFDE9FE-3546-43A7-B981-5459392ADF29}" srcOrd="0" destOrd="0" presId="urn:microsoft.com/office/officeart/2016/7/layout/AccentHomeChevronProcess"/>
    <dgm:cxn modelId="{FA79E4EB-AC6E-4CC2-B956-2E1AF0A4B981}" type="presOf" srcId="{CB99315E-E66B-4459-ACD5-C24D86BF4F04}" destId="{54266AE6-93DA-44AA-8C25-403C35F66E86}" srcOrd="0" destOrd="0" presId="urn:microsoft.com/office/officeart/2016/7/layout/AccentHomeChevronProcess"/>
    <dgm:cxn modelId="{56E2A5A8-A0A1-45A9-A6E8-3BDC97B8ACE3}" type="presParOf" srcId="{794FFE9A-FC21-4AD6-8CE5-0EA7A5C2E3E3}" destId="{E77D5101-BD79-4580-9656-239BC9855141}" srcOrd="0" destOrd="0" presId="urn:microsoft.com/office/officeart/2016/7/layout/AccentHomeChevronProcess"/>
    <dgm:cxn modelId="{B2157A74-E99E-47FD-A934-1416D4CF1D0F}" type="presParOf" srcId="{E77D5101-BD79-4580-9656-239BC9855141}" destId="{92747BD2-FD39-426D-ABE5-1DB5E41C6329}" srcOrd="0" destOrd="0" presId="urn:microsoft.com/office/officeart/2016/7/layout/AccentHomeChevronProcess"/>
    <dgm:cxn modelId="{83D1C75D-EEA5-48DD-B620-266945927639}" type="presParOf" srcId="{E77D5101-BD79-4580-9656-239BC9855141}" destId="{22200987-7B3F-49C8-A1C0-5BD4C59F713F}" srcOrd="1" destOrd="0" presId="urn:microsoft.com/office/officeart/2016/7/layout/AccentHomeChevronProcess"/>
    <dgm:cxn modelId="{FF039188-5C7C-4A6E-B75D-0A1A537D4CB1}" type="presParOf" srcId="{E77D5101-BD79-4580-9656-239BC9855141}" destId="{F677F976-0501-404E-8717-4AE9C24313E6}" srcOrd="2" destOrd="0" presId="urn:microsoft.com/office/officeart/2016/7/layout/AccentHomeChevronProcess"/>
    <dgm:cxn modelId="{D1ACAB01-1008-4509-9099-4AEBF384A122}" type="presParOf" srcId="{E77D5101-BD79-4580-9656-239BC9855141}" destId="{CDEBDB5F-B033-4DB9-91A9-30EC8B2AA5D4}" srcOrd="3" destOrd="0" presId="urn:microsoft.com/office/officeart/2016/7/layout/AccentHomeChevronProcess"/>
    <dgm:cxn modelId="{211AB0E1-F21E-42FB-ACD7-9FCA22DAA022}" type="presParOf" srcId="{794FFE9A-FC21-4AD6-8CE5-0EA7A5C2E3E3}" destId="{0264D24D-1892-49F4-B47D-70087135E90F}" srcOrd="1" destOrd="0" presId="urn:microsoft.com/office/officeart/2016/7/layout/AccentHomeChevronProcess"/>
    <dgm:cxn modelId="{2EAAD215-C0A2-4789-B901-61FEF939F7B6}" type="presParOf" srcId="{794FFE9A-FC21-4AD6-8CE5-0EA7A5C2E3E3}" destId="{9FC4FFF0-BB2E-4583-8DF8-894998634291}" srcOrd="2" destOrd="0" presId="urn:microsoft.com/office/officeart/2016/7/layout/AccentHomeChevronProcess"/>
    <dgm:cxn modelId="{3321938C-7F48-4D3F-805A-05ED8E36A74C}" type="presParOf" srcId="{9FC4FFF0-BB2E-4583-8DF8-894998634291}" destId="{47E505F5-F91B-4948-9D2C-7E3DEF7D9494}" srcOrd="0" destOrd="0" presId="urn:microsoft.com/office/officeart/2016/7/layout/AccentHomeChevronProcess"/>
    <dgm:cxn modelId="{A4880517-840B-467D-8946-57D4816943CA}" type="presParOf" srcId="{9FC4FFF0-BB2E-4583-8DF8-894998634291}" destId="{54266AE6-93DA-44AA-8C25-403C35F66E86}" srcOrd="1" destOrd="0" presId="urn:microsoft.com/office/officeart/2016/7/layout/AccentHomeChevronProcess"/>
    <dgm:cxn modelId="{264E4F7E-E4DA-4C46-8B64-0E1DDE4FD9B9}" type="presParOf" srcId="{9FC4FFF0-BB2E-4583-8DF8-894998634291}" destId="{D953A7BF-7530-406D-8F9F-93F5A2234CDA}" srcOrd="2" destOrd="0" presId="urn:microsoft.com/office/officeart/2016/7/layout/AccentHomeChevronProcess"/>
    <dgm:cxn modelId="{83048C8E-844C-43F0-A0D1-41BFC63B424B}" type="presParOf" srcId="{9FC4FFF0-BB2E-4583-8DF8-894998634291}" destId="{31075E65-521B-422A-8E3C-D91B91E4CE72}" srcOrd="3" destOrd="0" presId="urn:microsoft.com/office/officeart/2016/7/layout/AccentHomeChevronProcess"/>
    <dgm:cxn modelId="{6FA71173-9007-4697-816A-621CE2168C5B}" type="presParOf" srcId="{794FFE9A-FC21-4AD6-8CE5-0EA7A5C2E3E3}" destId="{DC6EC1EF-3052-4D01-92AC-4F9C41D6F95C}" srcOrd="3" destOrd="0" presId="urn:microsoft.com/office/officeart/2016/7/layout/AccentHomeChevronProcess"/>
    <dgm:cxn modelId="{4C419FDD-5823-4BD9-B409-9771541BD0EE}" type="presParOf" srcId="{794FFE9A-FC21-4AD6-8CE5-0EA7A5C2E3E3}" destId="{400E1A52-4D42-45A0-99B8-DC2E3799E466}" srcOrd="4" destOrd="0" presId="urn:microsoft.com/office/officeart/2016/7/layout/AccentHomeChevronProcess"/>
    <dgm:cxn modelId="{1C2497E6-747E-4F7A-A54A-7555BEED8D7E}" type="presParOf" srcId="{400E1A52-4D42-45A0-99B8-DC2E3799E466}" destId="{65FAE7C7-71F1-4B58-9806-76F75E41718F}" srcOrd="0" destOrd="0" presId="urn:microsoft.com/office/officeart/2016/7/layout/AccentHomeChevronProcess"/>
    <dgm:cxn modelId="{1A5BE754-4FD8-434F-A4C5-ACEDE39D9AA0}" type="presParOf" srcId="{400E1A52-4D42-45A0-99B8-DC2E3799E466}" destId="{BDF3ABB1-764A-4858-81E8-8C80A9C2EF1D}" srcOrd="1" destOrd="0" presId="urn:microsoft.com/office/officeart/2016/7/layout/AccentHomeChevronProcess"/>
    <dgm:cxn modelId="{E94869AD-450F-4774-83E5-CEEEF187BB14}" type="presParOf" srcId="{400E1A52-4D42-45A0-99B8-DC2E3799E466}" destId="{410C3682-2B9F-44F1-9963-CF1FD93FC7CD}" srcOrd="2" destOrd="0" presId="urn:microsoft.com/office/officeart/2016/7/layout/AccentHomeChevronProcess"/>
    <dgm:cxn modelId="{27067BC9-BA41-4A9C-8056-09983AFAA0BB}" type="presParOf" srcId="{400E1A52-4D42-45A0-99B8-DC2E3799E466}" destId="{306087C2-1C9E-4DDF-98C5-8D2C9FE47638}" srcOrd="3" destOrd="0" presId="urn:microsoft.com/office/officeart/2016/7/layout/AccentHomeChevronProcess"/>
    <dgm:cxn modelId="{AC8B4553-44D3-4B9E-8A11-7D4730AF9FFD}" type="presParOf" srcId="{794FFE9A-FC21-4AD6-8CE5-0EA7A5C2E3E3}" destId="{FBF22938-D352-45F5-9482-E2523DF28D75}" srcOrd="5" destOrd="0" presId="urn:microsoft.com/office/officeart/2016/7/layout/AccentHomeChevronProcess"/>
    <dgm:cxn modelId="{3733D605-8753-43D8-B72B-BA5075122983}" type="presParOf" srcId="{794FFE9A-FC21-4AD6-8CE5-0EA7A5C2E3E3}" destId="{E7388D1A-C10D-4078-BF9E-2596B1D085F4}" srcOrd="6" destOrd="0" presId="urn:microsoft.com/office/officeart/2016/7/layout/AccentHomeChevronProcess"/>
    <dgm:cxn modelId="{8C995C3F-8120-4905-90DF-E6ACE63B1160}" type="presParOf" srcId="{E7388D1A-C10D-4078-BF9E-2596B1D085F4}" destId="{9F02CB0F-B713-4C41-88DE-CE6D86BF8059}" srcOrd="0" destOrd="0" presId="urn:microsoft.com/office/officeart/2016/7/layout/AccentHomeChevronProcess"/>
    <dgm:cxn modelId="{F13136F2-A33E-4EAC-B9E7-3A5586EE99DE}" type="presParOf" srcId="{E7388D1A-C10D-4078-BF9E-2596B1D085F4}" destId="{544DBE47-966D-45BA-925E-81A286FAF711}" srcOrd="1" destOrd="0" presId="urn:microsoft.com/office/officeart/2016/7/layout/AccentHomeChevronProcess"/>
    <dgm:cxn modelId="{FE584B87-5AC0-4237-AA7E-089B6340DF45}" type="presParOf" srcId="{E7388D1A-C10D-4078-BF9E-2596B1D085F4}" destId="{0EFAC5AE-3B86-473C-8EE1-FD68F3F59DE2}" srcOrd="2" destOrd="0" presId="urn:microsoft.com/office/officeart/2016/7/layout/AccentHomeChevronProcess"/>
    <dgm:cxn modelId="{87CAEC68-CF60-4EED-AD5C-E2D3B4F8C671}" type="presParOf" srcId="{E7388D1A-C10D-4078-BF9E-2596B1D085F4}" destId="{C5EBC177-5C2A-45DB-A553-A4C2CBDD7D6D}" srcOrd="3" destOrd="0" presId="urn:microsoft.com/office/officeart/2016/7/layout/AccentHomeChevronProcess"/>
    <dgm:cxn modelId="{72591A61-ADC7-4F36-BFBD-8A6ABA3C7247}" type="presParOf" srcId="{794FFE9A-FC21-4AD6-8CE5-0EA7A5C2E3E3}" destId="{28FF3441-CF63-418B-82E9-8772BFF54DF5}" srcOrd="7" destOrd="0" presId="urn:microsoft.com/office/officeart/2016/7/layout/AccentHomeChevronProcess"/>
    <dgm:cxn modelId="{4593538E-8EC7-4451-A1D9-6F499AD8B924}" type="presParOf" srcId="{794FFE9A-FC21-4AD6-8CE5-0EA7A5C2E3E3}" destId="{B490E2E7-DD9E-4DBC-9783-9CC58128B8E0}" srcOrd="8" destOrd="0" presId="urn:microsoft.com/office/officeart/2016/7/layout/AccentHomeChevronProcess"/>
    <dgm:cxn modelId="{475A6741-F124-41CA-89C6-43FEC64B3229}" type="presParOf" srcId="{B490E2E7-DD9E-4DBC-9783-9CC58128B8E0}" destId="{9F8F85DA-425C-4C53-B577-DD3A5ECF884F}" srcOrd="0" destOrd="0" presId="urn:microsoft.com/office/officeart/2016/7/layout/AccentHomeChevronProcess"/>
    <dgm:cxn modelId="{2356664B-616C-4197-9CD6-BDDD54F7194B}" type="presParOf" srcId="{B490E2E7-DD9E-4DBC-9783-9CC58128B8E0}" destId="{CCFDE9FE-3546-43A7-B981-5459392ADF29}" srcOrd="1" destOrd="0" presId="urn:microsoft.com/office/officeart/2016/7/layout/AccentHomeChevronProcess"/>
    <dgm:cxn modelId="{F6C91DDB-E547-40D8-AEFF-4D8B85868F7C}" type="presParOf" srcId="{B490E2E7-DD9E-4DBC-9783-9CC58128B8E0}" destId="{4E6DC4EF-955A-4071-A071-2683971651D8}" srcOrd="2" destOrd="0" presId="urn:microsoft.com/office/officeart/2016/7/layout/AccentHomeChevronProcess"/>
    <dgm:cxn modelId="{0083191E-C8C9-45B5-B6DA-2B106BFF4525}" type="presParOf" srcId="{B490E2E7-DD9E-4DBC-9783-9CC58128B8E0}" destId="{9AA34040-C60E-4ACA-9607-FBDCEC8C7034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5527E4-14BA-4686-84C3-C8623B66AEAE}" type="doc">
      <dgm:prSet loTypeId="urn:microsoft.com/office/officeart/2005/8/layout/hList9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9B6667-ACDD-4E11-8756-DE1B50BD6A86}">
      <dgm:prSet phldrT="[Text]" phldr="0"/>
      <dgm:spPr>
        <a:solidFill>
          <a:srgbClr val="008A63"/>
        </a:solidFill>
      </dgm:spPr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 </a:t>
          </a:r>
          <a:r>
            <a:rPr lang="en-US" b="1" dirty="0" err="1">
              <a:latin typeface="Calibri Light" panose="020F0302020204030204"/>
            </a:rPr>
            <a:t>Mortalidad</a:t>
          </a:r>
          <a:endParaRPr lang="en-US" b="1" dirty="0"/>
        </a:p>
      </dgm:t>
    </dgm:pt>
    <dgm:pt modelId="{DCF46DB8-11DB-4FF1-B096-7BD6D8A94AF9}" type="parTrans" cxnId="{714A0D60-576B-4E01-B0CF-9003356F9E96}">
      <dgm:prSet/>
      <dgm:spPr/>
      <dgm:t>
        <a:bodyPr/>
        <a:lstStyle/>
        <a:p>
          <a:endParaRPr lang="en-US"/>
        </a:p>
      </dgm:t>
    </dgm:pt>
    <dgm:pt modelId="{B2073DFB-DF15-46D3-82C6-AD3DB14C3FD2}" type="sibTrans" cxnId="{714A0D60-576B-4E01-B0CF-9003356F9E96}">
      <dgm:prSet/>
      <dgm:spPr/>
      <dgm:t>
        <a:bodyPr/>
        <a:lstStyle/>
        <a:p>
          <a:endParaRPr lang="en-US"/>
        </a:p>
      </dgm:t>
    </dgm:pt>
    <dgm:pt modelId="{35157438-601B-4194-A95D-DA431F29C139}">
      <dgm:prSet phldr="0"/>
      <dgm:spPr>
        <a:solidFill>
          <a:srgbClr val="00C790"/>
        </a:solidFill>
      </dgm:spPr>
      <dgm:t>
        <a:bodyPr/>
        <a:lstStyle/>
        <a:p>
          <a:pPr rtl="0"/>
          <a:r>
            <a:rPr lang="en-US" b="1" dirty="0" err="1">
              <a:latin typeface="Calibri Light" panose="020F0302020204030204"/>
            </a:rPr>
            <a:t>Alertas</a:t>
          </a:r>
          <a:r>
            <a:rPr lang="en-US" b="1" dirty="0">
              <a:latin typeface="Calibri Light" panose="020F0302020204030204"/>
            </a:rPr>
            <a:t>: </a:t>
          </a:r>
        </a:p>
      </dgm:t>
    </dgm:pt>
    <dgm:pt modelId="{D09261DA-7AFB-42FD-AFE4-E20E8699B5C1}" type="parTrans" cxnId="{8FB73084-E351-4419-8CDF-8033F1CA63E9}">
      <dgm:prSet/>
      <dgm:spPr/>
      <dgm:t>
        <a:bodyPr/>
        <a:lstStyle/>
        <a:p>
          <a:endParaRPr lang="es-CO"/>
        </a:p>
      </dgm:t>
    </dgm:pt>
    <dgm:pt modelId="{2AE8FDB2-BBD7-4887-A363-301356E40889}" type="sibTrans" cxnId="{8FB73084-E351-4419-8CDF-8033F1CA63E9}">
      <dgm:prSet/>
      <dgm:spPr/>
      <dgm:t>
        <a:bodyPr/>
        <a:lstStyle/>
        <a:p>
          <a:endParaRPr lang="es-CO"/>
        </a:p>
      </dgm:t>
    </dgm:pt>
    <dgm:pt modelId="{4FC17F05-E751-4D41-B0C1-D666D88B5F1B}">
      <dgm:prSet custT="1"/>
      <dgm:spPr>
        <a:solidFill>
          <a:srgbClr val="155263">
            <a:alpha val="90000"/>
          </a:srgbClr>
        </a:solidFill>
      </dgm:spPr>
      <dgm:t>
        <a:bodyPr/>
        <a:lstStyle/>
        <a:p>
          <a:r>
            <a:rPr lang="en-US" sz="1800" dirty="0" err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Incluye</a:t>
          </a:r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:</a:t>
          </a:r>
        </a:p>
      </dgm:t>
    </dgm:pt>
    <dgm:pt modelId="{6EFD36F3-E78D-4335-8C65-35EEF50B9172}" type="parTrans" cxnId="{435614E1-7B84-4B43-9F24-C4D079914864}">
      <dgm:prSet/>
      <dgm:spPr/>
      <dgm:t>
        <a:bodyPr/>
        <a:lstStyle/>
        <a:p>
          <a:endParaRPr lang="es-CO"/>
        </a:p>
      </dgm:t>
    </dgm:pt>
    <dgm:pt modelId="{310641FC-F441-4E7D-AFCF-78E00740CE88}" type="sibTrans" cxnId="{435614E1-7B84-4B43-9F24-C4D079914864}">
      <dgm:prSet/>
      <dgm:spPr/>
      <dgm:t>
        <a:bodyPr/>
        <a:lstStyle/>
        <a:p>
          <a:endParaRPr lang="es-CO"/>
        </a:p>
      </dgm:t>
    </dgm:pt>
    <dgm:pt modelId="{8C93C8DD-54AE-4696-8BFD-2C50DDADEBC0}">
      <dgm:prSet custT="1"/>
      <dgm:spPr>
        <a:solidFill>
          <a:srgbClr val="155263">
            <a:alpha val="90000"/>
          </a:srgbClr>
        </a:solidFill>
      </dgm:spPr>
      <dgm:t>
        <a:bodyPr/>
        <a:lstStyle/>
        <a:p>
          <a:r>
            <a:rPr lang="es-MX" sz="16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Intoxicación por metanol asociado a bebida alcohólica adulterada</a:t>
          </a:r>
        </a:p>
      </dgm:t>
    </dgm:pt>
    <dgm:pt modelId="{46FE6E71-41D3-4321-B624-B5E1F82D5366}" type="parTrans" cxnId="{5377CA1A-A8C9-4B8B-A328-F1784068F5DA}">
      <dgm:prSet/>
      <dgm:spPr/>
      <dgm:t>
        <a:bodyPr/>
        <a:lstStyle/>
        <a:p>
          <a:endParaRPr lang="es-CO"/>
        </a:p>
      </dgm:t>
    </dgm:pt>
    <dgm:pt modelId="{1883D726-95C2-4B69-88A9-AFE41CD46E88}" type="sibTrans" cxnId="{5377CA1A-A8C9-4B8B-A328-F1784068F5DA}">
      <dgm:prSet/>
      <dgm:spPr/>
      <dgm:t>
        <a:bodyPr/>
        <a:lstStyle/>
        <a:p>
          <a:endParaRPr lang="es-CO"/>
        </a:p>
      </dgm:t>
    </dgm:pt>
    <dgm:pt modelId="{78BEA405-25C3-4C27-BF6C-A95A6D238E11}">
      <dgm:prSet custT="1"/>
      <dgm:spPr>
        <a:solidFill>
          <a:srgbClr val="155263">
            <a:alpha val="90000"/>
          </a:srgbClr>
        </a:solidFill>
      </dgm:spPr>
      <dgm:t>
        <a:bodyPr/>
        <a:lstStyle/>
        <a:p>
          <a:r>
            <a:rPr lang="es-MX" sz="16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Intoxicación por fósforo blanco asociado a artefactos pirotécnicos </a:t>
          </a:r>
        </a:p>
      </dgm:t>
    </dgm:pt>
    <dgm:pt modelId="{43DF6FDD-A561-483E-B02F-29BB303ECB21}" type="parTrans" cxnId="{F6E34115-B895-4536-BC3E-B0B049029B06}">
      <dgm:prSet/>
      <dgm:spPr/>
      <dgm:t>
        <a:bodyPr/>
        <a:lstStyle/>
        <a:p>
          <a:endParaRPr lang="es-CO"/>
        </a:p>
      </dgm:t>
    </dgm:pt>
    <dgm:pt modelId="{0510CA41-1801-4C56-9FAC-6E43A4A8E809}" type="sibTrans" cxnId="{F6E34115-B895-4536-BC3E-B0B049029B06}">
      <dgm:prSet/>
      <dgm:spPr/>
      <dgm:t>
        <a:bodyPr/>
        <a:lstStyle/>
        <a:p>
          <a:endParaRPr lang="es-CO"/>
        </a:p>
      </dgm:t>
    </dgm:pt>
    <dgm:pt modelId="{2A3D90C4-940E-4AF3-AE0C-05BCE72C31DE}">
      <dgm:prSet/>
      <dgm:spPr>
        <a:solidFill>
          <a:srgbClr val="155263"/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Defunción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 de un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caso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confirmado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por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clínica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 o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laboratorio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en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 el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cual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 se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logra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establecer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 que un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agente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tóxico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está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implicado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en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laa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 causa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directa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 de la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muerte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.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Estas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definiciones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 se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someterán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 a necropsies medico-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legales</a:t>
          </a:r>
          <a:endParaRPr lang="es-CO" dirty="0"/>
        </a:p>
      </dgm:t>
    </dgm:pt>
    <dgm:pt modelId="{9CF0DD41-766D-49C0-AE2E-25F6139B7525}" type="parTrans" cxnId="{E7AC01BA-7216-4851-806D-A5069DD3C355}">
      <dgm:prSet/>
      <dgm:spPr/>
      <dgm:t>
        <a:bodyPr/>
        <a:lstStyle/>
        <a:p>
          <a:endParaRPr lang="es-CO"/>
        </a:p>
      </dgm:t>
    </dgm:pt>
    <dgm:pt modelId="{B4D43E68-15AF-429A-A590-78722187D42E}" type="sibTrans" cxnId="{E7AC01BA-7216-4851-806D-A5069DD3C355}">
      <dgm:prSet/>
      <dgm:spPr/>
      <dgm:t>
        <a:bodyPr/>
        <a:lstStyle/>
        <a:p>
          <a:endParaRPr lang="es-CO"/>
        </a:p>
      </dgm:t>
    </dgm:pt>
    <dgm:pt modelId="{7FB7C88B-2BED-4F79-BD41-0C8E05966437}" type="pres">
      <dgm:prSet presAssocID="{655527E4-14BA-4686-84C3-C8623B66AEA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E8E3AE68-2402-4790-B1CD-DF5E1979FA70}" type="pres">
      <dgm:prSet presAssocID="{35157438-601B-4194-A95D-DA431F29C139}" presName="posSpace" presStyleCnt="0"/>
      <dgm:spPr/>
    </dgm:pt>
    <dgm:pt modelId="{C6EF49DA-7F8A-4F36-AC45-5E62442E5E11}" type="pres">
      <dgm:prSet presAssocID="{35157438-601B-4194-A95D-DA431F29C139}" presName="vertFlow" presStyleCnt="0"/>
      <dgm:spPr/>
    </dgm:pt>
    <dgm:pt modelId="{B7FF019E-1AB3-4D22-B1DF-1616CD28C37C}" type="pres">
      <dgm:prSet presAssocID="{35157438-601B-4194-A95D-DA431F29C139}" presName="topSpace" presStyleCnt="0"/>
      <dgm:spPr/>
    </dgm:pt>
    <dgm:pt modelId="{C2F9E3B6-9979-4406-B56A-54A62272776C}" type="pres">
      <dgm:prSet presAssocID="{35157438-601B-4194-A95D-DA431F29C139}" presName="firstComp" presStyleCnt="0"/>
      <dgm:spPr/>
    </dgm:pt>
    <dgm:pt modelId="{230075C7-5F6E-4F5B-B32A-872D60C4401A}" type="pres">
      <dgm:prSet presAssocID="{35157438-601B-4194-A95D-DA431F29C139}" presName="firstChild" presStyleLbl="bgAccFollowNode1" presStyleIdx="0" presStyleCnt="2" custScaleY="138200"/>
      <dgm:spPr/>
      <dgm:t>
        <a:bodyPr/>
        <a:lstStyle/>
        <a:p>
          <a:endParaRPr lang="es-CO"/>
        </a:p>
      </dgm:t>
    </dgm:pt>
    <dgm:pt modelId="{5991E163-62BC-4316-8D7C-6BDAB22C2979}" type="pres">
      <dgm:prSet presAssocID="{35157438-601B-4194-A95D-DA431F29C139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982F2DC-C00E-48AB-B272-F78EF10DDE53}" type="pres">
      <dgm:prSet presAssocID="{35157438-601B-4194-A95D-DA431F29C139}" presName="negSpace" presStyleCnt="0"/>
      <dgm:spPr/>
    </dgm:pt>
    <dgm:pt modelId="{7DD177A6-B300-415E-A755-53967AEAF570}" type="pres">
      <dgm:prSet presAssocID="{35157438-601B-4194-A95D-DA431F29C139}" presName="circle" presStyleLbl="node1" presStyleIdx="0" presStyleCnt="2"/>
      <dgm:spPr/>
      <dgm:t>
        <a:bodyPr/>
        <a:lstStyle/>
        <a:p>
          <a:endParaRPr lang="es-CO"/>
        </a:p>
      </dgm:t>
    </dgm:pt>
    <dgm:pt modelId="{027A447C-655D-48EE-8B2D-1D6B8A55F386}" type="pres">
      <dgm:prSet presAssocID="{2AE8FDB2-BBD7-4887-A363-301356E40889}" presName="transSpace" presStyleCnt="0"/>
      <dgm:spPr/>
    </dgm:pt>
    <dgm:pt modelId="{875DE8DC-0864-4D09-9EB2-DA204BB3C5D6}" type="pres">
      <dgm:prSet presAssocID="{7B9B6667-ACDD-4E11-8756-DE1B50BD6A86}" presName="posSpace" presStyleCnt="0"/>
      <dgm:spPr/>
    </dgm:pt>
    <dgm:pt modelId="{415FCAAC-4B40-4F51-ADAB-04A87B43281E}" type="pres">
      <dgm:prSet presAssocID="{7B9B6667-ACDD-4E11-8756-DE1B50BD6A86}" presName="vertFlow" presStyleCnt="0"/>
      <dgm:spPr/>
    </dgm:pt>
    <dgm:pt modelId="{77D7B470-690A-4DF1-9EC0-AB0143B4102E}" type="pres">
      <dgm:prSet presAssocID="{7B9B6667-ACDD-4E11-8756-DE1B50BD6A86}" presName="topSpace" presStyleCnt="0"/>
      <dgm:spPr/>
    </dgm:pt>
    <dgm:pt modelId="{868A53CE-AA1F-4365-ADA1-E7E389753FCF}" type="pres">
      <dgm:prSet presAssocID="{7B9B6667-ACDD-4E11-8756-DE1B50BD6A86}" presName="firstComp" presStyleCnt="0"/>
      <dgm:spPr/>
    </dgm:pt>
    <dgm:pt modelId="{D5F28FE8-901A-49E8-9E8B-658D626FCB76}" type="pres">
      <dgm:prSet presAssocID="{7B9B6667-ACDD-4E11-8756-DE1B50BD6A86}" presName="firstChild" presStyleLbl="bgAccFollowNode1" presStyleIdx="1" presStyleCnt="2" custScaleX="105211" custScaleY="164509"/>
      <dgm:spPr/>
      <dgm:t>
        <a:bodyPr/>
        <a:lstStyle/>
        <a:p>
          <a:endParaRPr lang="es-CO"/>
        </a:p>
      </dgm:t>
    </dgm:pt>
    <dgm:pt modelId="{0319FEA0-2FE5-4A6A-B55F-7161F913D465}" type="pres">
      <dgm:prSet presAssocID="{7B9B6667-ACDD-4E11-8756-DE1B50BD6A86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DCB3FE-E819-4C63-9C3A-22A230310BD7}" type="pres">
      <dgm:prSet presAssocID="{7B9B6667-ACDD-4E11-8756-DE1B50BD6A86}" presName="negSpace" presStyleCnt="0"/>
      <dgm:spPr/>
    </dgm:pt>
    <dgm:pt modelId="{B22AF691-1B4B-497A-9ED0-88F9896CE778}" type="pres">
      <dgm:prSet presAssocID="{7B9B6667-ACDD-4E11-8756-DE1B50BD6A86}" presName="circle" presStyleLbl="node1" presStyleIdx="1" presStyleCnt="2" custLinFactNeighborX="-11060" custLinFactNeighborY="-18991"/>
      <dgm:spPr/>
      <dgm:t>
        <a:bodyPr/>
        <a:lstStyle/>
        <a:p>
          <a:endParaRPr lang="es-CO"/>
        </a:p>
      </dgm:t>
    </dgm:pt>
  </dgm:ptLst>
  <dgm:cxnLst>
    <dgm:cxn modelId="{05B93EC9-D691-45F5-A482-6BB25532C159}" type="presOf" srcId="{78BEA405-25C3-4C27-BF6C-A95A6D238E11}" destId="{230075C7-5F6E-4F5B-B32A-872D60C4401A}" srcOrd="0" destOrd="2" presId="urn:microsoft.com/office/officeart/2005/8/layout/hList9"/>
    <dgm:cxn modelId="{E21116C6-E003-432A-8BCB-65B74B7A723C}" type="presOf" srcId="{4FC17F05-E751-4D41-B0C1-D666D88B5F1B}" destId="{5991E163-62BC-4316-8D7C-6BDAB22C2979}" srcOrd="1" destOrd="0" presId="urn:microsoft.com/office/officeart/2005/8/layout/hList9"/>
    <dgm:cxn modelId="{8FB73084-E351-4419-8CDF-8033F1CA63E9}" srcId="{655527E4-14BA-4686-84C3-C8623B66AEAE}" destId="{35157438-601B-4194-A95D-DA431F29C139}" srcOrd="0" destOrd="0" parTransId="{D09261DA-7AFB-42FD-AFE4-E20E8699B5C1}" sibTransId="{2AE8FDB2-BBD7-4887-A363-301356E40889}"/>
    <dgm:cxn modelId="{E7AC01BA-7216-4851-806D-A5069DD3C355}" srcId="{7B9B6667-ACDD-4E11-8756-DE1B50BD6A86}" destId="{2A3D90C4-940E-4AF3-AE0C-05BCE72C31DE}" srcOrd="0" destOrd="0" parTransId="{9CF0DD41-766D-49C0-AE2E-25F6139B7525}" sibTransId="{B4D43E68-15AF-429A-A590-78722187D42E}"/>
    <dgm:cxn modelId="{6F7D792C-BD90-4FFA-970F-4BA917C00F28}" type="presOf" srcId="{8C93C8DD-54AE-4696-8BFD-2C50DDADEBC0}" destId="{5991E163-62BC-4316-8D7C-6BDAB22C2979}" srcOrd="1" destOrd="1" presId="urn:microsoft.com/office/officeart/2005/8/layout/hList9"/>
    <dgm:cxn modelId="{B26577F2-EAC8-40D8-BCC9-0CC8048AC399}" type="presOf" srcId="{655527E4-14BA-4686-84C3-C8623B66AEAE}" destId="{7FB7C88B-2BED-4F79-BD41-0C8E05966437}" srcOrd="0" destOrd="0" presId="urn:microsoft.com/office/officeart/2005/8/layout/hList9"/>
    <dgm:cxn modelId="{714A0D60-576B-4E01-B0CF-9003356F9E96}" srcId="{655527E4-14BA-4686-84C3-C8623B66AEAE}" destId="{7B9B6667-ACDD-4E11-8756-DE1B50BD6A86}" srcOrd="1" destOrd="0" parTransId="{DCF46DB8-11DB-4FF1-B096-7BD6D8A94AF9}" sibTransId="{B2073DFB-DF15-46D3-82C6-AD3DB14C3FD2}"/>
    <dgm:cxn modelId="{89D0EBF1-0712-40C6-886F-24E2381833F3}" type="presOf" srcId="{35157438-601B-4194-A95D-DA431F29C139}" destId="{7DD177A6-B300-415E-A755-53967AEAF570}" srcOrd="0" destOrd="0" presId="urn:microsoft.com/office/officeart/2005/8/layout/hList9"/>
    <dgm:cxn modelId="{82136576-AF20-4D56-831C-428CFBAE52F9}" type="presOf" srcId="{2A3D90C4-940E-4AF3-AE0C-05BCE72C31DE}" destId="{0319FEA0-2FE5-4A6A-B55F-7161F913D465}" srcOrd="1" destOrd="0" presId="urn:microsoft.com/office/officeart/2005/8/layout/hList9"/>
    <dgm:cxn modelId="{623949AE-F097-45AE-93BF-D16BB718A03B}" type="presOf" srcId="{2A3D90C4-940E-4AF3-AE0C-05BCE72C31DE}" destId="{D5F28FE8-901A-49E8-9E8B-658D626FCB76}" srcOrd="0" destOrd="0" presId="urn:microsoft.com/office/officeart/2005/8/layout/hList9"/>
    <dgm:cxn modelId="{F6E34115-B895-4536-BC3E-B0B049029B06}" srcId="{4FC17F05-E751-4D41-B0C1-D666D88B5F1B}" destId="{78BEA405-25C3-4C27-BF6C-A95A6D238E11}" srcOrd="1" destOrd="0" parTransId="{43DF6FDD-A561-483E-B02F-29BB303ECB21}" sibTransId="{0510CA41-1801-4C56-9FAC-6E43A4A8E809}"/>
    <dgm:cxn modelId="{435614E1-7B84-4B43-9F24-C4D079914864}" srcId="{35157438-601B-4194-A95D-DA431F29C139}" destId="{4FC17F05-E751-4D41-B0C1-D666D88B5F1B}" srcOrd="0" destOrd="0" parTransId="{6EFD36F3-E78D-4335-8C65-35EEF50B9172}" sibTransId="{310641FC-F441-4E7D-AFCF-78E00740CE88}"/>
    <dgm:cxn modelId="{5377CA1A-A8C9-4B8B-A328-F1784068F5DA}" srcId="{4FC17F05-E751-4D41-B0C1-D666D88B5F1B}" destId="{8C93C8DD-54AE-4696-8BFD-2C50DDADEBC0}" srcOrd="0" destOrd="0" parTransId="{46FE6E71-41D3-4321-B624-B5E1F82D5366}" sibTransId="{1883D726-95C2-4B69-88A9-AFE41CD46E88}"/>
    <dgm:cxn modelId="{F642258A-82AE-4A21-844F-BEBFEA7625F5}" type="presOf" srcId="{4FC17F05-E751-4D41-B0C1-D666D88B5F1B}" destId="{230075C7-5F6E-4F5B-B32A-872D60C4401A}" srcOrd="0" destOrd="0" presId="urn:microsoft.com/office/officeart/2005/8/layout/hList9"/>
    <dgm:cxn modelId="{DC11FE2F-A376-4B1A-AB17-A171C8DA2085}" type="presOf" srcId="{78BEA405-25C3-4C27-BF6C-A95A6D238E11}" destId="{5991E163-62BC-4316-8D7C-6BDAB22C2979}" srcOrd="1" destOrd="2" presId="urn:microsoft.com/office/officeart/2005/8/layout/hList9"/>
    <dgm:cxn modelId="{8376DAEB-E2DF-4E13-AE06-E68352FFE247}" type="presOf" srcId="{8C93C8DD-54AE-4696-8BFD-2C50DDADEBC0}" destId="{230075C7-5F6E-4F5B-B32A-872D60C4401A}" srcOrd="0" destOrd="1" presId="urn:microsoft.com/office/officeart/2005/8/layout/hList9"/>
    <dgm:cxn modelId="{8A473312-73E5-45DC-A902-4A6A76886910}" type="presOf" srcId="{7B9B6667-ACDD-4E11-8756-DE1B50BD6A86}" destId="{B22AF691-1B4B-497A-9ED0-88F9896CE778}" srcOrd="0" destOrd="0" presId="urn:microsoft.com/office/officeart/2005/8/layout/hList9"/>
    <dgm:cxn modelId="{DCFEDEC1-D5FC-453A-AAEE-635CFC37E389}" type="presParOf" srcId="{7FB7C88B-2BED-4F79-BD41-0C8E05966437}" destId="{E8E3AE68-2402-4790-B1CD-DF5E1979FA70}" srcOrd="0" destOrd="0" presId="urn:microsoft.com/office/officeart/2005/8/layout/hList9"/>
    <dgm:cxn modelId="{F2617AE5-E15F-4FBA-A57D-E5688AA1BC62}" type="presParOf" srcId="{7FB7C88B-2BED-4F79-BD41-0C8E05966437}" destId="{C6EF49DA-7F8A-4F36-AC45-5E62442E5E11}" srcOrd="1" destOrd="0" presId="urn:microsoft.com/office/officeart/2005/8/layout/hList9"/>
    <dgm:cxn modelId="{272FCA3C-CEA8-4077-BCCA-012A296F6B5F}" type="presParOf" srcId="{C6EF49DA-7F8A-4F36-AC45-5E62442E5E11}" destId="{B7FF019E-1AB3-4D22-B1DF-1616CD28C37C}" srcOrd="0" destOrd="0" presId="urn:microsoft.com/office/officeart/2005/8/layout/hList9"/>
    <dgm:cxn modelId="{42F9188A-BC43-4ED3-8F06-B0D6FAB0E87A}" type="presParOf" srcId="{C6EF49DA-7F8A-4F36-AC45-5E62442E5E11}" destId="{C2F9E3B6-9979-4406-B56A-54A62272776C}" srcOrd="1" destOrd="0" presId="urn:microsoft.com/office/officeart/2005/8/layout/hList9"/>
    <dgm:cxn modelId="{AA6997BF-BEA0-49DD-A8BB-5E7A992E0FED}" type="presParOf" srcId="{C2F9E3B6-9979-4406-B56A-54A62272776C}" destId="{230075C7-5F6E-4F5B-B32A-872D60C4401A}" srcOrd="0" destOrd="0" presId="urn:microsoft.com/office/officeart/2005/8/layout/hList9"/>
    <dgm:cxn modelId="{D4595C65-1392-4023-BE7E-F17CC0C85A2E}" type="presParOf" srcId="{C2F9E3B6-9979-4406-B56A-54A62272776C}" destId="{5991E163-62BC-4316-8D7C-6BDAB22C2979}" srcOrd="1" destOrd="0" presId="urn:microsoft.com/office/officeart/2005/8/layout/hList9"/>
    <dgm:cxn modelId="{BC1DFD7E-78BA-49B8-B07E-A96C7EE613D7}" type="presParOf" srcId="{7FB7C88B-2BED-4F79-BD41-0C8E05966437}" destId="{0982F2DC-C00E-48AB-B272-F78EF10DDE53}" srcOrd="2" destOrd="0" presId="urn:microsoft.com/office/officeart/2005/8/layout/hList9"/>
    <dgm:cxn modelId="{2DBAE2BD-52AC-4057-ADE7-BB7E649980B9}" type="presParOf" srcId="{7FB7C88B-2BED-4F79-BD41-0C8E05966437}" destId="{7DD177A6-B300-415E-A755-53967AEAF570}" srcOrd="3" destOrd="0" presId="urn:microsoft.com/office/officeart/2005/8/layout/hList9"/>
    <dgm:cxn modelId="{5CE6B4D7-D9C4-40BE-B105-2A4F817E1ED9}" type="presParOf" srcId="{7FB7C88B-2BED-4F79-BD41-0C8E05966437}" destId="{027A447C-655D-48EE-8B2D-1D6B8A55F386}" srcOrd="4" destOrd="0" presId="urn:microsoft.com/office/officeart/2005/8/layout/hList9"/>
    <dgm:cxn modelId="{A8FCC6F4-CE4F-4002-90FE-C371ED68EBCF}" type="presParOf" srcId="{7FB7C88B-2BED-4F79-BD41-0C8E05966437}" destId="{875DE8DC-0864-4D09-9EB2-DA204BB3C5D6}" srcOrd="5" destOrd="0" presId="urn:microsoft.com/office/officeart/2005/8/layout/hList9"/>
    <dgm:cxn modelId="{E9504D2A-E653-4F1E-8C2B-5E3B6658A3BE}" type="presParOf" srcId="{7FB7C88B-2BED-4F79-BD41-0C8E05966437}" destId="{415FCAAC-4B40-4F51-ADAB-04A87B43281E}" srcOrd="6" destOrd="0" presId="urn:microsoft.com/office/officeart/2005/8/layout/hList9"/>
    <dgm:cxn modelId="{A92AEC1F-6103-4227-A66C-B4E3CFD8C740}" type="presParOf" srcId="{415FCAAC-4B40-4F51-ADAB-04A87B43281E}" destId="{77D7B470-690A-4DF1-9EC0-AB0143B4102E}" srcOrd="0" destOrd="0" presId="urn:microsoft.com/office/officeart/2005/8/layout/hList9"/>
    <dgm:cxn modelId="{4C48B5C3-FC86-4981-A74E-758FEBAC162D}" type="presParOf" srcId="{415FCAAC-4B40-4F51-ADAB-04A87B43281E}" destId="{868A53CE-AA1F-4365-ADA1-E7E389753FCF}" srcOrd="1" destOrd="0" presId="urn:microsoft.com/office/officeart/2005/8/layout/hList9"/>
    <dgm:cxn modelId="{23E0EA8D-0137-45C0-ADFA-CC6FC8FB6DC6}" type="presParOf" srcId="{868A53CE-AA1F-4365-ADA1-E7E389753FCF}" destId="{D5F28FE8-901A-49E8-9E8B-658D626FCB76}" srcOrd="0" destOrd="0" presId="urn:microsoft.com/office/officeart/2005/8/layout/hList9"/>
    <dgm:cxn modelId="{5E3A99BD-04B8-4778-8AE2-7672424F37E4}" type="presParOf" srcId="{868A53CE-AA1F-4365-ADA1-E7E389753FCF}" destId="{0319FEA0-2FE5-4A6A-B55F-7161F913D465}" srcOrd="1" destOrd="0" presId="urn:microsoft.com/office/officeart/2005/8/layout/hList9"/>
    <dgm:cxn modelId="{C2AA4714-19DC-4EA3-9C31-8D9A47B36AFB}" type="presParOf" srcId="{7FB7C88B-2BED-4F79-BD41-0C8E05966437}" destId="{EADCB3FE-E819-4C63-9C3A-22A230310BD7}" srcOrd="7" destOrd="0" presId="urn:microsoft.com/office/officeart/2005/8/layout/hList9"/>
    <dgm:cxn modelId="{A08503A4-A544-483C-A39F-CF363A4DA689}" type="presParOf" srcId="{7FB7C88B-2BED-4F79-BD41-0C8E05966437}" destId="{B22AF691-1B4B-497A-9ED0-88F9896CE77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0061B6-B12F-410F-9717-C604D8F6E8BD}" type="doc">
      <dgm:prSet loTypeId="urn:microsoft.com/office/officeart/2005/8/layout/lProcess3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3AE3550-BA29-413D-BABE-AF4390825217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 </a:t>
          </a:r>
          <a:r>
            <a:rPr lang="en-US" b="1" dirty="0" err="1">
              <a:latin typeface="Calibri Light" panose="020F0302020204030204"/>
            </a:rPr>
            <a:t>Evento</a:t>
          </a:r>
          <a:r>
            <a:rPr lang="en-US" b="1" dirty="0">
              <a:latin typeface="Calibri Light" panose="020F0302020204030204"/>
            </a:rPr>
            <a:t> 365: </a:t>
          </a:r>
          <a:r>
            <a:rPr lang="en-US" b="1" dirty="0" err="1">
              <a:latin typeface="Calibri Light" panose="020F0302020204030204"/>
            </a:rPr>
            <a:t>Intoxicaciones</a:t>
          </a:r>
          <a:r>
            <a:rPr lang="en-US" b="1" dirty="0">
              <a:latin typeface="Calibri Light" panose="020F0302020204030204"/>
            </a:rPr>
            <a:t> </a:t>
          </a:r>
          <a:r>
            <a:rPr lang="en-US" b="1" dirty="0" err="1">
              <a:latin typeface="Calibri Light" panose="020F0302020204030204"/>
            </a:rPr>
            <a:t>agudas</a:t>
          </a:r>
          <a:endParaRPr lang="en-US" b="1" dirty="0"/>
        </a:p>
      </dgm:t>
    </dgm:pt>
    <dgm:pt modelId="{B865394D-EB87-4A81-ACC6-5EDF68889A3D}" type="parTrans" cxnId="{7CB22532-28AB-4167-BFBE-255341A3C45D}">
      <dgm:prSet/>
      <dgm:spPr/>
      <dgm:t>
        <a:bodyPr/>
        <a:lstStyle/>
        <a:p>
          <a:endParaRPr lang="en-US"/>
        </a:p>
      </dgm:t>
    </dgm:pt>
    <dgm:pt modelId="{ED2FE623-2D9E-4B3A-87B4-54A471DF1234}" type="sibTrans" cxnId="{7CB22532-28AB-4167-BFBE-255341A3C45D}">
      <dgm:prSet/>
      <dgm:spPr/>
      <dgm:t>
        <a:bodyPr/>
        <a:lstStyle/>
        <a:p>
          <a:endParaRPr lang="en-US"/>
        </a:p>
      </dgm:t>
    </dgm:pt>
    <dgm:pt modelId="{CAA49CA6-C7EF-4E70-A90F-89203CB5648F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</a:t>
          </a:r>
          <a:r>
            <a:rPr lang="en-US" dirty="0" err="1">
              <a:latin typeface="Calibri Light" panose="020F0302020204030204"/>
            </a:rPr>
            <a:t>Notificar</a:t>
          </a:r>
          <a:r>
            <a:rPr lang="en-US" dirty="0">
              <a:latin typeface="Calibri Light" panose="020F0302020204030204"/>
            </a:rPr>
            <a:t> a </a:t>
          </a:r>
          <a:r>
            <a:rPr lang="en-US" dirty="0" err="1">
              <a:latin typeface="Calibri Light" panose="020F0302020204030204"/>
            </a:rPr>
            <a:t>intento</a:t>
          </a:r>
          <a:r>
            <a:rPr lang="en-US" dirty="0">
              <a:latin typeface="Calibri Light" panose="020F0302020204030204"/>
            </a:rPr>
            <a:t> de </a:t>
          </a:r>
          <a:r>
            <a:rPr lang="en-US" dirty="0" err="1">
              <a:latin typeface="Calibri Light" panose="020F0302020204030204"/>
            </a:rPr>
            <a:t>suicidio</a:t>
          </a:r>
          <a:r>
            <a:rPr lang="en-US" dirty="0">
              <a:latin typeface="Calibri Light" panose="020F0302020204030204"/>
            </a:rPr>
            <a:t> (356)</a:t>
          </a:r>
          <a:endParaRPr lang="en-US" dirty="0"/>
        </a:p>
      </dgm:t>
    </dgm:pt>
    <dgm:pt modelId="{3968410F-BADA-41F3-94AD-A24F6410DC44}" type="parTrans" cxnId="{172A3059-38E2-47AC-8520-6340997D5AE0}">
      <dgm:prSet/>
      <dgm:spPr/>
      <dgm:t>
        <a:bodyPr/>
        <a:lstStyle/>
        <a:p>
          <a:endParaRPr lang="en-US"/>
        </a:p>
      </dgm:t>
    </dgm:pt>
    <dgm:pt modelId="{2A087F43-386F-4482-A3CE-B9F7294373F4}" type="sibTrans" cxnId="{172A3059-38E2-47AC-8520-6340997D5AE0}">
      <dgm:prSet/>
      <dgm:spPr/>
      <dgm:t>
        <a:bodyPr/>
        <a:lstStyle/>
        <a:p>
          <a:endParaRPr lang="en-US"/>
        </a:p>
      </dgm:t>
    </dgm:pt>
    <dgm:pt modelId="{599046EE-298A-449F-84FE-8C5DD073F788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 </a:t>
          </a:r>
          <a:r>
            <a:rPr lang="en-US" b="1" dirty="0" err="1">
              <a:latin typeface="Calibri Light" panose="020F0302020204030204"/>
            </a:rPr>
            <a:t>Suicidio</a:t>
          </a:r>
          <a:r>
            <a:rPr lang="en-US" b="1" dirty="0">
              <a:latin typeface="Calibri Light" panose="020F0302020204030204"/>
            </a:rPr>
            <a:t> </a:t>
          </a:r>
          <a:r>
            <a:rPr lang="en-US" b="1" dirty="0" err="1">
              <a:latin typeface="Calibri Light" panose="020F0302020204030204"/>
            </a:rPr>
            <a:t>consumado</a:t>
          </a:r>
          <a:r>
            <a:rPr lang="en-US" b="1" dirty="0">
              <a:latin typeface="Calibri Light" panose="020F0302020204030204"/>
            </a:rPr>
            <a:t> (</a:t>
          </a:r>
          <a:r>
            <a:rPr lang="en-US" b="1" dirty="0" err="1">
              <a:latin typeface="Calibri Light" panose="020F0302020204030204"/>
            </a:rPr>
            <a:t>condición</a:t>
          </a:r>
          <a:r>
            <a:rPr lang="en-US" b="1" dirty="0">
              <a:latin typeface="Calibri Light" panose="020F0302020204030204"/>
            </a:rPr>
            <a:t> final </a:t>
          </a:r>
          <a:r>
            <a:rPr lang="en-US" b="1" dirty="0" err="1">
              <a:latin typeface="Calibri Light" panose="020F0302020204030204"/>
            </a:rPr>
            <a:t>muerto</a:t>
          </a:r>
          <a:r>
            <a:rPr lang="en-US" b="1" dirty="0">
              <a:latin typeface="Calibri Light" panose="020F0302020204030204"/>
            </a:rPr>
            <a:t>)</a:t>
          </a:r>
          <a:endParaRPr lang="en-US" b="1" dirty="0"/>
        </a:p>
      </dgm:t>
    </dgm:pt>
    <dgm:pt modelId="{D408BC0F-E525-43D0-9FAE-C851BC0B1525}" type="parTrans" cxnId="{7E13BB42-4AC5-4152-94B9-A21E25D196B3}">
      <dgm:prSet/>
      <dgm:spPr/>
      <dgm:t>
        <a:bodyPr/>
        <a:lstStyle/>
        <a:p>
          <a:endParaRPr lang="en-US"/>
        </a:p>
      </dgm:t>
    </dgm:pt>
    <dgm:pt modelId="{800BA53E-E639-4685-B899-2E9E5CCE2091}" type="sibTrans" cxnId="{7E13BB42-4AC5-4152-94B9-A21E25D196B3}">
      <dgm:prSet/>
      <dgm:spPr/>
      <dgm:t>
        <a:bodyPr/>
        <a:lstStyle/>
        <a:p>
          <a:endParaRPr lang="en-US"/>
        </a:p>
      </dgm:t>
    </dgm:pt>
    <dgm:pt modelId="{4B9C2440-221D-4086-90DE-B8A07FE2EAEC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</a:t>
          </a:r>
          <a:r>
            <a:rPr lang="en-US" dirty="0" err="1">
              <a:latin typeface="Calibri Light" panose="020F0302020204030204"/>
            </a:rPr>
            <a:t>Notificar</a:t>
          </a:r>
          <a:r>
            <a:rPr lang="en-US" dirty="0">
              <a:latin typeface="Calibri Light" panose="020F0302020204030204"/>
            </a:rPr>
            <a:t> a </a:t>
          </a:r>
          <a:r>
            <a:rPr lang="en-US" dirty="0" err="1">
              <a:latin typeface="Calibri Light" panose="020F0302020204030204"/>
            </a:rPr>
            <a:t>intoxicaciones</a:t>
          </a:r>
          <a:r>
            <a:rPr lang="en-US" dirty="0">
              <a:latin typeface="Calibri Light" panose="020F0302020204030204"/>
            </a:rPr>
            <a:t> 365 (</a:t>
          </a:r>
          <a:r>
            <a:rPr lang="en-US" dirty="0" err="1">
              <a:latin typeface="Calibri Light" panose="020F0302020204030204"/>
            </a:rPr>
            <a:t>intento</a:t>
          </a:r>
          <a:r>
            <a:rPr lang="en-US" dirty="0">
              <a:latin typeface="Calibri Light" panose="020F0302020204030204"/>
            </a:rPr>
            <a:t> de </a:t>
          </a:r>
          <a:r>
            <a:rPr lang="en-US" dirty="0" err="1">
              <a:latin typeface="Calibri Light" panose="020F0302020204030204"/>
            </a:rPr>
            <a:t>suicidio</a:t>
          </a:r>
          <a:r>
            <a:rPr lang="en-US" dirty="0">
              <a:latin typeface="Calibri Light" panose="020F0302020204030204"/>
            </a:rPr>
            <a:t> no </a:t>
          </a:r>
          <a:r>
            <a:rPr lang="en-US" dirty="0" err="1">
              <a:latin typeface="Calibri Light" panose="020F0302020204030204"/>
            </a:rPr>
            <a:t>incluye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casos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fallecidos</a:t>
          </a:r>
          <a:r>
            <a:rPr lang="en-US" dirty="0">
              <a:latin typeface="Calibri Light" panose="020F0302020204030204"/>
            </a:rPr>
            <a:t>)</a:t>
          </a:r>
          <a:endParaRPr lang="en-US" dirty="0"/>
        </a:p>
      </dgm:t>
    </dgm:pt>
    <dgm:pt modelId="{606A0745-513B-44BC-9827-02CC171BD6C6}" type="parTrans" cxnId="{FF08F98D-2A36-47D9-AA98-1AFBAF291C36}">
      <dgm:prSet/>
      <dgm:spPr/>
      <dgm:t>
        <a:bodyPr/>
        <a:lstStyle/>
        <a:p>
          <a:endParaRPr lang="en-US"/>
        </a:p>
      </dgm:t>
    </dgm:pt>
    <dgm:pt modelId="{2314FEE4-1538-4721-A67A-5628C8121D97}" type="sibTrans" cxnId="{FF08F98D-2A36-47D9-AA98-1AFBAF291C36}">
      <dgm:prSet/>
      <dgm:spPr/>
      <dgm:t>
        <a:bodyPr/>
        <a:lstStyle/>
        <a:p>
          <a:endParaRPr lang="en-US"/>
        </a:p>
      </dgm:t>
    </dgm:pt>
    <dgm:pt modelId="{4A2879C6-41E0-4A8D-AE60-BD38D8C1222D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 </a:t>
          </a:r>
          <a:r>
            <a:rPr lang="en-US" b="1" dirty="0" err="1">
              <a:latin typeface="Calibri Light" panose="020F0302020204030204"/>
            </a:rPr>
            <a:t>Brote</a:t>
          </a:r>
          <a:r>
            <a:rPr lang="en-US" b="1" dirty="0">
              <a:latin typeface="Calibri Light" panose="020F0302020204030204"/>
            </a:rPr>
            <a:t> con </a:t>
          </a:r>
          <a:r>
            <a:rPr lang="en-US" b="1" dirty="0" err="1">
              <a:latin typeface="Calibri Light" panose="020F0302020204030204"/>
            </a:rPr>
            <a:t>exposición</a:t>
          </a:r>
          <a:r>
            <a:rPr lang="en-US" b="1" dirty="0">
              <a:latin typeface="Calibri Light" panose="020F0302020204030204"/>
            </a:rPr>
            <a:t> accidental (no </a:t>
          </a:r>
          <a:r>
            <a:rPr lang="en-US" b="1" dirty="0" err="1">
              <a:latin typeface="Calibri Light" panose="020F0302020204030204"/>
            </a:rPr>
            <a:t>intencional</a:t>
          </a:r>
          <a:r>
            <a:rPr lang="en-US" b="1" dirty="0">
              <a:latin typeface="Calibri Light" panose="020F0302020204030204"/>
            </a:rPr>
            <a:t>) </a:t>
          </a:r>
          <a:r>
            <a:rPr lang="en-US" b="1" dirty="0" err="1">
              <a:latin typeface="Calibri Light" panose="020F0302020204030204"/>
            </a:rPr>
            <a:t>en</a:t>
          </a:r>
          <a:r>
            <a:rPr lang="en-US" b="1" dirty="0">
              <a:latin typeface="Calibri Light" panose="020F0302020204030204"/>
            </a:rPr>
            <a:t> </a:t>
          </a:r>
          <a:r>
            <a:rPr lang="en-US" b="1" dirty="0" err="1">
              <a:latin typeface="Calibri Light" panose="020F0302020204030204"/>
            </a:rPr>
            <a:t>donde</a:t>
          </a:r>
          <a:r>
            <a:rPr lang="en-US" b="1" dirty="0">
              <a:latin typeface="Calibri Light" panose="020F0302020204030204"/>
            </a:rPr>
            <a:t> el </a:t>
          </a:r>
          <a:r>
            <a:rPr lang="en-US" b="1" dirty="0" err="1">
              <a:latin typeface="Calibri Light" panose="020F0302020204030204"/>
            </a:rPr>
            <a:t>vehículo</a:t>
          </a:r>
          <a:r>
            <a:rPr lang="en-US" b="1" dirty="0">
              <a:latin typeface="Calibri Light" panose="020F0302020204030204"/>
            </a:rPr>
            <a:t> </a:t>
          </a:r>
          <a:r>
            <a:rPr lang="en-US" b="1" dirty="0" err="1">
              <a:latin typeface="Calibri Light" panose="020F0302020204030204"/>
            </a:rPr>
            <a:t>es</a:t>
          </a:r>
          <a:r>
            <a:rPr lang="en-US" b="1" dirty="0">
              <a:latin typeface="Calibri Light" panose="020F0302020204030204"/>
            </a:rPr>
            <a:t> un </a:t>
          </a:r>
          <a:r>
            <a:rPr lang="en-US" b="1" dirty="0" err="1">
              <a:latin typeface="Calibri Light" panose="020F0302020204030204"/>
            </a:rPr>
            <a:t>alimento</a:t>
          </a:r>
          <a:r>
            <a:rPr lang="en-US" b="1" dirty="0">
              <a:latin typeface="Calibri Light" panose="020F0302020204030204"/>
            </a:rPr>
            <a:t> o </a:t>
          </a:r>
          <a:r>
            <a:rPr lang="en-US" b="1" dirty="0" err="1">
              <a:latin typeface="Calibri Light" panose="020F0302020204030204"/>
            </a:rPr>
            <a:t>agua</a:t>
          </a:r>
          <a:r>
            <a:rPr lang="en-US" b="1" dirty="0">
              <a:latin typeface="Calibri Light" panose="020F0302020204030204"/>
            </a:rPr>
            <a:t> de </a:t>
          </a:r>
          <a:r>
            <a:rPr lang="en-US" b="1" dirty="0" err="1">
              <a:latin typeface="Calibri Light" panose="020F0302020204030204"/>
            </a:rPr>
            <a:t>consumo</a:t>
          </a:r>
          <a:r>
            <a:rPr lang="en-US" b="1" dirty="0">
              <a:latin typeface="Calibri Light" panose="020F0302020204030204"/>
            </a:rPr>
            <a:t> </a:t>
          </a:r>
          <a:r>
            <a:rPr lang="en-US" b="1" dirty="0" err="1">
              <a:latin typeface="Calibri Light" panose="020F0302020204030204"/>
            </a:rPr>
            <a:t>humano</a:t>
          </a:r>
          <a:r>
            <a:rPr lang="en-US" b="1" dirty="0">
              <a:latin typeface="Calibri Light" panose="020F0302020204030204"/>
            </a:rPr>
            <a:t>.</a:t>
          </a:r>
          <a:endParaRPr lang="en-US" b="1" dirty="0"/>
        </a:p>
      </dgm:t>
    </dgm:pt>
    <dgm:pt modelId="{E1D56E4C-0F1A-4AC8-BFAA-33FF0FD210B5}" type="parTrans" cxnId="{4251C9FE-3070-471A-B8AB-94D08A3B6B01}">
      <dgm:prSet/>
      <dgm:spPr/>
      <dgm:t>
        <a:bodyPr/>
        <a:lstStyle/>
        <a:p>
          <a:endParaRPr lang="en-US"/>
        </a:p>
      </dgm:t>
    </dgm:pt>
    <dgm:pt modelId="{7374ADA0-5121-4702-B756-60A5ABDCA23D}" type="sibTrans" cxnId="{4251C9FE-3070-471A-B8AB-94D08A3B6B01}">
      <dgm:prSet/>
      <dgm:spPr/>
      <dgm:t>
        <a:bodyPr/>
        <a:lstStyle/>
        <a:p>
          <a:endParaRPr lang="en-US"/>
        </a:p>
      </dgm:t>
    </dgm:pt>
    <dgm:pt modelId="{E3F4B3AA-02E3-4C99-82B8-95747CF08ACA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</a:t>
          </a:r>
          <a:r>
            <a:rPr lang="en-US" dirty="0" err="1">
              <a:latin typeface="Calibri Light" panose="020F0302020204030204"/>
            </a:rPr>
            <a:t>Notificar</a:t>
          </a:r>
          <a:r>
            <a:rPr lang="en-US" dirty="0">
              <a:latin typeface="Calibri Light" panose="020F0302020204030204"/>
            </a:rPr>
            <a:t> a </a:t>
          </a:r>
          <a:r>
            <a:rPr lang="en-US" dirty="0" err="1">
              <a:latin typeface="Calibri Light" panose="020F0302020204030204"/>
            </a:rPr>
            <a:t>enfermedades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transmitidas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por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alimentos</a:t>
          </a:r>
          <a:r>
            <a:rPr lang="en-US" dirty="0">
              <a:latin typeface="Calibri Light" panose="020F0302020204030204"/>
            </a:rPr>
            <a:t> (349)</a:t>
          </a:r>
          <a:endParaRPr lang="en-US" dirty="0"/>
        </a:p>
      </dgm:t>
    </dgm:pt>
    <dgm:pt modelId="{F5250E5D-1035-4417-BA12-8944CA3C1533}" type="parTrans" cxnId="{2E757650-49C0-4957-93BB-8B0F1F4C0300}">
      <dgm:prSet/>
      <dgm:spPr/>
      <dgm:t>
        <a:bodyPr/>
        <a:lstStyle/>
        <a:p>
          <a:endParaRPr lang="en-US"/>
        </a:p>
      </dgm:t>
    </dgm:pt>
    <dgm:pt modelId="{B42C3444-7EC3-4EBB-9784-DF827A779FF9}" type="sibTrans" cxnId="{2E757650-49C0-4957-93BB-8B0F1F4C0300}">
      <dgm:prSet/>
      <dgm:spPr/>
      <dgm:t>
        <a:bodyPr/>
        <a:lstStyle/>
        <a:p>
          <a:endParaRPr lang="en-US"/>
        </a:p>
      </dgm:t>
    </dgm:pt>
    <dgm:pt modelId="{E35EBA9D-2C1A-4E7B-A1A8-2F4272381425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 RAM no </a:t>
          </a:r>
          <a:r>
            <a:rPr lang="en-US" b="1" dirty="0" err="1">
              <a:latin typeface="Calibri Light" panose="020F0302020204030204"/>
            </a:rPr>
            <a:t>corresponden</a:t>
          </a:r>
          <a:r>
            <a:rPr lang="en-US" b="1" dirty="0">
              <a:latin typeface="Calibri Light" panose="020F0302020204030204"/>
            </a:rPr>
            <a:t> a </a:t>
          </a:r>
          <a:r>
            <a:rPr lang="en-US" b="1" dirty="0" err="1">
              <a:latin typeface="Calibri Light" panose="020F0302020204030204"/>
            </a:rPr>
            <a:t>intoxicaciones</a:t>
          </a:r>
          <a:r>
            <a:rPr lang="en-US" b="1" dirty="0">
              <a:latin typeface="Calibri Light" panose="020F0302020204030204"/>
            </a:rPr>
            <a:t>. Son </a:t>
          </a:r>
          <a:r>
            <a:rPr lang="en-US" b="1" dirty="0" err="1">
              <a:latin typeface="Calibri Light" panose="020F0302020204030204"/>
            </a:rPr>
            <a:t>respuestas</a:t>
          </a:r>
          <a:r>
            <a:rPr lang="en-US" b="1" dirty="0">
              <a:latin typeface="Calibri Light" panose="020F0302020204030204"/>
            </a:rPr>
            <a:t> </a:t>
          </a:r>
          <a:r>
            <a:rPr lang="en-US" b="1" dirty="0" err="1">
              <a:latin typeface="Calibri Light" panose="020F0302020204030204"/>
            </a:rPr>
            <a:t>nocivas</a:t>
          </a:r>
          <a:r>
            <a:rPr lang="en-US" b="1" dirty="0">
              <a:latin typeface="Calibri Light" panose="020F0302020204030204"/>
            </a:rPr>
            <a:t> no </a:t>
          </a:r>
          <a:r>
            <a:rPr lang="en-US" b="1" dirty="0" err="1">
              <a:latin typeface="Calibri Light" panose="020F0302020204030204"/>
            </a:rPr>
            <a:t>intencionadas</a:t>
          </a:r>
          <a:r>
            <a:rPr lang="en-US" b="1" dirty="0">
              <a:latin typeface="Calibri Light" panose="020F0302020204030204"/>
            </a:rPr>
            <a:t> a </a:t>
          </a:r>
          <a:r>
            <a:rPr lang="en-US" b="1" dirty="0" err="1">
              <a:latin typeface="Calibri Light" panose="020F0302020204030204"/>
            </a:rPr>
            <a:t>dosis</a:t>
          </a:r>
          <a:r>
            <a:rPr lang="en-US" b="1" dirty="0">
              <a:latin typeface="Calibri Light" panose="020F0302020204030204"/>
            </a:rPr>
            <a:t> </a:t>
          </a:r>
          <a:r>
            <a:rPr lang="en-US" b="1" dirty="0" err="1">
              <a:latin typeface="Calibri Light" panose="020F0302020204030204"/>
            </a:rPr>
            <a:t>normales</a:t>
          </a:r>
          <a:r>
            <a:rPr lang="en-US" b="1" dirty="0">
              <a:latin typeface="Calibri Light" panose="020F0302020204030204"/>
            </a:rPr>
            <a:t>.</a:t>
          </a:r>
          <a:endParaRPr lang="en-US" b="1" dirty="0"/>
        </a:p>
      </dgm:t>
    </dgm:pt>
    <dgm:pt modelId="{C74DB6A0-0A4B-45CE-AD6C-430C16887F1D}" type="parTrans" cxnId="{F58EB521-9CA1-4114-911C-C8B55EFE7C66}">
      <dgm:prSet/>
      <dgm:spPr/>
      <dgm:t>
        <a:bodyPr/>
        <a:lstStyle/>
        <a:p>
          <a:endParaRPr lang="en-US"/>
        </a:p>
      </dgm:t>
    </dgm:pt>
    <dgm:pt modelId="{CCE97E51-9A9A-42BA-9545-8AC9784C5245}" type="sibTrans" cxnId="{F58EB521-9CA1-4114-911C-C8B55EFE7C66}">
      <dgm:prSet/>
      <dgm:spPr/>
      <dgm:t>
        <a:bodyPr/>
        <a:lstStyle/>
        <a:p>
          <a:endParaRPr lang="en-US"/>
        </a:p>
      </dgm:t>
    </dgm:pt>
    <dgm:pt modelId="{9F106A53-E76D-458E-882A-DD8314F6B494}">
      <dgm:prSet phldr="0"/>
      <dgm:spPr/>
      <dgm:t>
        <a:bodyPr/>
        <a:lstStyle/>
        <a:p>
          <a:pPr rtl="0"/>
          <a:r>
            <a:rPr lang="en-US" dirty="0"/>
            <a:t> </a:t>
          </a:r>
          <a:r>
            <a:rPr lang="en-US" dirty="0" err="1">
              <a:latin typeface="Calibri Light" panose="020F0302020204030204"/>
            </a:rPr>
            <a:t>Programa</a:t>
          </a:r>
          <a:r>
            <a:rPr lang="en-US" dirty="0">
              <a:latin typeface="Calibri Light" panose="020F0302020204030204"/>
            </a:rPr>
            <a:t> de </a:t>
          </a:r>
          <a:r>
            <a:rPr lang="en-US" dirty="0" err="1">
              <a:latin typeface="Calibri Light" panose="020F0302020204030204"/>
            </a:rPr>
            <a:t>farmacovigilancia</a:t>
          </a:r>
          <a:r>
            <a:rPr lang="en-US" dirty="0">
              <a:latin typeface="Calibri Light" panose="020F0302020204030204"/>
            </a:rPr>
            <a:t> del </a:t>
          </a:r>
          <a:r>
            <a:rPr lang="en-US" dirty="0" err="1">
              <a:latin typeface="Calibri Light" panose="020F0302020204030204"/>
            </a:rPr>
            <a:t>Invima</a:t>
          </a:r>
          <a:r>
            <a:rPr lang="en-US" dirty="0">
              <a:latin typeface="Calibri Light" panose="020F0302020204030204"/>
            </a:rPr>
            <a:t>, </a:t>
          </a:r>
          <a:r>
            <a:rPr lang="en-US" dirty="0" err="1">
              <a:latin typeface="Calibri Light" panose="020F0302020204030204"/>
            </a:rPr>
            <a:t>plataforma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Vigiflow</a:t>
          </a:r>
          <a:r>
            <a:rPr lang="en-US" dirty="0">
              <a:latin typeface="Calibri Light" panose="020F0302020204030204"/>
            </a:rPr>
            <a:t> y ESAVI</a:t>
          </a:r>
        </a:p>
      </dgm:t>
    </dgm:pt>
    <dgm:pt modelId="{0A991BAB-7805-4923-849C-B1C2ACD68B29}" type="parTrans" cxnId="{A456E76C-97B3-4688-BF7A-5662BDAE624C}">
      <dgm:prSet/>
      <dgm:spPr/>
      <dgm:t>
        <a:bodyPr/>
        <a:lstStyle/>
        <a:p>
          <a:endParaRPr lang="es-CO"/>
        </a:p>
      </dgm:t>
    </dgm:pt>
    <dgm:pt modelId="{E9B15AF7-D276-4184-9A13-76CDB3F07E2C}" type="sibTrans" cxnId="{A456E76C-97B3-4688-BF7A-5662BDAE624C}">
      <dgm:prSet/>
      <dgm:spPr/>
      <dgm:t>
        <a:bodyPr/>
        <a:lstStyle/>
        <a:p>
          <a:endParaRPr lang="en-US"/>
        </a:p>
      </dgm:t>
    </dgm:pt>
    <dgm:pt modelId="{87F92AB4-7349-4544-AF20-396371180654}">
      <dgm:prSet phldrT="[Text]" phldr="0"/>
      <dgm:spPr/>
      <dgm:t>
        <a:bodyPr/>
        <a:lstStyle/>
        <a:p>
          <a:pPr rtl="0"/>
          <a:r>
            <a:rPr lang="en-US" b="1" dirty="0" err="1">
              <a:latin typeface="Calibri Light" panose="020F0302020204030204"/>
            </a:rPr>
            <a:t>Exposición</a:t>
          </a:r>
          <a:r>
            <a:rPr lang="en-US" b="1" dirty="0">
              <a:latin typeface="Calibri Light" panose="020F0302020204030204"/>
            </a:rPr>
            <a:t> </a:t>
          </a:r>
          <a:r>
            <a:rPr lang="en-US" b="1" dirty="0" err="1">
              <a:latin typeface="Calibri Light" panose="020F0302020204030204"/>
            </a:rPr>
            <a:t>intencional</a:t>
          </a:r>
          <a:r>
            <a:rPr lang="en-US" b="1" dirty="0">
              <a:latin typeface="Calibri Light" panose="020F0302020204030204"/>
            </a:rPr>
            <a:t> </a:t>
          </a:r>
          <a:r>
            <a:rPr lang="en-US" b="1" dirty="0" err="1">
              <a:latin typeface="Calibri Light" panose="020F0302020204030204"/>
            </a:rPr>
            <a:t>suicida</a:t>
          </a:r>
          <a:r>
            <a:rPr lang="en-US" b="1" dirty="0">
              <a:latin typeface="Calibri Light" panose="020F0302020204030204"/>
            </a:rPr>
            <a:t> (</a:t>
          </a:r>
          <a:r>
            <a:rPr lang="en-US" b="1" dirty="0" err="1">
              <a:latin typeface="Calibri Light" panose="020F0302020204030204"/>
            </a:rPr>
            <a:t>condición</a:t>
          </a:r>
          <a:r>
            <a:rPr lang="en-US" b="1" dirty="0">
              <a:latin typeface="Calibri Light" panose="020F0302020204030204"/>
            </a:rPr>
            <a:t> final vivo)</a:t>
          </a:r>
          <a:endParaRPr lang="en-US" b="1" dirty="0"/>
        </a:p>
      </dgm:t>
    </dgm:pt>
    <dgm:pt modelId="{A8DF858D-E1B0-4090-BBAE-876A95A29202}" type="parTrans" cxnId="{297DE53A-8F1D-475B-BDCA-A759771CFBB1}">
      <dgm:prSet/>
      <dgm:spPr/>
      <dgm:t>
        <a:bodyPr/>
        <a:lstStyle/>
        <a:p>
          <a:endParaRPr lang="es-CO"/>
        </a:p>
      </dgm:t>
    </dgm:pt>
    <dgm:pt modelId="{C470ABB5-BC21-4436-9FBC-C256F4CFE3AC}" type="sibTrans" cxnId="{297DE53A-8F1D-475B-BDCA-A759771CFBB1}">
      <dgm:prSet/>
      <dgm:spPr/>
      <dgm:t>
        <a:bodyPr/>
        <a:lstStyle/>
        <a:p>
          <a:endParaRPr lang="es-CO"/>
        </a:p>
      </dgm:t>
    </dgm:pt>
    <dgm:pt modelId="{CC409AC6-933D-4B5B-BB65-14B480A32BBC}">
      <dgm:prSet phldrT="[Text]" phldr="0"/>
      <dgm:spPr/>
      <dgm:t>
        <a:bodyPr/>
        <a:lstStyle/>
        <a:p>
          <a:r>
            <a:rPr lang="en-US" dirty="0">
              <a:latin typeface="Calibri Light" panose="020F0302020204030204"/>
            </a:rPr>
            <a:t>No </a:t>
          </a:r>
          <a:r>
            <a:rPr lang="en-US" dirty="0" err="1">
              <a:latin typeface="Calibri Light" panose="020F0302020204030204"/>
            </a:rPr>
            <a:t>casos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crónicos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ni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consumo</a:t>
          </a:r>
          <a:r>
            <a:rPr lang="en-US" dirty="0">
              <a:latin typeface="Calibri Light" panose="020F0302020204030204"/>
            </a:rPr>
            <a:t> habitual</a:t>
          </a:r>
          <a:endParaRPr lang="en-US" b="1" dirty="0"/>
        </a:p>
      </dgm:t>
    </dgm:pt>
    <dgm:pt modelId="{00AD27D4-8E54-402D-9F96-F496AFFCAB06}" type="parTrans" cxnId="{197220AA-6D44-48A6-9CE6-0A5F0D83E421}">
      <dgm:prSet/>
      <dgm:spPr/>
      <dgm:t>
        <a:bodyPr/>
        <a:lstStyle/>
        <a:p>
          <a:endParaRPr lang="es-CO"/>
        </a:p>
      </dgm:t>
    </dgm:pt>
    <dgm:pt modelId="{3D9F96C8-DC5C-4030-A4C4-70974449D171}" type="sibTrans" cxnId="{197220AA-6D44-48A6-9CE6-0A5F0D83E421}">
      <dgm:prSet/>
      <dgm:spPr/>
      <dgm:t>
        <a:bodyPr/>
        <a:lstStyle/>
        <a:p>
          <a:endParaRPr lang="es-CO"/>
        </a:p>
      </dgm:t>
    </dgm:pt>
    <dgm:pt modelId="{4CFA8F98-FD60-4C6C-8BC7-4967538A5F75}" type="pres">
      <dgm:prSet presAssocID="{610061B6-B12F-410F-9717-C604D8F6E8B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52E02F20-B2D0-4B44-9DCD-0FD92D1D4150}" type="pres">
      <dgm:prSet presAssocID="{03AE3550-BA29-413D-BABE-AF4390825217}" presName="horFlow" presStyleCnt="0"/>
      <dgm:spPr/>
    </dgm:pt>
    <dgm:pt modelId="{7955F1F3-2A4D-421D-8F0A-FC8746E04EA6}" type="pres">
      <dgm:prSet presAssocID="{03AE3550-BA29-413D-BABE-AF4390825217}" presName="bigChev" presStyleLbl="node1" presStyleIdx="0" presStyleCnt="5" custScaleX="156658"/>
      <dgm:spPr/>
      <dgm:t>
        <a:bodyPr/>
        <a:lstStyle/>
        <a:p>
          <a:endParaRPr lang="es-CO"/>
        </a:p>
      </dgm:t>
    </dgm:pt>
    <dgm:pt modelId="{53184F39-C9F2-4E41-B8F0-5B45D24903F3}" type="pres">
      <dgm:prSet presAssocID="{00AD27D4-8E54-402D-9F96-F496AFFCAB06}" presName="parTrans" presStyleCnt="0"/>
      <dgm:spPr/>
    </dgm:pt>
    <dgm:pt modelId="{DDCE1DDF-8FC5-4617-93CC-66C7DBEC1B0C}" type="pres">
      <dgm:prSet presAssocID="{CC409AC6-933D-4B5B-BB65-14B480A32BBC}" presName="node" presStyleLbl="alignAccFollowNode1" presStyleIdx="0" presStyleCnt="5" custScaleX="15665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253CD2-5A1B-441D-BCFE-0B1B84F58396}" type="pres">
      <dgm:prSet presAssocID="{03AE3550-BA29-413D-BABE-AF4390825217}" presName="vSp" presStyleCnt="0"/>
      <dgm:spPr/>
    </dgm:pt>
    <dgm:pt modelId="{839067D7-C53B-4C95-8B49-D247B546E63E}" type="pres">
      <dgm:prSet presAssocID="{87F92AB4-7349-4544-AF20-396371180654}" presName="horFlow" presStyleCnt="0"/>
      <dgm:spPr/>
    </dgm:pt>
    <dgm:pt modelId="{CBFF0240-4F01-46E8-B56E-C2A15BA619C9}" type="pres">
      <dgm:prSet presAssocID="{87F92AB4-7349-4544-AF20-396371180654}" presName="bigChev" presStyleLbl="node1" presStyleIdx="1" presStyleCnt="5" custScaleX="156658"/>
      <dgm:spPr/>
      <dgm:t>
        <a:bodyPr/>
        <a:lstStyle/>
        <a:p>
          <a:endParaRPr lang="es-CO"/>
        </a:p>
      </dgm:t>
    </dgm:pt>
    <dgm:pt modelId="{D4661E1A-A7E0-4BAE-BF51-E24995AC8D1C}" type="pres">
      <dgm:prSet presAssocID="{3968410F-BADA-41F3-94AD-A24F6410DC44}" presName="parTrans" presStyleCnt="0"/>
      <dgm:spPr/>
    </dgm:pt>
    <dgm:pt modelId="{D381A2D3-4CB0-44FC-B6F2-3E7BC8259E5F}" type="pres">
      <dgm:prSet presAssocID="{CAA49CA6-C7EF-4E70-A90F-89203CB5648F}" presName="node" presStyleLbl="alignAccFollowNode1" presStyleIdx="1" presStyleCnt="5" custScaleX="15665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561431-7C83-4722-83D6-E216FFD21CC0}" type="pres">
      <dgm:prSet presAssocID="{87F92AB4-7349-4544-AF20-396371180654}" presName="vSp" presStyleCnt="0"/>
      <dgm:spPr/>
    </dgm:pt>
    <dgm:pt modelId="{BBC324E3-51E2-4F06-880A-C8339D60EE85}" type="pres">
      <dgm:prSet presAssocID="{599046EE-298A-449F-84FE-8C5DD073F788}" presName="horFlow" presStyleCnt="0"/>
      <dgm:spPr/>
    </dgm:pt>
    <dgm:pt modelId="{2BCCEC68-B2F2-492B-A79C-8EA70B1B6DC0}" type="pres">
      <dgm:prSet presAssocID="{599046EE-298A-449F-84FE-8C5DD073F788}" presName="bigChev" presStyleLbl="node1" presStyleIdx="2" presStyleCnt="5" custScaleX="156658"/>
      <dgm:spPr/>
      <dgm:t>
        <a:bodyPr/>
        <a:lstStyle/>
        <a:p>
          <a:endParaRPr lang="es-CO"/>
        </a:p>
      </dgm:t>
    </dgm:pt>
    <dgm:pt modelId="{FABFE080-ACD5-4677-BB69-3956E9A5D79E}" type="pres">
      <dgm:prSet presAssocID="{606A0745-513B-44BC-9827-02CC171BD6C6}" presName="parTrans" presStyleCnt="0"/>
      <dgm:spPr/>
    </dgm:pt>
    <dgm:pt modelId="{44294BAE-9A7B-4156-B683-140AEF9BFB87}" type="pres">
      <dgm:prSet presAssocID="{4B9C2440-221D-4086-90DE-B8A07FE2EAEC}" presName="node" presStyleLbl="alignAccFollowNode1" presStyleIdx="2" presStyleCnt="5" custScaleX="15665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C9D3650-4442-4F1E-8490-334C3FDDE0E4}" type="pres">
      <dgm:prSet presAssocID="{599046EE-298A-449F-84FE-8C5DD073F788}" presName="vSp" presStyleCnt="0"/>
      <dgm:spPr/>
    </dgm:pt>
    <dgm:pt modelId="{1A89FC20-0DEB-4EAD-8739-F57C282BF8F9}" type="pres">
      <dgm:prSet presAssocID="{4A2879C6-41E0-4A8D-AE60-BD38D8C1222D}" presName="horFlow" presStyleCnt="0"/>
      <dgm:spPr/>
    </dgm:pt>
    <dgm:pt modelId="{21781874-9F99-43AB-B085-E929C50B59D0}" type="pres">
      <dgm:prSet presAssocID="{4A2879C6-41E0-4A8D-AE60-BD38D8C1222D}" presName="bigChev" presStyleLbl="node1" presStyleIdx="3" presStyleCnt="5" custScaleX="156658"/>
      <dgm:spPr/>
      <dgm:t>
        <a:bodyPr/>
        <a:lstStyle/>
        <a:p>
          <a:endParaRPr lang="es-CO"/>
        </a:p>
      </dgm:t>
    </dgm:pt>
    <dgm:pt modelId="{F4ECCAAD-DA11-44E7-903A-D05E1A136D11}" type="pres">
      <dgm:prSet presAssocID="{F5250E5D-1035-4417-BA12-8944CA3C1533}" presName="parTrans" presStyleCnt="0"/>
      <dgm:spPr/>
    </dgm:pt>
    <dgm:pt modelId="{5B32FC78-B1DC-44FE-9A03-136C02CDC9BB}" type="pres">
      <dgm:prSet presAssocID="{E3F4B3AA-02E3-4C99-82B8-95747CF08ACA}" presName="node" presStyleLbl="alignAccFollowNode1" presStyleIdx="3" presStyleCnt="5" custScaleX="15665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F9F36B-F2BB-4768-85B4-4C18CB5E26E5}" type="pres">
      <dgm:prSet presAssocID="{4A2879C6-41E0-4A8D-AE60-BD38D8C1222D}" presName="vSp" presStyleCnt="0"/>
      <dgm:spPr/>
    </dgm:pt>
    <dgm:pt modelId="{337AE855-88F6-4615-9E58-16813EA4E0A6}" type="pres">
      <dgm:prSet presAssocID="{E35EBA9D-2C1A-4E7B-A1A8-2F4272381425}" presName="horFlow" presStyleCnt="0"/>
      <dgm:spPr/>
    </dgm:pt>
    <dgm:pt modelId="{06402E72-C61C-4148-AD61-CD55C4049F6D}" type="pres">
      <dgm:prSet presAssocID="{E35EBA9D-2C1A-4E7B-A1A8-2F4272381425}" presName="bigChev" presStyleLbl="node1" presStyleIdx="4" presStyleCnt="5" custScaleX="156658"/>
      <dgm:spPr/>
      <dgm:t>
        <a:bodyPr/>
        <a:lstStyle/>
        <a:p>
          <a:endParaRPr lang="es-CO"/>
        </a:p>
      </dgm:t>
    </dgm:pt>
    <dgm:pt modelId="{1B95602C-32CC-4FD0-B823-72C81970BF88}" type="pres">
      <dgm:prSet presAssocID="{0A991BAB-7805-4923-849C-B1C2ACD68B29}" presName="parTrans" presStyleCnt="0"/>
      <dgm:spPr/>
    </dgm:pt>
    <dgm:pt modelId="{C752E8F4-5724-4073-9C54-34E9A9DFFB7A}" type="pres">
      <dgm:prSet presAssocID="{9F106A53-E76D-458E-882A-DD8314F6B494}" presName="node" presStyleLbl="alignAccFollowNode1" presStyleIdx="4" presStyleCnt="5" custScaleX="15665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97220AA-6D44-48A6-9CE6-0A5F0D83E421}" srcId="{03AE3550-BA29-413D-BABE-AF4390825217}" destId="{CC409AC6-933D-4B5B-BB65-14B480A32BBC}" srcOrd="0" destOrd="0" parTransId="{00AD27D4-8E54-402D-9F96-F496AFFCAB06}" sibTransId="{3D9F96C8-DC5C-4030-A4C4-70974449D171}"/>
    <dgm:cxn modelId="{A456E76C-97B3-4688-BF7A-5662BDAE624C}" srcId="{E35EBA9D-2C1A-4E7B-A1A8-2F4272381425}" destId="{9F106A53-E76D-458E-882A-DD8314F6B494}" srcOrd="0" destOrd="0" parTransId="{0A991BAB-7805-4923-849C-B1C2ACD68B29}" sibTransId="{E9B15AF7-D276-4184-9A13-76CDB3F07E2C}"/>
    <dgm:cxn modelId="{FF908BAE-9816-4542-910B-9D265145F106}" type="presOf" srcId="{4A2879C6-41E0-4A8D-AE60-BD38D8C1222D}" destId="{21781874-9F99-43AB-B085-E929C50B59D0}" srcOrd="0" destOrd="0" presId="urn:microsoft.com/office/officeart/2005/8/layout/lProcess3"/>
    <dgm:cxn modelId="{89822980-302F-4C77-A89B-E21AAE94FFAE}" type="presOf" srcId="{599046EE-298A-449F-84FE-8C5DD073F788}" destId="{2BCCEC68-B2F2-492B-A79C-8EA70B1B6DC0}" srcOrd="0" destOrd="0" presId="urn:microsoft.com/office/officeart/2005/8/layout/lProcess3"/>
    <dgm:cxn modelId="{94408660-A02F-4A2D-9EAB-89E133F1513E}" type="presOf" srcId="{03AE3550-BA29-413D-BABE-AF4390825217}" destId="{7955F1F3-2A4D-421D-8F0A-FC8746E04EA6}" srcOrd="0" destOrd="0" presId="urn:microsoft.com/office/officeart/2005/8/layout/lProcess3"/>
    <dgm:cxn modelId="{2E757650-49C0-4957-93BB-8B0F1F4C0300}" srcId="{4A2879C6-41E0-4A8D-AE60-BD38D8C1222D}" destId="{E3F4B3AA-02E3-4C99-82B8-95747CF08ACA}" srcOrd="0" destOrd="0" parTransId="{F5250E5D-1035-4417-BA12-8944CA3C1533}" sibTransId="{B42C3444-7EC3-4EBB-9784-DF827A779FF9}"/>
    <dgm:cxn modelId="{50D77FCA-C748-4B0B-93C0-6F79876CD3B6}" type="presOf" srcId="{4B9C2440-221D-4086-90DE-B8A07FE2EAEC}" destId="{44294BAE-9A7B-4156-B683-140AEF9BFB87}" srcOrd="0" destOrd="0" presId="urn:microsoft.com/office/officeart/2005/8/layout/lProcess3"/>
    <dgm:cxn modelId="{F58EB521-9CA1-4114-911C-C8B55EFE7C66}" srcId="{610061B6-B12F-410F-9717-C604D8F6E8BD}" destId="{E35EBA9D-2C1A-4E7B-A1A8-2F4272381425}" srcOrd="4" destOrd="0" parTransId="{C74DB6A0-0A4B-45CE-AD6C-430C16887F1D}" sibTransId="{CCE97E51-9A9A-42BA-9545-8AC9784C5245}"/>
    <dgm:cxn modelId="{297DE53A-8F1D-475B-BDCA-A759771CFBB1}" srcId="{610061B6-B12F-410F-9717-C604D8F6E8BD}" destId="{87F92AB4-7349-4544-AF20-396371180654}" srcOrd="1" destOrd="0" parTransId="{A8DF858D-E1B0-4090-BBAE-876A95A29202}" sibTransId="{C470ABB5-BC21-4436-9FBC-C256F4CFE3AC}"/>
    <dgm:cxn modelId="{FF08F98D-2A36-47D9-AA98-1AFBAF291C36}" srcId="{599046EE-298A-449F-84FE-8C5DD073F788}" destId="{4B9C2440-221D-4086-90DE-B8A07FE2EAEC}" srcOrd="0" destOrd="0" parTransId="{606A0745-513B-44BC-9827-02CC171BD6C6}" sibTransId="{2314FEE4-1538-4721-A67A-5628C8121D97}"/>
    <dgm:cxn modelId="{A258B4F1-C2C9-42A3-B8D3-09B003634366}" type="presOf" srcId="{9F106A53-E76D-458E-882A-DD8314F6B494}" destId="{C752E8F4-5724-4073-9C54-34E9A9DFFB7A}" srcOrd="0" destOrd="0" presId="urn:microsoft.com/office/officeart/2005/8/layout/lProcess3"/>
    <dgm:cxn modelId="{C61ECBB2-F0B9-4EAC-BD71-595E1ED391E0}" type="presOf" srcId="{610061B6-B12F-410F-9717-C604D8F6E8BD}" destId="{4CFA8F98-FD60-4C6C-8BC7-4967538A5F75}" srcOrd="0" destOrd="0" presId="urn:microsoft.com/office/officeart/2005/8/layout/lProcess3"/>
    <dgm:cxn modelId="{4251C9FE-3070-471A-B8AB-94D08A3B6B01}" srcId="{610061B6-B12F-410F-9717-C604D8F6E8BD}" destId="{4A2879C6-41E0-4A8D-AE60-BD38D8C1222D}" srcOrd="3" destOrd="0" parTransId="{E1D56E4C-0F1A-4AC8-BFAA-33FF0FD210B5}" sibTransId="{7374ADA0-5121-4702-B756-60A5ABDCA23D}"/>
    <dgm:cxn modelId="{3B1C0322-4A60-429A-A7C2-B4EC13313575}" type="presOf" srcId="{CAA49CA6-C7EF-4E70-A90F-89203CB5648F}" destId="{D381A2D3-4CB0-44FC-B6F2-3E7BC8259E5F}" srcOrd="0" destOrd="0" presId="urn:microsoft.com/office/officeart/2005/8/layout/lProcess3"/>
    <dgm:cxn modelId="{7565424A-F24F-4276-A967-2697AE70EFE2}" type="presOf" srcId="{E35EBA9D-2C1A-4E7B-A1A8-2F4272381425}" destId="{06402E72-C61C-4148-AD61-CD55C4049F6D}" srcOrd="0" destOrd="0" presId="urn:microsoft.com/office/officeart/2005/8/layout/lProcess3"/>
    <dgm:cxn modelId="{172A3059-38E2-47AC-8520-6340997D5AE0}" srcId="{87F92AB4-7349-4544-AF20-396371180654}" destId="{CAA49CA6-C7EF-4E70-A90F-89203CB5648F}" srcOrd="0" destOrd="0" parTransId="{3968410F-BADA-41F3-94AD-A24F6410DC44}" sibTransId="{2A087F43-386F-4482-A3CE-B9F7294373F4}"/>
    <dgm:cxn modelId="{7E13BB42-4AC5-4152-94B9-A21E25D196B3}" srcId="{610061B6-B12F-410F-9717-C604D8F6E8BD}" destId="{599046EE-298A-449F-84FE-8C5DD073F788}" srcOrd="2" destOrd="0" parTransId="{D408BC0F-E525-43D0-9FAE-C851BC0B1525}" sibTransId="{800BA53E-E639-4685-B899-2E9E5CCE2091}"/>
    <dgm:cxn modelId="{3C9981EB-B9E0-432E-B606-C78214A22451}" type="presOf" srcId="{E3F4B3AA-02E3-4C99-82B8-95747CF08ACA}" destId="{5B32FC78-B1DC-44FE-9A03-136C02CDC9BB}" srcOrd="0" destOrd="0" presId="urn:microsoft.com/office/officeart/2005/8/layout/lProcess3"/>
    <dgm:cxn modelId="{FFF6A3B2-0381-4F86-B388-4EE2D5704B4B}" type="presOf" srcId="{CC409AC6-933D-4B5B-BB65-14B480A32BBC}" destId="{DDCE1DDF-8FC5-4617-93CC-66C7DBEC1B0C}" srcOrd="0" destOrd="0" presId="urn:microsoft.com/office/officeart/2005/8/layout/lProcess3"/>
    <dgm:cxn modelId="{7CB22532-28AB-4167-BFBE-255341A3C45D}" srcId="{610061B6-B12F-410F-9717-C604D8F6E8BD}" destId="{03AE3550-BA29-413D-BABE-AF4390825217}" srcOrd="0" destOrd="0" parTransId="{B865394D-EB87-4A81-ACC6-5EDF68889A3D}" sibTransId="{ED2FE623-2D9E-4B3A-87B4-54A471DF1234}"/>
    <dgm:cxn modelId="{6432AD64-C833-41D6-A27E-C8FE1B84159F}" type="presOf" srcId="{87F92AB4-7349-4544-AF20-396371180654}" destId="{CBFF0240-4F01-46E8-B56E-C2A15BA619C9}" srcOrd="0" destOrd="0" presId="urn:microsoft.com/office/officeart/2005/8/layout/lProcess3"/>
    <dgm:cxn modelId="{20BC9D1D-51F4-4A9D-9DF6-8C827445BE1B}" type="presParOf" srcId="{4CFA8F98-FD60-4C6C-8BC7-4967538A5F75}" destId="{52E02F20-B2D0-4B44-9DCD-0FD92D1D4150}" srcOrd="0" destOrd="0" presId="urn:microsoft.com/office/officeart/2005/8/layout/lProcess3"/>
    <dgm:cxn modelId="{18D6B5D0-CB01-4668-9AAD-731B24E8F781}" type="presParOf" srcId="{52E02F20-B2D0-4B44-9DCD-0FD92D1D4150}" destId="{7955F1F3-2A4D-421D-8F0A-FC8746E04EA6}" srcOrd="0" destOrd="0" presId="urn:microsoft.com/office/officeart/2005/8/layout/lProcess3"/>
    <dgm:cxn modelId="{97FC8697-D562-4ABF-B7C8-7450D908188A}" type="presParOf" srcId="{52E02F20-B2D0-4B44-9DCD-0FD92D1D4150}" destId="{53184F39-C9F2-4E41-B8F0-5B45D24903F3}" srcOrd="1" destOrd="0" presId="urn:microsoft.com/office/officeart/2005/8/layout/lProcess3"/>
    <dgm:cxn modelId="{0547AD28-C788-4BEB-B7D8-0EF945EFE440}" type="presParOf" srcId="{52E02F20-B2D0-4B44-9DCD-0FD92D1D4150}" destId="{DDCE1DDF-8FC5-4617-93CC-66C7DBEC1B0C}" srcOrd="2" destOrd="0" presId="urn:microsoft.com/office/officeart/2005/8/layout/lProcess3"/>
    <dgm:cxn modelId="{6DB3A929-32BF-4090-9561-E46A660A8568}" type="presParOf" srcId="{4CFA8F98-FD60-4C6C-8BC7-4967538A5F75}" destId="{33253CD2-5A1B-441D-BCFE-0B1B84F58396}" srcOrd="1" destOrd="0" presId="urn:microsoft.com/office/officeart/2005/8/layout/lProcess3"/>
    <dgm:cxn modelId="{01048D5D-4052-4F70-B53E-2F741A08B13C}" type="presParOf" srcId="{4CFA8F98-FD60-4C6C-8BC7-4967538A5F75}" destId="{839067D7-C53B-4C95-8B49-D247B546E63E}" srcOrd="2" destOrd="0" presId="urn:microsoft.com/office/officeart/2005/8/layout/lProcess3"/>
    <dgm:cxn modelId="{FD30702E-2669-4C9A-8843-EEFA20B165DB}" type="presParOf" srcId="{839067D7-C53B-4C95-8B49-D247B546E63E}" destId="{CBFF0240-4F01-46E8-B56E-C2A15BA619C9}" srcOrd="0" destOrd="0" presId="urn:microsoft.com/office/officeart/2005/8/layout/lProcess3"/>
    <dgm:cxn modelId="{2D1FE28D-FF2B-4458-A498-A7636529B6A0}" type="presParOf" srcId="{839067D7-C53B-4C95-8B49-D247B546E63E}" destId="{D4661E1A-A7E0-4BAE-BF51-E24995AC8D1C}" srcOrd="1" destOrd="0" presId="urn:microsoft.com/office/officeart/2005/8/layout/lProcess3"/>
    <dgm:cxn modelId="{F8A012BE-3579-4793-928E-52130D431A57}" type="presParOf" srcId="{839067D7-C53B-4C95-8B49-D247B546E63E}" destId="{D381A2D3-4CB0-44FC-B6F2-3E7BC8259E5F}" srcOrd="2" destOrd="0" presId="urn:microsoft.com/office/officeart/2005/8/layout/lProcess3"/>
    <dgm:cxn modelId="{6A339AFF-14F4-4ECF-8B8F-BC10E987177F}" type="presParOf" srcId="{4CFA8F98-FD60-4C6C-8BC7-4967538A5F75}" destId="{66561431-7C83-4722-83D6-E216FFD21CC0}" srcOrd="3" destOrd="0" presId="urn:microsoft.com/office/officeart/2005/8/layout/lProcess3"/>
    <dgm:cxn modelId="{BFB275A5-2477-480A-8CF8-3E7B8E8A84A4}" type="presParOf" srcId="{4CFA8F98-FD60-4C6C-8BC7-4967538A5F75}" destId="{BBC324E3-51E2-4F06-880A-C8339D60EE85}" srcOrd="4" destOrd="0" presId="urn:microsoft.com/office/officeart/2005/8/layout/lProcess3"/>
    <dgm:cxn modelId="{18FD5CBE-62E7-4E6D-8836-5FD3A11C0631}" type="presParOf" srcId="{BBC324E3-51E2-4F06-880A-C8339D60EE85}" destId="{2BCCEC68-B2F2-492B-A79C-8EA70B1B6DC0}" srcOrd="0" destOrd="0" presId="urn:microsoft.com/office/officeart/2005/8/layout/lProcess3"/>
    <dgm:cxn modelId="{E35A5FC3-F7B4-436A-8C84-DF84825AB9C4}" type="presParOf" srcId="{BBC324E3-51E2-4F06-880A-C8339D60EE85}" destId="{FABFE080-ACD5-4677-BB69-3956E9A5D79E}" srcOrd="1" destOrd="0" presId="urn:microsoft.com/office/officeart/2005/8/layout/lProcess3"/>
    <dgm:cxn modelId="{D727BF18-60D1-48EE-A669-FEA9EE684945}" type="presParOf" srcId="{BBC324E3-51E2-4F06-880A-C8339D60EE85}" destId="{44294BAE-9A7B-4156-B683-140AEF9BFB87}" srcOrd="2" destOrd="0" presId="urn:microsoft.com/office/officeart/2005/8/layout/lProcess3"/>
    <dgm:cxn modelId="{BE1FE54B-D271-4E16-B7EE-3F5ACC2C0F74}" type="presParOf" srcId="{4CFA8F98-FD60-4C6C-8BC7-4967538A5F75}" destId="{BC9D3650-4442-4F1E-8490-334C3FDDE0E4}" srcOrd="5" destOrd="0" presId="urn:microsoft.com/office/officeart/2005/8/layout/lProcess3"/>
    <dgm:cxn modelId="{44066B36-5407-401C-847C-68B9CC4642F0}" type="presParOf" srcId="{4CFA8F98-FD60-4C6C-8BC7-4967538A5F75}" destId="{1A89FC20-0DEB-4EAD-8739-F57C282BF8F9}" srcOrd="6" destOrd="0" presId="urn:microsoft.com/office/officeart/2005/8/layout/lProcess3"/>
    <dgm:cxn modelId="{05BCD4A4-0BBD-47BF-98E3-419ED379DB67}" type="presParOf" srcId="{1A89FC20-0DEB-4EAD-8739-F57C282BF8F9}" destId="{21781874-9F99-43AB-B085-E929C50B59D0}" srcOrd="0" destOrd="0" presId="urn:microsoft.com/office/officeart/2005/8/layout/lProcess3"/>
    <dgm:cxn modelId="{9C06D253-9520-4EA8-9E8A-15B01566CC40}" type="presParOf" srcId="{1A89FC20-0DEB-4EAD-8739-F57C282BF8F9}" destId="{F4ECCAAD-DA11-44E7-903A-D05E1A136D11}" srcOrd="1" destOrd="0" presId="urn:microsoft.com/office/officeart/2005/8/layout/lProcess3"/>
    <dgm:cxn modelId="{9EEF1F31-5CDE-421E-80B5-AFF24B3917A0}" type="presParOf" srcId="{1A89FC20-0DEB-4EAD-8739-F57C282BF8F9}" destId="{5B32FC78-B1DC-44FE-9A03-136C02CDC9BB}" srcOrd="2" destOrd="0" presId="urn:microsoft.com/office/officeart/2005/8/layout/lProcess3"/>
    <dgm:cxn modelId="{F4ECFEF2-4AB3-4881-8E7B-C2B99C5F33A5}" type="presParOf" srcId="{4CFA8F98-FD60-4C6C-8BC7-4967538A5F75}" destId="{DEF9F36B-F2BB-4768-85B4-4C18CB5E26E5}" srcOrd="7" destOrd="0" presId="urn:microsoft.com/office/officeart/2005/8/layout/lProcess3"/>
    <dgm:cxn modelId="{A4CE87D9-66FD-44AA-BF30-49CA29B2CFC9}" type="presParOf" srcId="{4CFA8F98-FD60-4C6C-8BC7-4967538A5F75}" destId="{337AE855-88F6-4615-9E58-16813EA4E0A6}" srcOrd="8" destOrd="0" presId="urn:microsoft.com/office/officeart/2005/8/layout/lProcess3"/>
    <dgm:cxn modelId="{04DB6994-2950-435E-B85F-2D9FFDE6C38A}" type="presParOf" srcId="{337AE855-88F6-4615-9E58-16813EA4E0A6}" destId="{06402E72-C61C-4148-AD61-CD55C4049F6D}" srcOrd="0" destOrd="0" presId="urn:microsoft.com/office/officeart/2005/8/layout/lProcess3"/>
    <dgm:cxn modelId="{A52A61ED-EC9E-494A-BABA-6DB27C701576}" type="presParOf" srcId="{337AE855-88F6-4615-9E58-16813EA4E0A6}" destId="{1B95602C-32CC-4FD0-B823-72C81970BF88}" srcOrd="1" destOrd="0" presId="urn:microsoft.com/office/officeart/2005/8/layout/lProcess3"/>
    <dgm:cxn modelId="{5C561750-3005-4BB9-8900-8A5449B4BDFE}" type="presParOf" srcId="{337AE855-88F6-4615-9E58-16813EA4E0A6}" destId="{C752E8F4-5724-4073-9C54-34E9A9DFFB7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7F33EB-2BD6-4FD6-8481-F522B35A74E9}" type="doc">
      <dgm:prSet loTypeId="urn:microsoft.com/office/officeart/2008/layout/Lin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CO"/>
        </a:p>
      </dgm:t>
    </dgm:pt>
    <dgm:pt modelId="{342665D8-95A7-4AD3-A7D6-650206A0C2D5}">
      <dgm:prSet custT="1"/>
      <dgm:spPr/>
      <dgm:t>
        <a:bodyPr/>
        <a:lstStyle/>
        <a:p>
          <a:r>
            <a: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Vigilancia rutinaria del evento a partir de la notificación en </a:t>
          </a:r>
          <a:r>
            <a:rPr lang="es-ES" sz="18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Sivigila</a:t>
          </a:r>
          <a:r>
            <a: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 Se origina en la consulta o atención médica de casos en IPS públicas y privadas (UPGD o UI)</a:t>
          </a:r>
          <a:endParaRPr lang="es-CO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1565FE-9D4B-435E-9653-2A624D0A23AF}" type="parTrans" cxnId="{80682E4B-5347-45B3-8878-7CEC51D57033}">
      <dgm:prSet/>
      <dgm:spPr/>
      <dgm:t>
        <a:bodyPr/>
        <a:lstStyle/>
        <a:p>
          <a:endParaRPr lang="es-CO" sz="2400">
            <a:solidFill>
              <a:schemeClr val="bg1"/>
            </a:solidFill>
          </a:endParaRPr>
        </a:p>
      </dgm:t>
    </dgm:pt>
    <dgm:pt modelId="{2703EDAE-2706-4E47-897D-E2F06E886624}" type="sibTrans" cxnId="{80682E4B-5347-45B3-8878-7CEC51D57033}">
      <dgm:prSet/>
      <dgm:spPr/>
      <dgm:t>
        <a:bodyPr/>
        <a:lstStyle/>
        <a:p>
          <a:endParaRPr lang="es-CO" sz="2400">
            <a:solidFill>
              <a:schemeClr val="bg1"/>
            </a:solidFill>
          </a:endParaRPr>
        </a:p>
      </dgm:t>
    </dgm:pt>
    <dgm:pt modelId="{4575314C-3800-4450-8F4A-5885B08E04E5}">
      <dgm:prSet custT="1"/>
      <dgm:spPr/>
      <dgm:t>
        <a:bodyPr/>
        <a:lstStyle/>
        <a:p>
          <a:r>
            <a: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Identificación de casos en fuentes secundarias, los cuales deberán ser notificados en </a:t>
          </a:r>
          <a:r>
            <a:rPr lang="es-ES" sz="18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Sivigila</a:t>
          </a:r>
          <a:endParaRPr lang="es-CO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17770D-002C-448D-AC03-13865B17AA3A}" type="parTrans" cxnId="{9A2BA5A1-2863-4AFE-9CE3-CAD7415AAEB9}">
      <dgm:prSet/>
      <dgm:spPr/>
      <dgm:t>
        <a:bodyPr/>
        <a:lstStyle/>
        <a:p>
          <a:endParaRPr lang="es-CO" sz="2400">
            <a:solidFill>
              <a:schemeClr val="bg1"/>
            </a:solidFill>
          </a:endParaRPr>
        </a:p>
      </dgm:t>
    </dgm:pt>
    <dgm:pt modelId="{34B64A22-94CF-41B6-B0AE-0B913F61F61A}" type="sibTrans" cxnId="{9A2BA5A1-2863-4AFE-9CE3-CAD7415AAEB9}">
      <dgm:prSet/>
      <dgm:spPr/>
      <dgm:t>
        <a:bodyPr/>
        <a:lstStyle/>
        <a:p>
          <a:endParaRPr lang="es-CO" sz="2400">
            <a:solidFill>
              <a:schemeClr val="bg1"/>
            </a:solidFill>
          </a:endParaRPr>
        </a:p>
      </dgm:t>
    </dgm:pt>
    <dgm:pt modelId="{6CD4F982-E642-4E2F-BE07-0CA6B0A4BFE6}">
      <dgm:prSet custT="1"/>
      <dgm:spPr/>
      <dgm:t>
        <a:bodyPr/>
        <a:lstStyle/>
        <a:p>
          <a:r>
            <a: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Evaluación de calidad de los datos notificados</a:t>
          </a:r>
          <a:endParaRPr lang="es-CO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B997F1-8CCA-42D6-91A4-856D567C84A6}" type="parTrans" cxnId="{C6062EC1-B683-4856-BA7D-4307210FA076}">
      <dgm:prSet/>
      <dgm:spPr/>
      <dgm:t>
        <a:bodyPr/>
        <a:lstStyle/>
        <a:p>
          <a:endParaRPr lang="es-CO" sz="2400">
            <a:solidFill>
              <a:schemeClr val="bg1"/>
            </a:solidFill>
          </a:endParaRPr>
        </a:p>
      </dgm:t>
    </dgm:pt>
    <dgm:pt modelId="{F20D1F3B-B205-439B-A003-ECE03AB8970D}" type="sibTrans" cxnId="{C6062EC1-B683-4856-BA7D-4307210FA076}">
      <dgm:prSet/>
      <dgm:spPr/>
      <dgm:t>
        <a:bodyPr/>
        <a:lstStyle/>
        <a:p>
          <a:endParaRPr lang="es-CO" sz="2400">
            <a:solidFill>
              <a:schemeClr val="bg1"/>
            </a:solidFill>
          </a:endParaRPr>
        </a:p>
      </dgm:t>
    </dgm:pt>
    <dgm:pt modelId="{03B90351-4CF6-4185-A2D5-B8E65323FC52}">
      <dgm:prSet custT="1"/>
      <dgm:spPr/>
      <dgm:t>
        <a:bodyPr/>
        <a:lstStyle/>
        <a:p>
          <a:r>
            <a: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Coherencia en diligenciamiento y en la relación de variables</a:t>
          </a:r>
          <a:endParaRPr lang="es-CO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5F7DA8-AF75-4589-B0B2-1CC9B81B668A}" type="parTrans" cxnId="{C8743A48-225E-4B7C-BF29-00E346CEC376}">
      <dgm:prSet/>
      <dgm:spPr/>
      <dgm:t>
        <a:bodyPr/>
        <a:lstStyle/>
        <a:p>
          <a:endParaRPr lang="es-CO" sz="2400">
            <a:solidFill>
              <a:schemeClr val="bg1"/>
            </a:solidFill>
          </a:endParaRPr>
        </a:p>
      </dgm:t>
    </dgm:pt>
    <dgm:pt modelId="{F15F9E4A-A033-4114-A6D9-31F162330367}" type="sibTrans" cxnId="{C8743A48-225E-4B7C-BF29-00E346CEC376}">
      <dgm:prSet/>
      <dgm:spPr/>
      <dgm:t>
        <a:bodyPr/>
        <a:lstStyle/>
        <a:p>
          <a:endParaRPr lang="es-CO" sz="2400">
            <a:solidFill>
              <a:schemeClr val="bg1"/>
            </a:solidFill>
          </a:endParaRPr>
        </a:p>
      </dgm:t>
    </dgm:pt>
    <dgm:pt modelId="{E9A334EA-D0FF-46B2-B594-E9E2B25AC54E}">
      <dgm:prSet custT="1"/>
      <dgm:spPr/>
      <dgm:t>
        <a:bodyPr/>
        <a:lstStyle/>
        <a:p>
          <a:r>
            <a: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Nombre de producto</a:t>
          </a:r>
          <a:endParaRPr lang="es-CO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53A152-5A1D-4DFC-95F9-2CCEA3BE7E9B}" type="parTrans" cxnId="{12F6E3D1-D8A3-4C01-A165-AA74363EADFE}">
      <dgm:prSet/>
      <dgm:spPr/>
      <dgm:t>
        <a:bodyPr/>
        <a:lstStyle/>
        <a:p>
          <a:endParaRPr lang="es-CO" sz="2400">
            <a:solidFill>
              <a:schemeClr val="bg1"/>
            </a:solidFill>
          </a:endParaRPr>
        </a:p>
      </dgm:t>
    </dgm:pt>
    <dgm:pt modelId="{5C78F11B-3ECA-4742-A266-CA2CF09F71AD}" type="sibTrans" cxnId="{12F6E3D1-D8A3-4C01-A165-AA74363EADFE}">
      <dgm:prSet/>
      <dgm:spPr/>
      <dgm:t>
        <a:bodyPr/>
        <a:lstStyle/>
        <a:p>
          <a:endParaRPr lang="es-CO" sz="2400">
            <a:solidFill>
              <a:schemeClr val="bg1"/>
            </a:solidFill>
          </a:endParaRPr>
        </a:p>
      </dgm:t>
    </dgm:pt>
    <dgm:pt modelId="{3703F3D0-C5BF-4F20-9E17-EB75B368B947}">
      <dgm:prSet custT="1"/>
      <dgm:spPr/>
      <dgm:t>
        <a:bodyPr/>
        <a:lstStyle/>
        <a:p>
          <a:r>
            <a: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Grupo de sustancia química</a:t>
          </a:r>
          <a:endParaRPr lang="es-CO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0AEA9C-5EBE-4FEB-9747-70757F4D18C7}" type="parTrans" cxnId="{13222481-3210-4502-921A-B80F8355D9E9}">
      <dgm:prSet/>
      <dgm:spPr/>
      <dgm:t>
        <a:bodyPr/>
        <a:lstStyle/>
        <a:p>
          <a:endParaRPr lang="es-CO" sz="2400">
            <a:solidFill>
              <a:schemeClr val="bg1"/>
            </a:solidFill>
          </a:endParaRPr>
        </a:p>
      </dgm:t>
    </dgm:pt>
    <dgm:pt modelId="{2883BDB5-018F-41D6-A1CF-131591D05DFB}" type="sibTrans" cxnId="{13222481-3210-4502-921A-B80F8355D9E9}">
      <dgm:prSet/>
      <dgm:spPr/>
      <dgm:t>
        <a:bodyPr/>
        <a:lstStyle/>
        <a:p>
          <a:endParaRPr lang="es-CO" sz="2400">
            <a:solidFill>
              <a:schemeClr val="bg1"/>
            </a:solidFill>
          </a:endParaRPr>
        </a:p>
      </dgm:t>
    </dgm:pt>
    <dgm:pt modelId="{365A5403-C561-4848-99DB-5AEC1BEAD916}">
      <dgm:prSet custT="1"/>
      <dgm:spPr/>
      <dgm:t>
        <a:bodyPr/>
        <a:lstStyle/>
        <a:p>
          <a:r>
            <a: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Grupo poblacional gestante y edad</a:t>
          </a:r>
          <a:endParaRPr lang="es-CO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3A0914-B33C-48F4-8664-4458DD4DE1B7}" type="parTrans" cxnId="{F8433C8C-BB58-475D-81E4-79A953E11990}">
      <dgm:prSet/>
      <dgm:spPr/>
      <dgm:t>
        <a:bodyPr/>
        <a:lstStyle/>
        <a:p>
          <a:endParaRPr lang="es-CO" sz="2400">
            <a:solidFill>
              <a:schemeClr val="bg1"/>
            </a:solidFill>
          </a:endParaRPr>
        </a:p>
      </dgm:t>
    </dgm:pt>
    <dgm:pt modelId="{F4A9E646-6AA9-4C30-8D54-ED5A835FFA93}" type="sibTrans" cxnId="{F8433C8C-BB58-475D-81E4-79A953E11990}">
      <dgm:prSet/>
      <dgm:spPr/>
      <dgm:t>
        <a:bodyPr/>
        <a:lstStyle/>
        <a:p>
          <a:endParaRPr lang="es-CO" sz="2400">
            <a:solidFill>
              <a:schemeClr val="bg1"/>
            </a:solidFill>
          </a:endParaRPr>
        </a:p>
      </dgm:t>
    </dgm:pt>
    <dgm:pt modelId="{660D075F-6100-4DD2-9129-C7B6CC3732F3}">
      <dgm:prSet custT="1"/>
      <dgm:spPr/>
      <dgm:t>
        <a:bodyPr/>
        <a:lstStyle/>
        <a:p>
          <a:r>
            <a: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Tipo de exposición y edad</a:t>
          </a:r>
          <a:endParaRPr lang="es-CO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A02288-E793-4359-8CF5-DCB2E6E4F6DD}" type="parTrans" cxnId="{78EC3568-DB66-40E5-BCB2-8EF169495399}">
      <dgm:prSet/>
      <dgm:spPr/>
      <dgm:t>
        <a:bodyPr/>
        <a:lstStyle/>
        <a:p>
          <a:endParaRPr lang="es-CO" sz="2400">
            <a:solidFill>
              <a:schemeClr val="bg1"/>
            </a:solidFill>
          </a:endParaRPr>
        </a:p>
      </dgm:t>
    </dgm:pt>
    <dgm:pt modelId="{65447070-6340-4C60-832B-287F96FEB429}" type="sibTrans" cxnId="{78EC3568-DB66-40E5-BCB2-8EF169495399}">
      <dgm:prSet/>
      <dgm:spPr/>
      <dgm:t>
        <a:bodyPr/>
        <a:lstStyle/>
        <a:p>
          <a:endParaRPr lang="es-CO" sz="2400">
            <a:solidFill>
              <a:schemeClr val="bg1"/>
            </a:solidFill>
          </a:endParaRPr>
        </a:p>
      </dgm:t>
    </dgm:pt>
    <dgm:pt modelId="{D8289ABA-FD1D-4E33-97CA-BD4A48C42E1C}">
      <dgm:prSet custT="1"/>
      <dgm:spPr/>
      <dgm:t>
        <a:bodyPr/>
        <a:lstStyle/>
        <a:p>
          <a:r>
            <a: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Vía y tipo de exposición con respecto al producto implicado</a:t>
          </a:r>
          <a:endParaRPr lang="es-CO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AE838D-0D2E-4F4B-B72F-ECB36224D0A0}" type="parTrans" cxnId="{A9D49393-5055-49B5-B158-DAB184F5C749}">
      <dgm:prSet/>
      <dgm:spPr/>
      <dgm:t>
        <a:bodyPr/>
        <a:lstStyle/>
        <a:p>
          <a:endParaRPr lang="es-CO" sz="2400">
            <a:solidFill>
              <a:schemeClr val="bg1"/>
            </a:solidFill>
          </a:endParaRPr>
        </a:p>
      </dgm:t>
    </dgm:pt>
    <dgm:pt modelId="{CEF78D94-3509-4CF8-A899-893AB3ACDB11}" type="sibTrans" cxnId="{A9D49393-5055-49B5-B158-DAB184F5C749}">
      <dgm:prSet/>
      <dgm:spPr/>
      <dgm:t>
        <a:bodyPr/>
        <a:lstStyle/>
        <a:p>
          <a:endParaRPr lang="es-CO" sz="2400">
            <a:solidFill>
              <a:schemeClr val="bg1"/>
            </a:solidFill>
          </a:endParaRPr>
        </a:p>
      </dgm:t>
    </dgm:pt>
    <dgm:pt modelId="{4907B049-0ACC-4C90-8AE3-F8E58C0EB4A1}" type="pres">
      <dgm:prSet presAssocID="{1F7F33EB-2BD6-4FD6-8481-F522B35A74E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96E3AED-F671-4DE5-8C90-F00E2A27AF24}" type="pres">
      <dgm:prSet presAssocID="{342665D8-95A7-4AD3-A7D6-650206A0C2D5}" presName="thickLine" presStyleLbl="alignNode1" presStyleIdx="0" presStyleCnt="4"/>
      <dgm:spPr/>
    </dgm:pt>
    <dgm:pt modelId="{A2C5775F-77A8-43EC-B7A4-40E6CC4E6059}" type="pres">
      <dgm:prSet presAssocID="{342665D8-95A7-4AD3-A7D6-650206A0C2D5}" presName="horz1" presStyleCnt="0"/>
      <dgm:spPr/>
    </dgm:pt>
    <dgm:pt modelId="{F0AE9578-9CFB-45AC-8856-1E00817BB1B1}" type="pres">
      <dgm:prSet presAssocID="{342665D8-95A7-4AD3-A7D6-650206A0C2D5}" presName="tx1" presStyleLbl="revTx" presStyleIdx="0" presStyleCnt="9" custScaleX="500000"/>
      <dgm:spPr/>
      <dgm:t>
        <a:bodyPr/>
        <a:lstStyle/>
        <a:p>
          <a:endParaRPr lang="es-CO"/>
        </a:p>
      </dgm:t>
    </dgm:pt>
    <dgm:pt modelId="{431D9766-975C-4B0D-B8DF-5565C970BF14}" type="pres">
      <dgm:prSet presAssocID="{342665D8-95A7-4AD3-A7D6-650206A0C2D5}" presName="vert1" presStyleCnt="0"/>
      <dgm:spPr/>
    </dgm:pt>
    <dgm:pt modelId="{C1C3DCAF-CCE8-4F44-BFAE-E036447616F3}" type="pres">
      <dgm:prSet presAssocID="{4575314C-3800-4450-8F4A-5885B08E04E5}" presName="thickLine" presStyleLbl="alignNode1" presStyleIdx="1" presStyleCnt="4" custLinFactNeighborX="1040"/>
      <dgm:spPr/>
    </dgm:pt>
    <dgm:pt modelId="{BF2BD57D-28C0-40AB-A581-C51D3BFB047F}" type="pres">
      <dgm:prSet presAssocID="{4575314C-3800-4450-8F4A-5885B08E04E5}" presName="horz1" presStyleCnt="0"/>
      <dgm:spPr/>
    </dgm:pt>
    <dgm:pt modelId="{5AAF4E50-085D-445D-A4A4-461BDF526B26}" type="pres">
      <dgm:prSet presAssocID="{4575314C-3800-4450-8F4A-5885B08E04E5}" presName="tx1" presStyleLbl="revTx" presStyleIdx="1" presStyleCnt="9" custScaleX="500000"/>
      <dgm:spPr/>
      <dgm:t>
        <a:bodyPr/>
        <a:lstStyle/>
        <a:p>
          <a:endParaRPr lang="es-CO"/>
        </a:p>
      </dgm:t>
    </dgm:pt>
    <dgm:pt modelId="{08FC11DE-AE9D-4845-8991-E6E8F68F01D4}" type="pres">
      <dgm:prSet presAssocID="{4575314C-3800-4450-8F4A-5885B08E04E5}" presName="vert1" presStyleCnt="0"/>
      <dgm:spPr/>
    </dgm:pt>
    <dgm:pt modelId="{4CA4FDE3-1D5D-4DDA-B4D5-575B55D2EB16}" type="pres">
      <dgm:prSet presAssocID="{6CD4F982-E642-4E2F-BE07-0CA6B0A4BFE6}" presName="thickLine" presStyleLbl="alignNode1" presStyleIdx="2" presStyleCnt="4"/>
      <dgm:spPr/>
    </dgm:pt>
    <dgm:pt modelId="{7A8E7EBA-D162-491D-80D0-2ED6A69144FB}" type="pres">
      <dgm:prSet presAssocID="{6CD4F982-E642-4E2F-BE07-0CA6B0A4BFE6}" presName="horz1" presStyleCnt="0"/>
      <dgm:spPr/>
    </dgm:pt>
    <dgm:pt modelId="{FB17A9C1-7D21-47C2-95E1-632369CA17E0}" type="pres">
      <dgm:prSet presAssocID="{6CD4F982-E642-4E2F-BE07-0CA6B0A4BFE6}" presName="tx1" presStyleLbl="revTx" presStyleIdx="2" presStyleCnt="9" custScaleX="500000"/>
      <dgm:spPr/>
      <dgm:t>
        <a:bodyPr/>
        <a:lstStyle/>
        <a:p>
          <a:endParaRPr lang="es-CO"/>
        </a:p>
      </dgm:t>
    </dgm:pt>
    <dgm:pt modelId="{6592AB69-6B83-409B-89F4-01ACE6A8AFED}" type="pres">
      <dgm:prSet presAssocID="{6CD4F982-E642-4E2F-BE07-0CA6B0A4BFE6}" presName="vert1" presStyleCnt="0"/>
      <dgm:spPr/>
    </dgm:pt>
    <dgm:pt modelId="{096E6001-20EA-4728-8C82-E16CA75B01DA}" type="pres">
      <dgm:prSet presAssocID="{03B90351-4CF6-4185-A2D5-B8E65323FC52}" presName="thickLine" presStyleLbl="alignNode1" presStyleIdx="3" presStyleCnt="4"/>
      <dgm:spPr/>
    </dgm:pt>
    <dgm:pt modelId="{2E58CC4C-99EB-468B-A658-20D4B2A191EE}" type="pres">
      <dgm:prSet presAssocID="{03B90351-4CF6-4185-A2D5-B8E65323FC52}" presName="horz1" presStyleCnt="0"/>
      <dgm:spPr/>
    </dgm:pt>
    <dgm:pt modelId="{5352C824-F581-4C17-B551-290017295577}" type="pres">
      <dgm:prSet presAssocID="{03B90351-4CF6-4185-A2D5-B8E65323FC52}" presName="tx1" presStyleLbl="revTx" presStyleIdx="3" presStyleCnt="9"/>
      <dgm:spPr/>
      <dgm:t>
        <a:bodyPr/>
        <a:lstStyle/>
        <a:p>
          <a:endParaRPr lang="es-CO"/>
        </a:p>
      </dgm:t>
    </dgm:pt>
    <dgm:pt modelId="{21F95DD7-22F3-4A72-91DA-198F70F96543}" type="pres">
      <dgm:prSet presAssocID="{03B90351-4CF6-4185-A2D5-B8E65323FC52}" presName="vert1" presStyleCnt="0"/>
      <dgm:spPr/>
    </dgm:pt>
    <dgm:pt modelId="{CBF02812-E016-478B-B579-427C1DDC1DB0}" type="pres">
      <dgm:prSet presAssocID="{E9A334EA-D0FF-46B2-B594-E9E2B25AC54E}" presName="vertSpace2a" presStyleCnt="0"/>
      <dgm:spPr/>
    </dgm:pt>
    <dgm:pt modelId="{19E9ED52-9A43-4D48-A24F-DD3F7CFE16FA}" type="pres">
      <dgm:prSet presAssocID="{E9A334EA-D0FF-46B2-B594-E9E2B25AC54E}" presName="horz2" presStyleCnt="0"/>
      <dgm:spPr/>
    </dgm:pt>
    <dgm:pt modelId="{1AF53AEF-3A02-4069-91D3-57267C0A79EE}" type="pres">
      <dgm:prSet presAssocID="{E9A334EA-D0FF-46B2-B594-E9E2B25AC54E}" presName="horzSpace2" presStyleCnt="0"/>
      <dgm:spPr/>
    </dgm:pt>
    <dgm:pt modelId="{B51EA710-5DE4-4162-B793-F8E332B60AA4}" type="pres">
      <dgm:prSet presAssocID="{E9A334EA-D0FF-46B2-B594-E9E2B25AC54E}" presName="tx2" presStyleLbl="revTx" presStyleIdx="4" presStyleCnt="9" custLinFactNeighborY="-29765"/>
      <dgm:spPr/>
      <dgm:t>
        <a:bodyPr/>
        <a:lstStyle/>
        <a:p>
          <a:endParaRPr lang="es-CO"/>
        </a:p>
      </dgm:t>
    </dgm:pt>
    <dgm:pt modelId="{69CCFF30-3730-4DE0-9E97-69BB9741CF1B}" type="pres">
      <dgm:prSet presAssocID="{E9A334EA-D0FF-46B2-B594-E9E2B25AC54E}" presName="vert2" presStyleCnt="0"/>
      <dgm:spPr/>
    </dgm:pt>
    <dgm:pt modelId="{74EDA9A8-B371-4CC9-BA90-329091369F56}" type="pres">
      <dgm:prSet presAssocID="{E9A334EA-D0FF-46B2-B594-E9E2B25AC54E}" presName="thinLine2b" presStyleLbl="callout" presStyleIdx="0" presStyleCnt="5"/>
      <dgm:spPr/>
    </dgm:pt>
    <dgm:pt modelId="{6F945E0F-5868-4AFA-9ED1-D2C6ADE2E827}" type="pres">
      <dgm:prSet presAssocID="{E9A334EA-D0FF-46B2-B594-E9E2B25AC54E}" presName="vertSpace2b" presStyleCnt="0"/>
      <dgm:spPr/>
    </dgm:pt>
    <dgm:pt modelId="{DB996C65-D216-4A57-9357-5C8D2433A891}" type="pres">
      <dgm:prSet presAssocID="{3703F3D0-C5BF-4F20-9E17-EB75B368B947}" presName="horz2" presStyleCnt="0"/>
      <dgm:spPr/>
    </dgm:pt>
    <dgm:pt modelId="{652D75AE-5C83-4B7F-8315-004D2D53C900}" type="pres">
      <dgm:prSet presAssocID="{3703F3D0-C5BF-4F20-9E17-EB75B368B947}" presName="horzSpace2" presStyleCnt="0"/>
      <dgm:spPr/>
    </dgm:pt>
    <dgm:pt modelId="{206E9D4B-7508-40F3-80B6-487F88E1CC3F}" type="pres">
      <dgm:prSet presAssocID="{3703F3D0-C5BF-4F20-9E17-EB75B368B947}" presName="tx2" presStyleLbl="revTx" presStyleIdx="5" presStyleCnt="9" custLinFactNeighborY="-36227"/>
      <dgm:spPr/>
      <dgm:t>
        <a:bodyPr/>
        <a:lstStyle/>
        <a:p>
          <a:endParaRPr lang="es-CO"/>
        </a:p>
      </dgm:t>
    </dgm:pt>
    <dgm:pt modelId="{8BE61D45-6B2B-4AF9-B800-A993910228C6}" type="pres">
      <dgm:prSet presAssocID="{3703F3D0-C5BF-4F20-9E17-EB75B368B947}" presName="vert2" presStyleCnt="0"/>
      <dgm:spPr/>
    </dgm:pt>
    <dgm:pt modelId="{D97F1977-8929-43B6-83DD-365E8E544D1B}" type="pres">
      <dgm:prSet presAssocID="{3703F3D0-C5BF-4F20-9E17-EB75B368B947}" presName="thinLine2b" presStyleLbl="callout" presStyleIdx="1" presStyleCnt="5"/>
      <dgm:spPr/>
    </dgm:pt>
    <dgm:pt modelId="{BE214F00-8302-4599-A2F4-1AD7135F53AF}" type="pres">
      <dgm:prSet presAssocID="{3703F3D0-C5BF-4F20-9E17-EB75B368B947}" presName="vertSpace2b" presStyleCnt="0"/>
      <dgm:spPr/>
    </dgm:pt>
    <dgm:pt modelId="{4FFEAE76-A8ED-4C47-9CFC-729684A36FEF}" type="pres">
      <dgm:prSet presAssocID="{365A5403-C561-4848-99DB-5AEC1BEAD916}" presName="horz2" presStyleCnt="0"/>
      <dgm:spPr/>
    </dgm:pt>
    <dgm:pt modelId="{7742D74E-7900-4318-9D5C-090B923F8484}" type="pres">
      <dgm:prSet presAssocID="{365A5403-C561-4848-99DB-5AEC1BEAD916}" presName="horzSpace2" presStyleCnt="0"/>
      <dgm:spPr/>
    </dgm:pt>
    <dgm:pt modelId="{FE22B82B-C36B-43A7-962C-EC1FE06D49AC}" type="pres">
      <dgm:prSet presAssocID="{365A5403-C561-4848-99DB-5AEC1BEAD916}" presName="tx2" presStyleLbl="revTx" presStyleIdx="6" presStyleCnt="9" custLinFactNeighborY="-29765"/>
      <dgm:spPr/>
      <dgm:t>
        <a:bodyPr/>
        <a:lstStyle/>
        <a:p>
          <a:endParaRPr lang="es-CO"/>
        </a:p>
      </dgm:t>
    </dgm:pt>
    <dgm:pt modelId="{4B2CA740-2704-4B12-B0E1-0C36D808C076}" type="pres">
      <dgm:prSet presAssocID="{365A5403-C561-4848-99DB-5AEC1BEAD916}" presName="vert2" presStyleCnt="0"/>
      <dgm:spPr/>
    </dgm:pt>
    <dgm:pt modelId="{BDB8A9CB-6DA4-4C88-B56B-F75596571D0A}" type="pres">
      <dgm:prSet presAssocID="{365A5403-C561-4848-99DB-5AEC1BEAD916}" presName="thinLine2b" presStyleLbl="callout" presStyleIdx="2" presStyleCnt="5"/>
      <dgm:spPr/>
    </dgm:pt>
    <dgm:pt modelId="{EA029CFE-9EC5-43F0-BA61-45B4C698136F}" type="pres">
      <dgm:prSet presAssocID="{365A5403-C561-4848-99DB-5AEC1BEAD916}" presName="vertSpace2b" presStyleCnt="0"/>
      <dgm:spPr/>
    </dgm:pt>
    <dgm:pt modelId="{FCCF73FF-C04F-4AED-811C-901EC06CADB3}" type="pres">
      <dgm:prSet presAssocID="{660D075F-6100-4DD2-9129-C7B6CC3732F3}" presName="horz2" presStyleCnt="0"/>
      <dgm:spPr/>
    </dgm:pt>
    <dgm:pt modelId="{88E7E49A-0F00-4D69-9FBE-991852628DAD}" type="pres">
      <dgm:prSet presAssocID="{660D075F-6100-4DD2-9129-C7B6CC3732F3}" presName="horzSpace2" presStyleCnt="0"/>
      <dgm:spPr/>
    </dgm:pt>
    <dgm:pt modelId="{B0E4B6C1-8185-4385-A563-F25AC5E13C2F}" type="pres">
      <dgm:prSet presAssocID="{660D075F-6100-4DD2-9129-C7B6CC3732F3}" presName="tx2" presStyleLbl="revTx" presStyleIdx="7" presStyleCnt="9" custLinFactNeighborY="-29765"/>
      <dgm:spPr/>
      <dgm:t>
        <a:bodyPr/>
        <a:lstStyle/>
        <a:p>
          <a:endParaRPr lang="es-CO"/>
        </a:p>
      </dgm:t>
    </dgm:pt>
    <dgm:pt modelId="{0CB4F393-CDE5-4088-9C32-D50A790318E6}" type="pres">
      <dgm:prSet presAssocID="{660D075F-6100-4DD2-9129-C7B6CC3732F3}" presName="vert2" presStyleCnt="0"/>
      <dgm:spPr/>
    </dgm:pt>
    <dgm:pt modelId="{93B10A10-FEE2-422F-905E-7257F0067F13}" type="pres">
      <dgm:prSet presAssocID="{660D075F-6100-4DD2-9129-C7B6CC3732F3}" presName="thinLine2b" presStyleLbl="callout" presStyleIdx="3" presStyleCnt="5"/>
      <dgm:spPr/>
    </dgm:pt>
    <dgm:pt modelId="{AB9ED9D7-1F79-43B2-BF44-F129F1438015}" type="pres">
      <dgm:prSet presAssocID="{660D075F-6100-4DD2-9129-C7B6CC3732F3}" presName="vertSpace2b" presStyleCnt="0"/>
      <dgm:spPr/>
    </dgm:pt>
    <dgm:pt modelId="{46CFD1BC-7FA0-434E-AD9D-68BB9603989C}" type="pres">
      <dgm:prSet presAssocID="{D8289ABA-FD1D-4E33-97CA-BD4A48C42E1C}" presName="horz2" presStyleCnt="0"/>
      <dgm:spPr/>
    </dgm:pt>
    <dgm:pt modelId="{7C1ED546-EB9A-4FEA-B57D-DE552FF398F0}" type="pres">
      <dgm:prSet presAssocID="{D8289ABA-FD1D-4E33-97CA-BD4A48C42E1C}" presName="horzSpace2" presStyleCnt="0"/>
      <dgm:spPr/>
    </dgm:pt>
    <dgm:pt modelId="{81AF11FE-287F-4ACB-8CCB-DC769DFF4AA4}" type="pres">
      <dgm:prSet presAssocID="{D8289ABA-FD1D-4E33-97CA-BD4A48C42E1C}" presName="tx2" presStyleLbl="revTx" presStyleIdx="8" presStyleCnt="9" custLinFactNeighborY="-29765"/>
      <dgm:spPr/>
      <dgm:t>
        <a:bodyPr/>
        <a:lstStyle/>
        <a:p>
          <a:endParaRPr lang="es-CO"/>
        </a:p>
      </dgm:t>
    </dgm:pt>
    <dgm:pt modelId="{2A5A2D36-1DE2-4A75-A709-D8EB330C6F50}" type="pres">
      <dgm:prSet presAssocID="{D8289ABA-FD1D-4E33-97CA-BD4A48C42E1C}" presName="vert2" presStyleCnt="0"/>
      <dgm:spPr/>
    </dgm:pt>
    <dgm:pt modelId="{DE05E064-2005-48FF-9349-9DF266BCF0AC}" type="pres">
      <dgm:prSet presAssocID="{D8289ABA-FD1D-4E33-97CA-BD4A48C42E1C}" presName="thinLine2b" presStyleLbl="callout" presStyleIdx="4" presStyleCnt="5"/>
      <dgm:spPr/>
    </dgm:pt>
    <dgm:pt modelId="{2809566B-83ED-4D9F-BB0A-51CC07E16E5F}" type="pres">
      <dgm:prSet presAssocID="{D8289ABA-FD1D-4E33-97CA-BD4A48C42E1C}" presName="vertSpace2b" presStyleCnt="0"/>
      <dgm:spPr/>
    </dgm:pt>
  </dgm:ptLst>
  <dgm:cxnLst>
    <dgm:cxn modelId="{12F6E3D1-D8A3-4C01-A165-AA74363EADFE}" srcId="{03B90351-4CF6-4185-A2D5-B8E65323FC52}" destId="{E9A334EA-D0FF-46B2-B594-E9E2B25AC54E}" srcOrd="0" destOrd="0" parTransId="{3653A152-5A1D-4DFC-95F9-2CCEA3BE7E9B}" sibTransId="{5C78F11B-3ECA-4742-A266-CA2CF09F71AD}"/>
    <dgm:cxn modelId="{C8743A48-225E-4B7C-BF29-00E346CEC376}" srcId="{1F7F33EB-2BD6-4FD6-8481-F522B35A74E9}" destId="{03B90351-4CF6-4185-A2D5-B8E65323FC52}" srcOrd="3" destOrd="0" parTransId="{915F7DA8-AF75-4589-B0B2-1CC9B81B668A}" sibTransId="{F15F9E4A-A033-4114-A6D9-31F162330367}"/>
    <dgm:cxn modelId="{C6062EC1-B683-4856-BA7D-4307210FA076}" srcId="{1F7F33EB-2BD6-4FD6-8481-F522B35A74E9}" destId="{6CD4F982-E642-4E2F-BE07-0CA6B0A4BFE6}" srcOrd="2" destOrd="0" parTransId="{16B997F1-8CCA-42D6-91A4-856D567C84A6}" sibTransId="{F20D1F3B-B205-439B-A003-ECE03AB8970D}"/>
    <dgm:cxn modelId="{CC39362D-2127-4C05-968C-33F100AB9E20}" type="presOf" srcId="{E9A334EA-D0FF-46B2-B594-E9E2B25AC54E}" destId="{B51EA710-5DE4-4162-B793-F8E332B60AA4}" srcOrd="0" destOrd="0" presId="urn:microsoft.com/office/officeart/2008/layout/LinedList"/>
    <dgm:cxn modelId="{3C35CC52-515C-476C-A8B9-5004840B5352}" type="presOf" srcId="{3703F3D0-C5BF-4F20-9E17-EB75B368B947}" destId="{206E9D4B-7508-40F3-80B6-487F88E1CC3F}" srcOrd="0" destOrd="0" presId="urn:microsoft.com/office/officeart/2008/layout/LinedList"/>
    <dgm:cxn modelId="{2CEA4D85-AA61-45E2-ADEF-BA98EC6D3E29}" type="presOf" srcId="{1F7F33EB-2BD6-4FD6-8481-F522B35A74E9}" destId="{4907B049-0ACC-4C90-8AE3-F8E58C0EB4A1}" srcOrd="0" destOrd="0" presId="urn:microsoft.com/office/officeart/2008/layout/LinedList"/>
    <dgm:cxn modelId="{ABD9F668-2EBF-4FC5-B9F7-2F0619C1A9CE}" type="presOf" srcId="{365A5403-C561-4848-99DB-5AEC1BEAD916}" destId="{FE22B82B-C36B-43A7-962C-EC1FE06D49AC}" srcOrd="0" destOrd="0" presId="urn:microsoft.com/office/officeart/2008/layout/LinedList"/>
    <dgm:cxn modelId="{57772DE4-682B-4879-B158-E65A86D91450}" type="presOf" srcId="{660D075F-6100-4DD2-9129-C7B6CC3732F3}" destId="{B0E4B6C1-8185-4385-A563-F25AC5E13C2F}" srcOrd="0" destOrd="0" presId="urn:microsoft.com/office/officeart/2008/layout/LinedList"/>
    <dgm:cxn modelId="{F8433C8C-BB58-475D-81E4-79A953E11990}" srcId="{03B90351-4CF6-4185-A2D5-B8E65323FC52}" destId="{365A5403-C561-4848-99DB-5AEC1BEAD916}" srcOrd="2" destOrd="0" parTransId="{873A0914-B33C-48F4-8664-4458DD4DE1B7}" sibTransId="{F4A9E646-6AA9-4C30-8D54-ED5A835FFA93}"/>
    <dgm:cxn modelId="{9A2BA5A1-2863-4AFE-9CE3-CAD7415AAEB9}" srcId="{1F7F33EB-2BD6-4FD6-8481-F522B35A74E9}" destId="{4575314C-3800-4450-8F4A-5885B08E04E5}" srcOrd="1" destOrd="0" parTransId="{0217770D-002C-448D-AC03-13865B17AA3A}" sibTransId="{34B64A22-94CF-41B6-B0AE-0B913F61F61A}"/>
    <dgm:cxn modelId="{4021DB83-FC73-4280-BDA5-6A869C382AA4}" type="presOf" srcId="{03B90351-4CF6-4185-A2D5-B8E65323FC52}" destId="{5352C824-F581-4C17-B551-290017295577}" srcOrd="0" destOrd="0" presId="urn:microsoft.com/office/officeart/2008/layout/LinedList"/>
    <dgm:cxn modelId="{870CA605-1ED2-4806-B914-57A953AC99CD}" type="presOf" srcId="{4575314C-3800-4450-8F4A-5885B08E04E5}" destId="{5AAF4E50-085D-445D-A4A4-461BDF526B26}" srcOrd="0" destOrd="0" presId="urn:microsoft.com/office/officeart/2008/layout/LinedList"/>
    <dgm:cxn modelId="{F614004A-5F10-478B-8495-600F6752092B}" type="presOf" srcId="{342665D8-95A7-4AD3-A7D6-650206A0C2D5}" destId="{F0AE9578-9CFB-45AC-8856-1E00817BB1B1}" srcOrd="0" destOrd="0" presId="urn:microsoft.com/office/officeart/2008/layout/LinedList"/>
    <dgm:cxn modelId="{A9D49393-5055-49B5-B158-DAB184F5C749}" srcId="{03B90351-4CF6-4185-A2D5-B8E65323FC52}" destId="{D8289ABA-FD1D-4E33-97CA-BD4A48C42E1C}" srcOrd="4" destOrd="0" parTransId="{F8AE838D-0D2E-4F4B-B72F-ECB36224D0A0}" sibTransId="{CEF78D94-3509-4CF8-A899-893AB3ACDB11}"/>
    <dgm:cxn modelId="{13222481-3210-4502-921A-B80F8355D9E9}" srcId="{03B90351-4CF6-4185-A2D5-B8E65323FC52}" destId="{3703F3D0-C5BF-4F20-9E17-EB75B368B947}" srcOrd="1" destOrd="0" parTransId="{360AEA9C-5EBE-4FEB-9747-70757F4D18C7}" sibTransId="{2883BDB5-018F-41D6-A1CF-131591D05DFB}"/>
    <dgm:cxn modelId="{78EC3568-DB66-40E5-BCB2-8EF169495399}" srcId="{03B90351-4CF6-4185-A2D5-B8E65323FC52}" destId="{660D075F-6100-4DD2-9129-C7B6CC3732F3}" srcOrd="3" destOrd="0" parTransId="{86A02288-E793-4359-8CF5-DCB2E6E4F6DD}" sibTransId="{65447070-6340-4C60-832B-287F96FEB429}"/>
    <dgm:cxn modelId="{5BC702D5-A8EE-4175-A5A7-48BE10F83FFD}" type="presOf" srcId="{6CD4F982-E642-4E2F-BE07-0CA6B0A4BFE6}" destId="{FB17A9C1-7D21-47C2-95E1-632369CA17E0}" srcOrd="0" destOrd="0" presId="urn:microsoft.com/office/officeart/2008/layout/LinedList"/>
    <dgm:cxn modelId="{80682E4B-5347-45B3-8878-7CEC51D57033}" srcId="{1F7F33EB-2BD6-4FD6-8481-F522B35A74E9}" destId="{342665D8-95A7-4AD3-A7D6-650206A0C2D5}" srcOrd="0" destOrd="0" parTransId="{EF1565FE-9D4B-435E-9653-2A624D0A23AF}" sibTransId="{2703EDAE-2706-4E47-897D-E2F06E886624}"/>
    <dgm:cxn modelId="{DCB28129-68B7-4F40-A029-51D1DCDA5548}" type="presOf" srcId="{D8289ABA-FD1D-4E33-97CA-BD4A48C42E1C}" destId="{81AF11FE-287F-4ACB-8CCB-DC769DFF4AA4}" srcOrd="0" destOrd="0" presId="urn:microsoft.com/office/officeart/2008/layout/LinedList"/>
    <dgm:cxn modelId="{6FF7BBC8-B729-4505-82C8-CB9F8BDE739D}" type="presParOf" srcId="{4907B049-0ACC-4C90-8AE3-F8E58C0EB4A1}" destId="{796E3AED-F671-4DE5-8C90-F00E2A27AF24}" srcOrd="0" destOrd="0" presId="urn:microsoft.com/office/officeart/2008/layout/LinedList"/>
    <dgm:cxn modelId="{751AA99B-D5D7-478A-8C0B-654525A23035}" type="presParOf" srcId="{4907B049-0ACC-4C90-8AE3-F8E58C0EB4A1}" destId="{A2C5775F-77A8-43EC-B7A4-40E6CC4E6059}" srcOrd="1" destOrd="0" presId="urn:microsoft.com/office/officeart/2008/layout/LinedList"/>
    <dgm:cxn modelId="{E0756B33-B763-470B-BEC4-9E4A75FF0260}" type="presParOf" srcId="{A2C5775F-77A8-43EC-B7A4-40E6CC4E6059}" destId="{F0AE9578-9CFB-45AC-8856-1E00817BB1B1}" srcOrd="0" destOrd="0" presId="urn:microsoft.com/office/officeart/2008/layout/LinedList"/>
    <dgm:cxn modelId="{B7FAC886-3B65-4DD4-9796-1BFBFD8B4A39}" type="presParOf" srcId="{A2C5775F-77A8-43EC-B7A4-40E6CC4E6059}" destId="{431D9766-975C-4B0D-B8DF-5565C970BF14}" srcOrd="1" destOrd="0" presId="urn:microsoft.com/office/officeart/2008/layout/LinedList"/>
    <dgm:cxn modelId="{0E1A3760-2664-41C9-96C7-560FD949B9D1}" type="presParOf" srcId="{4907B049-0ACC-4C90-8AE3-F8E58C0EB4A1}" destId="{C1C3DCAF-CCE8-4F44-BFAE-E036447616F3}" srcOrd="2" destOrd="0" presId="urn:microsoft.com/office/officeart/2008/layout/LinedList"/>
    <dgm:cxn modelId="{6C7F6F5F-8AD7-4615-A355-0D08F69BA03B}" type="presParOf" srcId="{4907B049-0ACC-4C90-8AE3-F8E58C0EB4A1}" destId="{BF2BD57D-28C0-40AB-A581-C51D3BFB047F}" srcOrd="3" destOrd="0" presId="urn:microsoft.com/office/officeart/2008/layout/LinedList"/>
    <dgm:cxn modelId="{DB8820FB-D743-4A2F-8EAC-B7310CB86373}" type="presParOf" srcId="{BF2BD57D-28C0-40AB-A581-C51D3BFB047F}" destId="{5AAF4E50-085D-445D-A4A4-461BDF526B26}" srcOrd="0" destOrd="0" presId="urn:microsoft.com/office/officeart/2008/layout/LinedList"/>
    <dgm:cxn modelId="{8A33909C-95D9-432B-92B9-6309778718CB}" type="presParOf" srcId="{BF2BD57D-28C0-40AB-A581-C51D3BFB047F}" destId="{08FC11DE-AE9D-4845-8991-E6E8F68F01D4}" srcOrd="1" destOrd="0" presId="urn:microsoft.com/office/officeart/2008/layout/LinedList"/>
    <dgm:cxn modelId="{5B58EC61-9E19-44C0-BBAF-1E54569862F6}" type="presParOf" srcId="{4907B049-0ACC-4C90-8AE3-F8E58C0EB4A1}" destId="{4CA4FDE3-1D5D-4DDA-B4D5-575B55D2EB16}" srcOrd="4" destOrd="0" presId="urn:microsoft.com/office/officeart/2008/layout/LinedList"/>
    <dgm:cxn modelId="{B8C2CFDA-6280-400D-9859-3109DF6F559B}" type="presParOf" srcId="{4907B049-0ACC-4C90-8AE3-F8E58C0EB4A1}" destId="{7A8E7EBA-D162-491D-80D0-2ED6A69144FB}" srcOrd="5" destOrd="0" presId="urn:microsoft.com/office/officeart/2008/layout/LinedList"/>
    <dgm:cxn modelId="{B10BFC2D-CEA7-47B9-8599-00A3D7E71605}" type="presParOf" srcId="{7A8E7EBA-D162-491D-80D0-2ED6A69144FB}" destId="{FB17A9C1-7D21-47C2-95E1-632369CA17E0}" srcOrd="0" destOrd="0" presId="urn:microsoft.com/office/officeart/2008/layout/LinedList"/>
    <dgm:cxn modelId="{FAD6B876-5E6D-46CD-A3AB-2ADE03E3505D}" type="presParOf" srcId="{7A8E7EBA-D162-491D-80D0-2ED6A69144FB}" destId="{6592AB69-6B83-409B-89F4-01ACE6A8AFED}" srcOrd="1" destOrd="0" presId="urn:microsoft.com/office/officeart/2008/layout/LinedList"/>
    <dgm:cxn modelId="{6FB5BD11-7701-46DF-84A2-12144528D0C1}" type="presParOf" srcId="{4907B049-0ACC-4C90-8AE3-F8E58C0EB4A1}" destId="{096E6001-20EA-4728-8C82-E16CA75B01DA}" srcOrd="6" destOrd="0" presId="urn:microsoft.com/office/officeart/2008/layout/LinedList"/>
    <dgm:cxn modelId="{43DEDF2D-8040-4969-8E02-8AB1470813DD}" type="presParOf" srcId="{4907B049-0ACC-4C90-8AE3-F8E58C0EB4A1}" destId="{2E58CC4C-99EB-468B-A658-20D4B2A191EE}" srcOrd="7" destOrd="0" presId="urn:microsoft.com/office/officeart/2008/layout/LinedList"/>
    <dgm:cxn modelId="{9444CE0B-0068-4C63-8F29-4DC788BD5A84}" type="presParOf" srcId="{2E58CC4C-99EB-468B-A658-20D4B2A191EE}" destId="{5352C824-F581-4C17-B551-290017295577}" srcOrd="0" destOrd="0" presId="urn:microsoft.com/office/officeart/2008/layout/LinedList"/>
    <dgm:cxn modelId="{DA6DD24B-36A6-4E9B-8C2E-3FF2FB68C461}" type="presParOf" srcId="{2E58CC4C-99EB-468B-A658-20D4B2A191EE}" destId="{21F95DD7-22F3-4A72-91DA-198F70F96543}" srcOrd="1" destOrd="0" presId="urn:microsoft.com/office/officeart/2008/layout/LinedList"/>
    <dgm:cxn modelId="{DA9215B6-620D-4DA9-82CF-92CD6286365A}" type="presParOf" srcId="{21F95DD7-22F3-4A72-91DA-198F70F96543}" destId="{CBF02812-E016-478B-B579-427C1DDC1DB0}" srcOrd="0" destOrd="0" presId="urn:microsoft.com/office/officeart/2008/layout/LinedList"/>
    <dgm:cxn modelId="{21AF6E53-8949-4BBC-B352-C09683528D1E}" type="presParOf" srcId="{21F95DD7-22F3-4A72-91DA-198F70F96543}" destId="{19E9ED52-9A43-4D48-A24F-DD3F7CFE16FA}" srcOrd="1" destOrd="0" presId="urn:microsoft.com/office/officeart/2008/layout/LinedList"/>
    <dgm:cxn modelId="{B3987419-FB8E-4E9B-9ADF-67667B1D8000}" type="presParOf" srcId="{19E9ED52-9A43-4D48-A24F-DD3F7CFE16FA}" destId="{1AF53AEF-3A02-4069-91D3-57267C0A79EE}" srcOrd="0" destOrd="0" presId="urn:microsoft.com/office/officeart/2008/layout/LinedList"/>
    <dgm:cxn modelId="{454F1469-275E-4114-B0B1-CAE44C1FDEC8}" type="presParOf" srcId="{19E9ED52-9A43-4D48-A24F-DD3F7CFE16FA}" destId="{B51EA710-5DE4-4162-B793-F8E332B60AA4}" srcOrd="1" destOrd="0" presId="urn:microsoft.com/office/officeart/2008/layout/LinedList"/>
    <dgm:cxn modelId="{F683DC5F-83E6-47F8-9BEF-5F07C6B31E70}" type="presParOf" srcId="{19E9ED52-9A43-4D48-A24F-DD3F7CFE16FA}" destId="{69CCFF30-3730-4DE0-9E97-69BB9741CF1B}" srcOrd="2" destOrd="0" presId="urn:microsoft.com/office/officeart/2008/layout/LinedList"/>
    <dgm:cxn modelId="{EE2CF7E9-CB2E-4443-8C47-526E0076D508}" type="presParOf" srcId="{21F95DD7-22F3-4A72-91DA-198F70F96543}" destId="{74EDA9A8-B371-4CC9-BA90-329091369F56}" srcOrd="2" destOrd="0" presId="urn:microsoft.com/office/officeart/2008/layout/LinedList"/>
    <dgm:cxn modelId="{0385C205-88A6-4682-8F3B-03695C1AEF26}" type="presParOf" srcId="{21F95DD7-22F3-4A72-91DA-198F70F96543}" destId="{6F945E0F-5868-4AFA-9ED1-D2C6ADE2E827}" srcOrd="3" destOrd="0" presId="urn:microsoft.com/office/officeart/2008/layout/LinedList"/>
    <dgm:cxn modelId="{970540B5-F6C5-4654-80C6-0AE6F89BAAAA}" type="presParOf" srcId="{21F95DD7-22F3-4A72-91DA-198F70F96543}" destId="{DB996C65-D216-4A57-9357-5C8D2433A891}" srcOrd="4" destOrd="0" presId="urn:microsoft.com/office/officeart/2008/layout/LinedList"/>
    <dgm:cxn modelId="{6876FF1D-CA6C-40ED-B1CD-8D1BD8EF9D99}" type="presParOf" srcId="{DB996C65-D216-4A57-9357-5C8D2433A891}" destId="{652D75AE-5C83-4B7F-8315-004D2D53C900}" srcOrd="0" destOrd="0" presId="urn:microsoft.com/office/officeart/2008/layout/LinedList"/>
    <dgm:cxn modelId="{6FB06994-A068-4317-8225-FC5D4C7D4C60}" type="presParOf" srcId="{DB996C65-D216-4A57-9357-5C8D2433A891}" destId="{206E9D4B-7508-40F3-80B6-487F88E1CC3F}" srcOrd="1" destOrd="0" presId="urn:microsoft.com/office/officeart/2008/layout/LinedList"/>
    <dgm:cxn modelId="{8295996B-E0E9-4E3A-BADD-17278A78FC88}" type="presParOf" srcId="{DB996C65-D216-4A57-9357-5C8D2433A891}" destId="{8BE61D45-6B2B-4AF9-B800-A993910228C6}" srcOrd="2" destOrd="0" presId="urn:microsoft.com/office/officeart/2008/layout/LinedList"/>
    <dgm:cxn modelId="{E85384B6-FCDF-408B-9BA1-E931477E90E4}" type="presParOf" srcId="{21F95DD7-22F3-4A72-91DA-198F70F96543}" destId="{D97F1977-8929-43B6-83DD-365E8E544D1B}" srcOrd="5" destOrd="0" presId="urn:microsoft.com/office/officeart/2008/layout/LinedList"/>
    <dgm:cxn modelId="{ACFA1E38-4E0D-42E7-A3E7-E406E77496A6}" type="presParOf" srcId="{21F95DD7-22F3-4A72-91DA-198F70F96543}" destId="{BE214F00-8302-4599-A2F4-1AD7135F53AF}" srcOrd="6" destOrd="0" presId="urn:microsoft.com/office/officeart/2008/layout/LinedList"/>
    <dgm:cxn modelId="{D7F897EF-C98A-4CB1-BE72-F7699831390F}" type="presParOf" srcId="{21F95DD7-22F3-4A72-91DA-198F70F96543}" destId="{4FFEAE76-A8ED-4C47-9CFC-729684A36FEF}" srcOrd="7" destOrd="0" presId="urn:microsoft.com/office/officeart/2008/layout/LinedList"/>
    <dgm:cxn modelId="{05191668-4817-4B1C-B19A-F782B026A79C}" type="presParOf" srcId="{4FFEAE76-A8ED-4C47-9CFC-729684A36FEF}" destId="{7742D74E-7900-4318-9D5C-090B923F8484}" srcOrd="0" destOrd="0" presId="urn:microsoft.com/office/officeart/2008/layout/LinedList"/>
    <dgm:cxn modelId="{6417D831-D98D-4957-A460-F2DF81E39A7F}" type="presParOf" srcId="{4FFEAE76-A8ED-4C47-9CFC-729684A36FEF}" destId="{FE22B82B-C36B-43A7-962C-EC1FE06D49AC}" srcOrd="1" destOrd="0" presId="urn:microsoft.com/office/officeart/2008/layout/LinedList"/>
    <dgm:cxn modelId="{B83F9ED4-3130-4C59-A1B2-43F6F9437FAF}" type="presParOf" srcId="{4FFEAE76-A8ED-4C47-9CFC-729684A36FEF}" destId="{4B2CA740-2704-4B12-B0E1-0C36D808C076}" srcOrd="2" destOrd="0" presId="urn:microsoft.com/office/officeart/2008/layout/LinedList"/>
    <dgm:cxn modelId="{96369DAB-2DCD-4E7D-A77B-4C1C8CF737F8}" type="presParOf" srcId="{21F95DD7-22F3-4A72-91DA-198F70F96543}" destId="{BDB8A9CB-6DA4-4C88-B56B-F75596571D0A}" srcOrd="8" destOrd="0" presId="urn:microsoft.com/office/officeart/2008/layout/LinedList"/>
    <dgm:cxn modelId="{08B863DA-5B7F-4169-9B63-ABFA2C3AA0D2}" type="presParOf" srcId="{21F95DD7-22F3-4A72-91DA-198F70F96543}" destId="{EA029CFE-9EC5-43F0-BA61-45B4C698136F}" srcOrd="9" destOrd="0" presId="urn:microsoft.com/office/officeart/2008/layout/LinedList"/>
    <dgm:cxn modelId="{E6A2FC10-0284-48CA-A0BA-0E8EF1AE497D}" type="presParOf" srcId="{21F95DD7-22F3-4A72-91DA-198F70F96543}" destId="{FCCF73FF-C04F-4AED-811C-901EC06CADB3}" srcOrd="10" destOrd="0" presId="urn:microsoft.com/office/officeart/2008/layout/LinedList"/>
    <dgm:cxn modelId="{8719F41A-2ED8-449E-A23D-8943DF329784}" type="presParOf" srcId="{FCCF73FF-C04F-4AED-811C-901EC06CADB3}" destId="{88E7E49A-0F00-4D69-9FBE-991852628DAD}" srcOrd="0" destOrd="0" presId="urn:microsoft.com/office/officeart/2008/layout/LinedList"/>
    <dgm:cxn modelId="{CFE0C225-EC1B-4D97-BB45-C07514FBFF5E}" type="presParOf" srcId="{FCCF73FF-C04F-4AED-811C-901EC06CADB3}" destId="{B0E4B6C1-8185-4385-A563-F25AC5E13C2F}" srcOrd="1" destOrd="0" presId="urn:microsoft.com/office/officeart/2008/layout/LinedList"/>
    <dgm:cxn modelId="{B2176F7D-1DB4-4910-BF20-1EE46AD83285}" type="presParOf" srcId="{FCCF73FF-C04F-4AED-811C-901EC06CADB3}" destId="{0CB4F393-CDE5-4088-9C32-D50A790318E6}" srcOrd="2" destOrd="0" presId="urn:microsoft.com/office/officeart/2008/layout/LinedList"/>
    <dgm:cxn modelId="{AE907870-7CA3-4AA7-9909-CA45B647959D}" type="presParOf" srcId="{21F95DD7-22F3-4A72-91DA-198F70F96543}" destId="{93B10A10-FEE2-422F-905E-7257F0067F13}" srcOrd="11" destOrd="0" presId="urn:microsoft.com/office/officeart/2008/layout/LinedList"/>
    <dgm:cxn modelId="{5036D140-698A-4E84-A223-5ED328AA7B9E}" type="presParOf" srcId="{21F95DD7-22F3-4A72-91DA-198F70F96543}" destId="{AB9ED9D7-1F79-43B2-BF44-F129F1438015}" srcOrd="12" destOrd="0" presId="urn:microsoft.com/office/officeart/2008/layout/LinedList"/>
    <dgm:cxn modelId="{21216D7B-5AD1-47CE-8862-7DC33C61EE4E}" type="presParOf" srcId="{21F95DD7-22F3-4A72-91DA-198F70F96543}" destId="{46CFD1BC-7FA0-434E-AD9D-68BB9603989C}" srcOrd="13" destOrd="0" presId="urn:microsoft.com/office/officeart/2008/layout/LinedList"/>
    <dgm:cxn modelId="{E782878D-0BD1-474B-958A-A6137A25E7AF}" type="presParOf" srcId="{46CFD1BC-7FA0-434E-AD9D-68BB9603989C}" destId="{7C1ED546-EB9A-4FEA-B57D-DE552FF398F0}" srcOrd="0" destOrd="0" presId="urn:microsoft.com/office/officeart/2008/layout/LinedList"/>
    <dgm:cxn modelId="{9FA59A11-3DE6-43D8-BEBE-21BC1D1376EE}" type="presParOf" srcId="{46CFD1BC-7FA0-434E-AD9D-68BB9603989C}" destId="{81AF11FE-287F-4ACB-8CCB-DC769DFF4AA4}" srcOrd="1" destOrd="0" presId="urn:microsoft.com/office/officeart/2008/layout/LinedList"/>
    <dgm:cxn modelId="{A267020E-33B8-4AA2-BBCF-72F5C3D45B35}" type="presParOf" srcId="{46CFD1BC-7FA0-434E-AD9D-68BB9603989C}" destId="{2A5A2D36-1DE2-4A75-A709-D8EB330C6F50}" srcOrd="2" destOrd="0" presId="urn:microsoft.com/office/officeart/2008/layout/LinedList"/>
    <dgm:cxn modelId="{E1172086-D771-4DF7-87E6-589E2E70934F}" type="presParOf" srcId="{21F95DD7-22F3-4A72-91DA-198F70F96543}" destId="{DE05E064-2005-48FF-9349-9DF266BCF0AC}" srcOrd="14" destOrd="0" presId="urn:microsoft.com/office/officeart/2008/layout/LinedList"/>
    <dgm:cxn modelId="{FEAE366F-79AD-4EE0-9A61-BB7E4375BA21}" type="presParOf" srcId="{21F95DD7-22F3-4A72-91DA-198F70F96543}" destId="{2809566B-83ED-4D9F-BB0A-51CC07E16E5F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020719-6F2C-4298-B61C-C11B372C5F62}" type="doc">
      <dgm:prSet loTypeId="urn:microsoft.com/office/officeart/2005/8/layout/hProcess9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3AAFADCA-8CF7-4502-898C-23DE9F826FA5}">
      <dgm:prSet phldrT="[Texto]"/>
      <dgm:spPr/>
      <dgm:t>
        <a:bodyPr/>
        <a:lstStyle/>
        <a:p>
          <a:r>
            <a:rPr lang="es-CO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Asistencia técnica</a:t>
          </a:r>
          <a:endParaRPr lang="es-CO" dirty="0"/>
        </a:p>
      </dgm:t>
    </dgm:pt>
    <dgm:pt modelId="{03B7D741-046A-4E00-80FC-5BEB1A602F91}" type="parTrans" cxnId="{52DD887A-59DA-474A-8D58-725C1679A9E1}">
      <dgm:prSet/>
      <dgm:spPr/>
      <dgm:t>
        <a:bodyPr/>
        <a:lstStyle/>
        <a:p>
          <a:endParaRPr lang="es-CO"/>
        </a:p>
      </dgm:t>
    </dgm:pt>
    <dgm:pt modelId="{4250682A-3B5E-4BF3-A18D-1BE367B5A539}" type="sibTrans" cxnId="{52DD887A-59DA-474A-8D58-725C1679A9E1}">
      <dgm:prSet/>
      <dgm:spPr/>
      <dgm:t>
        <a:bodyPr/>
        <a:lstStyle/>
        <a:p>
          <a:endParaRPr lang="es-CO"/>
        </a:p>
      </dgm:t>
    </dgm:pt>
    <dgm:pt modelId="{069F22EB-678D-4593-9474-D82E6872FA0D}">
      <dgm:prSet phldrT="[Texto]"/>
      <dgm:spPr/>
      <dgm:t>
        <a:bodyPr/>
        <a:lstStyle/>
        <a:p>
          <a:r>
            <a:rPr lang="es-ES" dirty="0"/>
            <a:t>Metodología para realización de planes de contingencia</a:t>
          </a:r>
          <a:endParaRPr lang="es-CO" dirty="0"/>
        </a:p>
      </dgm:t>
    </dgm:pt>
    <dgm:pt modelId="{6132F6B5-E99E-42A0-A90B-553BFF50DF60}" type="parTrans" cxnId="{BC2FAA23-BAB2-4970-92E2-CD058C1915F9}">
      <dgm:prSet/>
      <dgm:spPr/>
      <dgm:t>
        <a:bodyPr/>
        <a:lstStyle/>
        <a:p>
          <a:endParaRPr lang="es-CO"/>
        </a:p>
      </dgm:t>
    </dgm:pt>
    <dgm:pt modelId="{3CFC1E6B-099F-4B08-BDAB-BD1D3E6B6F46}" type="sibTrans" cxnId="{BC2FAA23-BAB2-4970-92E2-CD058C1915F9}">
      <dgm:prSet/>
      <dgm:spPr/>
      <dgm:t>
        <a:bodyPr/>
        <a:lstStyle/>
        <a:p>
          <a:endParaRPr lang="es-CO"/>
        </a:p>
      </dgm:t>
    </dgm:pt>
    <dgm:pt modelId="{196A6B02-6BBE-4019-B7BF-EA40ACA82456}">
      <dgm:prSet phldrT="[Texto]"/>
      <dgm:spPr/>
      <dgm:t>
        <a:bodyPr/>
        <a:lstStyle/>
        <a:p>
          <a:r>
            <a:rPr lang="es-ES" dirty="0"/>
            <a:t>Medidas de prevención en IVC intersectorial</a:t>
          </a:r>
          <a:endParaRPr lang="es-CO" dirty="0"/>
        </a:p>
      </dgm:t>
    </dgm:pt>
    <dgm:pt modelId="{F2BE5280-F9DB-4C78-9004-BE5841AADEC4}" type="parTrans" cxnId="{58DF6F68-0EF7-4E17-9F57-18D3E1FE4742}">
      <dgm:prSet/>
      <dgm:spPr/>
      <dgm:t>
        <a:bodyPr/>
        <a:lstStyle/>
        <a:p>
          <a:endParaRPr lang="es-CO"/>
        </a:p>
      </dgm:t>
    </dgm:pt>
    <dgm:pt modelId="{F5A78791-7ED5-4869-9CAC-BE325DAB57DE}" type="sibTrans" cxnId="{58DF6F68-0EF7-4E17-9F57-18D3E1FE4742}">
      <dgm:prSet/>
      <dgm:spPr/>
      <dgm:t>
        <a:bodyPr/>
        <a:lstStyle/>
        <a:p>
          <a:endParaRPr lang="es-CO"/>
        </a:p>
      </dgm:t>
    </dgm:pt>
    <dgm:pt modelId="{6A89EFAB-FBD8-4658-91D5-D78E85C1C29E}">
      <dgm:prSet phldrT="[Texto]"/>
      <dgm:spPr/>
      <dgm:t>
        <a:bodyPr/>
        <a:lstStyle/>
        <a:p>
          <a:r>
            <a:rPr lang="es-ES" dirty="0"/>
            <a:t>Políticas y mecanismos de gestión eficaces para atención de casos</a:t>
          </a:r>
          <a:endParaRPr lang="es-CO" dirty="0"/>
        </a:p>
      </dgm:t>
    </dgm:pt>
    <dgm:pt modelId="{06EF5EC3-F49F-467E-86CD-77AFBCF058C2}" type="parTrans" cxnId="{24E614F3-EDAD-4033-88CE-C583FC3E52D9}">
      <dgm:prSet/>
      <dgm:spPr/>
      <dgm:t>
        <a:bodyPr/>
        <a:lstStyle/>
        <a:p>
          <a:endParaRPr lang="es-CO"/>
        </a:p>
      </dgm:t>
    </dgm:pt>
    <dgm:pt modelId="{853AEB5B-31E0-4F27-BFA2-73615712A4C2}" type="sibTrans" cxnId="{24E614F3-EDAD-4033-88CE-C583FC3E52D9}">
      <dgm:prSet/>
      <dgm:spPr/>
      <dgm:t>
        <a:bodyPr/>
        <a:lstStyle/>
        <a:p>
          <a:endParaRPr lang="es-CO"/>
        </a:p>
      </dgm:t>
    </dgm:pt>
    <dgm:pt modelId="{A8AB158E-85D7-40FD-AC70-5DC74B3F8781}">
      <dgm:prSet phldrT="[Texto]"/>
      <dgm:spPr/>
      <dgm:t>
        <a:bodyPr/>
        <a:lstStyle/>
        <a:p>
          <a:r>
            <a:rPr lang="es-ES" dirty="0"/>
            <a:t>Asesoría telefónica mediante Línea nacional de toxicología</a:t>
          </a:r>
          <a:endParaRPr lang="es-CO" dirty="0"/>
        </a:p>
      </dgm:t>
    </dgm:pt>
    <dgm:pt modelId="{3A673870-2449-449B-B957-BCB3DDA0BE17}" type="parTrans" cxnId="{E4E1288E-DFE2-4049-9C44-0364F94D74DC}">
      <dgm:prSet/>
      <dgm:spPr/>
      <dgm:t>
        <a:bodyPr/>
        <a:lstStyle/>
        <a:p>
          <a:endParaRPr lang="es-CO"/>
        </a:p>
      </dgm:t>
    </dgm:pt>
    <dgm:pt modelId="{6ED5095A-0D1C-47D7-B2AB-451D9BC13959}" type="sibTrans" cxnId="{E4E1288E-DFE2-4049-9C44-0364F94D74DC}">
      <dgm:prSet/>
      <dgm:spPr/>
      <dgm:t>
        <a:bodyPr/>
        <a:lstStyle/>
        <a:p>
          <a:endParaRPr lang="es-CO"/>
        </a:p>
      </dgm:t>
    </dgm:pt>
    <dgm:pt modelId="{BB5946F8-0B2F-4421-B7A5-EDE77CACCC46}" type="pres">
      <dgm:prSet presAssocID="{DE020719-6F2C-4298-B61C-C11B372C5F6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0D9593F-D66B-4FBE-A4FA-4D803C8C3D90}" type="pres">
      <dgm:prSet presAssocID="{DE020719-6F2C-4298-B61C-C11B372C5F62}" presName="arrow" presStyleLbl="bgShp" presStyleIdx="0" presStyleCnt="1" custScaleX="117647"/>
      <dgm:spPr/>
    </dgm:pt>
    <dgm:pt modelId="{74AE971B-BC5C-4452-B794-9CBA6EC069C5}" type="pres">
      <dgm:prSet presAssocID="{DE020719-6F2C-4298-B61C-C11B372C5F62}" presName="linearProcess" presStyleCnt="0"/>
      <dgm:spPr/>
    </dgm:pt>
    <dgm:pt modelId="{ED55D9C9-DEDC-4886-8008-EBF30CCFBA19}" type="pres">
      <dgm:prSet presAssocID="{3AAFADCA-8CF7-4502-898C-23DE9F826FA5}" presName="textNode" presStyleLbl="node1" presStyleIdx="0" presStyleCnt="5" custScaleX="9631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400E676-360D-4D74-8259-6538EF295AC7}" type="pres">
      <dgm:prSet presAssocID="{4250682A-3B5E-4BF3-A18D-1BE367B5A539}" presName="sibTrans" presStyleCnt="0"/>
      <dgm:spPr/>
    </dgm:pt>
    <dgm:pt modelId="{05BBE082-B69F-48A7-B871-CD1E70A9D0C9}" type="pres">
      <dgm:prSet presAssocID="{069F22EB-678D-4593-9474-D82E6872FA0D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DBAE57C-B0FC-4AFD-9E36-083CE76C0EEE}" type="pres">
      <dgm:prSet presAssocID="{3CFC1E6B-099F-4B08-BDAB-BD1D3E6B6F46}" presName="sibTrans" presStyleCnt="0"/>
      <dgm:spPr/>
    </dgm:pt>
    <dgm:pt modelId="{1539C067-29FD-4AB4-BB0A-B999237FB033}" type="pres">
      <dgm:prSet presAssocID="{6A89EFAB-FBD8-4658-91D5-D78E85C1C29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BD8BB80-68B5-4204-AD2E-D647DF7E5B5B}" type="pres">
      <dgm:prSet presAssocID="{853AEB5B-31E0-4F27-BFA2-73615712A4C2}" presName="sibTrans" presStyleCnt="0"/>
      <dgm:spPr/>
    </dgm:pt>
    <dgm:pt modelId="{E09CBE99-6D67-4C17-ADE8-9B24322862FA}" type="pres">
      <dgm:prSet presAssocID="{196A6B02-6BBE-4019-B7BF-EA40ACA8245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961756F-C650-4F93-B46F-336CCA2E7730}" type="pres">
      <dgm:prSet presAssocID="{F5A78791-7ED5-4869-9CAC-BE325DAB57DE}" presName="sibTrans" presStyleCnt="0"/>
      <dgm:spPr/>
    </dgm:pt>
    <dgm:pt modelId="{525932D9-808F-48D1-958A-C73357EDC095}" type="pres">
      <dgm:prSet presAssocID="{A8AB158E-85D7-40FD-AC70-5DC74B3F878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21DCC5A-2336-4F9B-BD1E-CBBAE4A0F867}" type="presOf" srcId="{069F22EB-678D-4593-9474-D82E6872FA0D}" destId="{05BBE082-B69F-48A7-B871-CD1E70A9D0C9}" srcOrd="0" destOrd="0" presId="urn:microsoft.com/office/officeart/2005/8/layout/hProcess9"/>
    <dgm:cxn modelId="{F8649554-2C96-419E-8AC0-CEC3E4E2FE45}" type="presOf" srcId="{3AAFADCA-8CF7-4502-898C-23DE9F826FA5}" destId="{ED55D9C9-DEDC-4886-8008-EBF30CCFBA19}" srcOrd="0" destOrd="0" presId="urn:microsoft.com/office/officeart/2005/8/layout/hProcess9"/>
    <dgm:cxn modelId="{BC2FAA23-BAB2-4970-92E2-CD058C1915F9}" srcId="{DE020719-6F2C-4298-B61C-C11B372C5F62}" destId="{069F22EB-678D-4593-9474-D82E6872FA0D}" srcOrd="1" destOrd="0" parTransId="{6132F6B5-E99E-42A0-A90B-553BFF50DF60}" sibTransId="{3CFC1E6B-099F-4B08-BDAB-BD1D3E6B6F46}"/>
    <dgm:cxn modelId="{24E614F3-EDAD-4033-88CE-C583FC3E52D9}" srcId="{DE020719-6F2C-4298-B61C-C11B372C5F62}" destId="{6A89EFAB-FBD8-4658-91D5-D78E85C1C29E}" srcOrd="2" destOrd="0" parTransId="{06EF5EC3-F49F-467E-86CD-77AFBCF058C2}" sibTransId="{853AEB5B-31E0-4F27-BFA2-73615712A4C2}"/>
    <dgm:cxn modelId="{352F5079-7271-448B-AB5A-23DAE043A002}" type="presOf" srcId="{6A89EFAB-FBD8-4658-91D5-D78E85C1C29E}" destId="{1539C067-29FD-4AB4-BB0A-B999237FB033}" srcOrd="0" destOrd="0" presId="urn:microsoft.com/office/officeart/2005/8/layout/hProcess9"/>
    <dgm:cxn modelId="{0FF6064E-57F1-4380-AD58-30B59ABF9E08}" type="presOf" srcId="{DE020719-6F2C-4298-B61C-C11B372C5F62}" destId="{BB5946F8-0B2F-4421-B7A5-EDE77CACCC46}" srcOrd="0" destOrd="0" presId="urn:microsoft.com/office/officeart/2005/8/layout/hProcess9"/>
    <dgm:cxn modelId="{58DF6F68-0EF7-4E17-9F57-18D3E1FE4742}" srcId="{DE020719-6F2C-4298-B61C-C11B372C5F62}" destId="{196A6B02-6BBE-4019-B7BF-EA40ACA82456}" srcOrd="3" destOrd="0" parTransId="{F2BE5280-F9DB-4C78-9004-BE5841AADEC4}" sibTransId="{F5A78791-7ED5-4869-9CAC-BE325DAB57DE}"/>
    <dgm:cxn modelId="{0ADFB32F-9040-4BDE-8D80-80EE4D29181C}" type="presOf" srcId="{A8AB158E-85D7-40FD-AC70-5DC74B3F8781}" destId="{525932D9-808F-48D1-958A-C73357EDC095}" srcOrd="0" destOrd="0" presId="urn:microsoft.com/office/officeart/2005/8/layout/hProcess9"/>
    <dgm:cxn modelId="{52DD887A-59DA-474A-8D58-725C1679A9E1}" srcId="{DE020719-6F2C-4298-B61C-C11B372C5F62}" destId="{3AAFADCA-8CF7-4502-898C-23DE9F826FA5}" srcOrd="0" destOrd="0" parTransId="{03B7D741-046A-4E00-80FC-5BEB1A602F91}" sibTransId="{4250682A-3B5E-4BF3-A18D-1BE367B5A539}"/>
    <dgm:cxn modelId="{095D5D5F-974F-4AEA-9FEE-2DB6E418D1DE}" type="presOf" srcId="{196A6B02-6BBE-4019-B7BF-EA40ACA82456}" destId="{E09CBE99-6D67-4C17-ADE8-9B24322862FA}" srcOrd="0" destOrd="0" presId="urn:microsoft.com/office/officeart/2005/8/layout/hProcess9"/>
    <dgm:cxn modelId="{E4E1288E-DFE2-4049-9C44-0364F94D74DC}" srcId="{DE020719-6F2C-4298-B61C-C11B372C5F62}" destId="{A8AB158E-85D7-40FD-AC70-5DC74B3F8781}" srcOrd="4" destOrd="0" parTransId="{3A673870-2449-449B-B957-BCB3DDA0BE17}" sibTransId="{6ED5095A-0D1C-47D7-B2AB-451D9BC13959}"/>
    <dgm:cxn modelId="{3B7BE2FF-86CF-404B-89B2-1A3D8883D8B6}" type="presParOf" srcId="{BB5946F8-0B2F-4421-B7A5-EDE77CACCC46}" destId="{70D9593F-D66B-4FBE-A4FA-4D803C8C3D90}" srcOrd="0" destOrd="0" presId="urn:microsoft.com/office/officeart/2005/8/layout/hProcess9"/>
    <dgm:cxn modelId="{5D43CC77-4F4A-4FAE-B023-150A79D25577}" type="presParOf" srcId="{BB5946F8-0B2F-4421-B7A5-EDE77CACCC46}" destId="{74AE971B-BC5C-4452-B794-9CBA6EC069C5}" srcOrd="1" destOrd="0" presId="urn:microsoft.com/office/officeart/2005/8/layout/hProcess9"/>
    <dgm:cxn modelId="{6840D0CC-43D4-4946-818D-7DCDF3A579B4}" type="presParOf" srcId="{74AE971B-BC5C-4452-B794-9CBA6EC069C5}" destId="{ED55D9C9-DEDC-4886-8008-EBF30CCFBA19}" srcOrd="0" destOrd="0" presId="urn:microsoft.com/office/officeart/2005/8/layout/hProcess9"/>
    <dgm:cxn modelId="{18257F44-6059-4D66-8A01-F71B9995B144}" type="presParOf" srcId="{74AE971B-BC5C-4452-B794-9CBA6EC069C5}" destId="{6400E676-360D-4D74-8259-6538EF295AC7}" srcOrd="1" destOrd="0" presId="urn:microsoft.com/office/officeart/2005/8/layout/hProcess9"/>
    <dgm:cxn modelId="{FDDFCE10-205A-411D-A170-684691573728}" type="presParOf" srcId="{74AE971B-BC5C-4452-B794-9CBA6EC069C5}" destId="{05BBE082-B69F-48A7-B871-CD1E70A9D0C9}" srcOrd="2" destOrd="0" presId="urn:microsoft.com/office/officeart/2005/8/layout/hProcess9"/>
    <dgm:cxn modelId="{DAE09E7B-EF0C-4C7C-84CF-5C2445E426A4}" type="presParOf" srcId="{74AE971B-BC5C-4452-B794-9CBA6EC069C5}" destId="{4DBAE57C-B0FC-4AFD-9E36-083CE76C0EEE}" srcOrd="3" destOrd="0" presId="urn:microsoft.com/office/officeart/2005/8/layout/hProcess9"/>
    <dgm:cxn modelId="{F956FE8A-5C21-4402-BBCB-C7455B48FC56}" type="presParOf" srcId="{74AE971B-BC5C-4452-B794-9CBA6EC069C5}" destId="{1539C067-29FD-4AB4-BB0A-B999237FB033}" srcOrd="4" destOrd="0" presId="urn:microsoft.com/office/officeart/2005/8/layout/hProcess9"/>
    <dgm:cxn modelId="{FC3FDFAD-05B4-4F8A-8394-329585618A37}" type="presParOf" srcId="{74AE971B-BC5C-4452-B794-9CBA6EC069C5}" destId="{1BD8BB80-68B5-4204-AD2E-D647DF7E5B5B}" srcOrd="5" destOrd="0" presId="urn:microsoft.com/office/officeart/2005/8/layout/hProcess9"/>
    <dgm:cxn modelId="{75B21035-949C-4454-8328-6A304383AEA2}" type="presParOf" srcId="{74AE971B-BC5C-4452-B794-9CBA6EC069C5}" destId="{E09CBE99-6D67-4C17-ADE8-9B24322862FA}" srcOrd="6" destOrd="0" presId="urn:microsoft.com/office/officeart/2005/8/layout/hProcess9"/>
    <dgm:cxn modelId="{BE774A51-4AEF-4748-9910-3372E949FE60}" type="presParOf" srcId="{74AE971B-BC5C-4452-B794-9CBA6EC069C5}" destId="{7961756F-C650-4F93-B46F-336CCA2E7730}" srcOrd="7" destOrd="0" presId="urn:microsoft.com/office/officeart/2005/8/layout/hProcess9"/>
    <dgm:cxn modelId="{8A28C1A6-FB2B-4DD0-BB60-5D41333A5E22}" type="presParOf" srcId="{74AE971B-BC5C-4452-B794-9CBA6EC069C5}" destId="{525932D9-808F-48D1-958A-C73357EDC09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1E502F-66CE-4C95-8726-AFDD53F968CD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CO"/>
        </a:p>
      </dgm:t>
    </dgm:pt>
    <dgm:pt modelId="{19A7B9FA-EE5B-4ED6-97D5-AD0CB47FD06A}">
      <dgm:prSet custT="1"/>
      <dgm:spPr/>
      <dgm:t>
        <a:bodyPr/>
        <a:lstStyle/>
        <a:p>
          <a:r>
            <a: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Asistencias técnicas</a:t>
          </a:r>
          <a:endParaRPr lang="es-CO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58D3D1-ABDC-45BE-8319-9CC977E678E7}" type="parTrans" cxnId="{27CA0102-A37F-4130-899A-586E97730CDA}">
      <dgm:prSet/>
      <dgm:spPr/>
      <dgm:t>
        <a:bodyPr/>
        <a:lstStyle/>
        <a:p>
          <a:endParaRPr lang="es-CO" sz="3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4C8706-83D0-4805-87B3-24DBA7F68BED}" type="sibTrans" cxnId="{27CA0102-A37F-4130-899A-586E97730CDA}">
      <dgm:prSet/>
      <dgm:spPr/>
      <dgm:t>
        <a:bodyPr/>
        <a:lstStyle/>
        <a:p>
          <a:endParaRPr lang="es-CO" sz="3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9000C-E2BD-40E7-967B-A967D42AB7C5}">
      <dgm:prSet custT="1"/>
      <dgm:spPr/>
      <dgm:t>
        <a:bodyPr/>
        <a:lstStyle/>
        <a:p>
          <a:r>
            <a: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Directrices sobre correcta identificación y notificación de casos</a:t>
          </a:r>
          <a:endParaRPr lang="es-CO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EAADD7-9895-4141-9090-45BC93AC6773}" type="parTrans" cxnId="{1255405F-ECF1-4212-9C6A-5DAF3D74F114}">
      <dgm:prSet/>
      <dgm:spPr/>
      <dgm:t>
        <a:bodyPr/>
        <a:lstStyle/>
        <a:p>
          <a:endParaRPr lang="es-CO" sz="3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F3183E-1D62-42E3-A1CB-50797AF7660C}" type="sibTrans" cxnId="{1255405F-ECF1-4212-9C6A-5DAF3D74F114}">
      <dgm:prSet/>
      <dgm:spPr/>
      <dgm:t>
        <a:bodyPr/>
        <a:lstStyle/>
        <a:p>
          <a:endParaRPr lang="es-CO" sz="3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AD5B3D-0B3C-4139-A610-CB6DC301A4FD}">
      <dgm:prSet custT="1"/>
      <dgm:spPr/>
      <dgm:t>
        <a:bodyPr/>
        <a:lstStyle/>
        <a:p>
          <a:r>
            <a: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Supervisar cumplimiento de las diferentes acciones de la vigilancia del evento </a:t>
          </a:r>
          <a:endParaRPr lang="es-CO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392C78-CBE9-442B-B96F-5691BB25816E}" type="parTrans" cxnId="{C0741589-485C-4DD6-B2DD-097A8689412A}">
      <dgm:prSet/>
      <dgm:spPr/>
      <dgm:t>
        <a:bodyPr/>
        <a:lstStyle/>
        <a:p>
          <a:endParaRPr lang="es-CO" sz="3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ABB26C-50C5-430F-B6AA-826013D020C2}" type="sibTrans" cxnId="{C0741589-485C-4DD6-B2DD-097A8689412A}">
      <dgm:prSet/>
      <dgm:spPr/>
      <dgm:t>
        <a:bodyPr/>
        <a:lstStyle/>
        <a:p>
          <a:endParaRPr lang="es-CO" sz="3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62DC53-F824-498F-B5A6-EAC789CC719A}">
      <dgm:prSet custT="1"/>
      <dgm:spPr/>
      <dgm:t>
        <a:bodyPr/>
        <a:lstStyle/>
        <a:p>
          <a:r>
            <a: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Elaborar, actualizar, publicar y difundir el protocolo del evento</a:t>
          </a:r>
          <a:endParaRPr lang="es-CO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EA022D-C4C5-49BA-9A3A-41935AA7CE23}" type="parTrans" cxnId="{7A58A88D-8339-4C38-AF71-93196BBC0EEC}">
      <dgm:prSet/>
      <dgm:spPr/>
      <dgm:t>
        <a:bodyPr/>
        <a:lstStyle/>
        <a:p>
          <a:endParaRPr lang="es-CO" sz="3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191D85-76BA-42ED-B5E5-84997D6B0A33}" type="sibTrans" cxnId="{7A58A88D-8339-4C38-AF71-93196BBC0EEC}">
      <dgm:prSet/>
      <dgm:spPr/>
      <dgm:t>
        <a:bodyPr/>
        <a:lstStyle/>
        <a:p>
          <a:endParaRPr lang="es-CO" sz="3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5940DA-2587-4F9B-9B28-95A3984019E0}">
      <dgm:prSet custT="1"/>
      <dgm:spPr/>
      <dgm:t>
        <a:bodyPr/>
        <a:lstStyle/>
        <a:p>
          <a:r>
            <a: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Abordaje ante situaciones de brote y alertas</a:t>
          </a:r>
          <a:endParaRPr lang="es-CO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B3EA22-F678-40B7-8B44-DA4A35474700}" type="parTrans" cxnId="{D2157C08-0BF8-432F-852B-D572D4AD7D6B}">
      <dgm:prSet/>
      <dgm:spPr/>
      <dgm:t>
        <a:bodyPr/>
        <a:lstStyle/>
        <a:p>
          <a:endParaRPr lang="es-CO" sz="3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E24A1D-9E24-417F-B490-373DE5A757A9}" type="sibTrans" cxnId="{D2157C08-0BF8-432F-852B-D572D4AD7D6B}">
      <dgm:prSet/>
      <dgm:spPr/>
      <dgm:t>
        <a:bodyPr/>
        <a:lstStyle/>
        <a:p>
          <a:endParaRPr lang="es-CO" sz="3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43844D-2F8A-4C8E-9431-F1A1FD842A41}">
      <dgm:prSet custT="1"/>
      <dgm:spPr/>
      <dgm:t>
        <a:bodyPr/>
        <a:lstStyle/>
        <a:p>
          <a:r>
            <a: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Generar información necesaria y su correspondiente análisis orientado a toma de decisiones</a:t>
          </a:r>
          <a:endParaRPr lang="es-CO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68DBDB-53B9-4D42-AD18-754AF2DD762A}" type="parTrans" cxnId="{B0562FFD-149D-4E0E-88E3-448FB131AB05}">
      <dgm:prSet/>
      <dgm:spPr/>
      <dgm:t>
        <a:bodyPr/>
        <a:lstStyle/>
        <a:p>
          <a:endParaRPr lang="es-CO" sz="3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E9B250-FAB3-4708-9A9F-AA72E05AB88A}" type="sibTrans" cxnId="{B0562FFD-149D-4E0E-88E3-448FB131AB05}">
      <dgm:prSet/>
      <dgm:spPr/>
      <dgm:t>
        <a:bodyPr/>
        <a:lstStyle/>
        <a:p>
          <a:endParaRPr lang="es-CO" sz="3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2D4985-40F7-4467-99BA-F2E4CA80D2F2}" type="pres">
      <dgm:prSet presAssocID="{AA1E502F-66CE-4C95-8726-AFDD53F968CD}" presName="Name0" presStyleCnt="0">
        <dgm:presLayoutVars>
          <dgm:dir/>
        </dgm:presLayoutVars>
      </dgm:prSet>
      <dgm:spPr/>
      <dgm:t>
        <a:bodyPr/>
        <a:lstStyle/>
        <a:p>
          <a:endParaRPr lang="es-CO"/>
        </a:p>
      </dgm:t>
    </dgm:pt>
    <dgm:pt modelId="{588BD273-FBC5-4F1E-A1EE-09D504351AF8}" type="pres">
      <dgm:prSet presAssocID="{19A7B9FA-EE5B-4ED6-97D5-AD0CB47FD06A}" presName="noChildren" presStyleCnt="0"/>
      <dgm:spPr/>
    </dgm:pt>
    <dgm:pt modelId="{1B3BB87C-4641-4EF0-9FC0-7FC3A99BFE0A}" type="pres">
      <dgm:prSet presAssocID="{19A7B9FA-EE5B-4ED6-97D5-AD0CB47FD06A}" presName="gap" presStyleCnt="0"/>
      <dgm:spPr/>
    </dgm:pt>
    <dgm:pt modelId="{13A724E2-ADD5-4CE1-AE6C-AE67AB0FAF40}" type="pres">
      <dgm:prSet presAssocID="{19A7B9FA-EE5B-4ED6-97D5-AD0CB47FD06A}" presName="medCircle2" presStyleLbl="vennNode1" presStyleIdx="0" presStyleCnt="6"/>
      <dgm:spPr/>
    </dgm:pt>
    <dgm:pt modelId="{55FC27EA-0267-4FB0-8322-301BF1237452}" type="pres">
      <dgm:prSet presAssocID="{19A7B9FA-EE5B-4ED6-97D5-AD0CB47FD06A}" presName="txLvlOnly1" presStyleLbl="revTx" presStyleIdx="0" presStyleCnt="6" custLinFactNeighborX="12874"/>
      <dgm:spPr/>
      <dgm:t>
        <a:bodyPr/>
        <a:lstStyle/>
        <a:p>
          <a:endParaRPr lang="es-CO"/>
        </a:p>
      </dgm:t>
    </dgm:pt>
    <dgm:pt modelId="{45CD0134-4089-44E7-98D6-D1BA633BF6F7}" type="pres">
      <dgm:prSet presAssocID="{FC79000C-E2BD-40E7-967B-A967D42AB7C5}" presName="noChildren" presStyleCnt="0"/>
      <dgm:spPr/>
    </dgm:pt>
    <dgm:pt modelId="{890A6AD2-BC35-49E8-B3AF-9FE2C335AA09}" type="pres">
      <dgm:prSet presAssocID="{FC79000C-E2BD-40E7-967B-A967D42AB7C5}" presName="gap" presStyleCnt="0"/>
      <dgm:spPr/>
    </dgm:pt>
    <dgm:pt modelId="{B30C9DEB-45D2-4AEF-BDBF-649C9D7890BF}" type="pres">
      <dgm:prSet presAssocID="{FC79000C-E2BD-40E7-967B-A967D42AB7C5}" presName="medCircle2" presStyleLbl="vennNode1" presStyleIdx="1" presStyleCnt="6"/>
      <dgm:spPr/>
    </dgm:pt>
    <dgm:pt modelId="{1AF03BF0-DFCF-407A-81E0-FE6417FA2795}" type="pres">
      <dgm:prSet presAssocID="{FC79000C-E2BD-40E7-967B-A967D42AB7C5}" presName="txLvlOnly1" presStyleLbl="revTx" presStyleIdx="1" presStyleCnt="6" custLinFactNeighborX="12561" custLinFactNeighborY="-6702"/>
      <dgm:spPr/>
      <dgm:t>
        <a:bodyPr/>
        <a:lstStyle/>
        <a:p>
          <a:endParaRPr lang="es-CO"/>
        </a:p>
      </dgm:t>
    </dgm:pt>
    <dgm:pt modelId="{E6B1707E-08AC-4BBD-AEA0-AD9FA7D3AC73}" type="pres">
      <dgm:prSet presAssocID="{A7AD5B3D-0B3C-4139-A610-CB6DC301A4FD}" presName="noChildren" presStyleCnt="0"/>
      <dgm:spPr/>
    </dgm:pt>
    <dgm:pt modelId="{D8B441C1-EB36-4B7B-9DCE-A93AFCCBE8DA}" type="pres">
      <dgm:prSet presAssocID="{A7AD5B3D-0B3C-4139-A610-CB6DC301A4FD}" presName="gap" presStyleCnt="0"/>
      <dgm:spPr/>
    </dgm:pt>
    <dgm:pt modelId="{0F86D488-BF19-4853-8006-1B2B108AD975}" type="pres">
      <dgm:prSet presAssocID="{A7AD5B3D-0B3C-4139-A610-CB6DC301A4FD}" presName="medCircle2" presStyleLbl="vennNode1" presStyleIdx="2" presStyleCnt="6"/>
      <dgm:spPr/>
    </dgm:pt>
    <dgm:pt modelId="{569378B1-3DD1-4F8D-BA3D-5E64E7C8AA42}" type="pres">
      <dgm:prSet presAssocID="{A7AD5B3D-0B3C-4139-A610-CB6DC301A4FD}" presName="txLvlOnly1" presStyleLbl="revTx" presStyleIdx="2" presStyleCnt="6" custLinFactNeighborX="12875"/>
      <dgm:spPr/>
      <dgm:t>
        <a:bodyPr/>
        <a:lstStyle/>
        <a:p>
          <a:endParaRPr lang="es-CO"/>
        </a:p>
      </dgm:t>
    </dgm:pt>
    <dgm:pt modelId="{96A490F0-A374-4204-B0EF-8A0BBBCDF376}" type="pres">
      <dgm:prSet presAssocID="{A562DC53-F824-498F-B5A6-EAC789CC719A}" presName="noChildren" presStyleCnt="0"/>
      <dgm:spPr/>
    </dgm:pt>
    <dgm:pt modelId="{973778F5-37CF-4787-AE9B-5D7670B7A1FB}" type="pres">
      <dgm:prSet presAssocID="{A562DC53-F824-498F-B5A6-EAC789CC719A}" presName="gap" presStyleCnt="0"/>
      <dgm:spPr/>
    </dgm:pt>
    <dgm:pt modelId="{EE262BEE-F251-4095-9D21-A693644C4CC0}" type="pres">
      <dgm:prSet presAssocID="{A562DC53-F824-498F-B5A6-EAC789CC719A}" presName="medCircle2" presStyleLbl="vennNode1" presStyleIdx="3" presStyleCnt="6"/>
      <dgm:spPr/>
    </dgm:pt>
    <dgm:pt modelId="{C0664083-3DD0-487A-B89F-564DA54B2932}" type="pres">
      <dgm:prSet presAssocID="{A562DC53-F824-498F-B5A6-EAC789CC719A}" presName="txLvlOnly1" presStyleLbl="revTx" presStyleIdx="3" presStyleCnt="6" custLinFactNeighborX="12561" custLinFactNeighborY="-2903"/>
      <dgm:spPr/>
      <dgm:t>
        <a:bodyPr/>
        <a:lstStyle/>
        <a:p>
          <a:endParaRPr lang="es-CO"/>
        </a:p>
      </dgm:t>
    </dgm:pt>
    <dgm:pt modelId="{8B5B35D7-69D9-47F7-A69E-1694320B63F7}" type="pres">
      <dgm:prSet presAssocID="{B45940DA-2587-4F9B-9B28-95A3984019E0}" presName="noChildren" presStyleCnt="0"/>
      <dgm:spPr/>
    </dgm:pt>
    <dgm:pt modelId="{8670BBC3-031B-47A4-B25C-EF3CBE5FDA3B}" type="pres">
      <dgm:prSet presAssocID="{B45940DA-2587-4F9B-9B28-95A3984019E0}" presName="gap" presStyleCnt="0"/>
      <dgm:spPr/>
    </dgm:pt>
    <dgm:pt modelId="{518EF8B3-438A-4B64-960D-389BFD0B18B3}" type="pres">
      <dgm:prSet presAssocID="{B45940DA-2587-4F9B-9B28-95A3984019E0}" presName="medCircle2" presStyleLbl="vennNode1" presStyleIdx="4" presStyleCnt="6"/>
      <dgm:spPr/>
    </dgm:pt>
    <dgm:pt modelId="{DFEE6A32-CD48-4BDC-B7C1-F17A00917593}" type="pres">
      <dgm:prSet presAssocID="{B45940DA-2587-4F9B-9B28-95A3984019E0}" presName="txLvlOnly1" presStyleLbl="revTx" presStyleIdx="4" presStyleCnt="6" custLinFactNeighborX="12875" custLinFactNeighborY="-2903"/>
      <dgm:spPr/>
      <dgm:t>
        <a:bodyPr/>
        <a:lstStyle/>
        <a:p>
          <a:endParaRPr lang="es-CO"/>
        </a:p>
      </dgm:t>
    </dgm:pt>
    <dgm:pt modelId="{E1139668-772B-4E7C-9E07-B72857E3DDF2}" type="pres">
      <dgm:prSet presAssocID="{7843844D-2F8A-4C8E-9431-F1A1FD842A41}" presName="noChildren" presStyleCnt="0"/>
      <dgm:spPr/>
    </dgm:pt>
    <dgm:pt modelId="{A4041205-F14B-451A-BD18-CE33223F6CAA}" type="pres">
      <dgm:prSet presAssocID="{7843844D-2F8A-4C8E-9431-F1A1FD842A41}" presName="gap" presStyleCnt="0"/>
      <dgm:spPr/>
    </dgm:pt>
    <dgm:pt modelId="{E4385C6C-BB83-4248-8D24-DBC67954B20B}" type="pres">
      <dgm:prSet presAssocID="{7843844D-2F8A-4C8E-9431-F1A1FD842A41}" presName="medCircle2" presStyleLbl="vennNode1" presStyleIdx="5" presStyleCnt="6"/>
      <dgm:spPr/>
    </dgm:pt>
    <dgm:pt modelId="{20188679-B76C-4579-943D-C0E573AC314A}" type="pres">
      <dgm:prSet presAssocID="{7843844D-2F8A-4C8E-9431-F1A1FD842A41}" presName="txLvlOnly1" presStyleLbl="revTx" presStyleIdx="5" presStyleCnt="6" custLinFactNeighborX="12247" custLinFactNeighborY="341"/>
      <dgm:spPr/>
      <dgm:t>
        <a:bodyPr/>
        <a:lstStyle/>
        <a:p>
          <a:endParaRPr lang="es-CO"/>
        </a:p>
      </dgm:t>
    </dgm:pt>
  </dgm:ptLst>
  <dgm:cxnLst>
    <dgm:cxn modelId="{3186FD3F-7C41-45B2-8B66-1EAD10B16FBF}" type="presOf" srcId="{A7AD5B3D-0B3C-4139-A610-CB6DC301A4FD}" destId="{569378B1-3DD1-4F8D-BA3D-5E64E7C8AA42}" srcOrd="0" destOrd="0" presId="urn:microsoft.com/office/officeart/2008/layout/VerticalCircleList"/>
    <dgm:cxn modelId="{1E7431DD-EC18-47C7-B2DE-84B2DE478E30}" type="presOf" srcId="{7843844D-2F8A-4C8E-9431-F1A1FD842A41}" destId="{20188679-B76C-4579-943D-C0E573AC314A}" srcOrd="0" destOrd="0" presId="urn:microsoft.com/office/officeart/2008/layout/VerticalCircleList"/>
    <dgm:cxn modelId="{C0741589-485C-4DD6-B2DD-097A8689412A}" srcId="{AA1E502F-66CE-4C95-8726-AFDD53F968CD}" destId="{A7AD5B3D-0B3C-4139-A610-CB6DC301A4FD}" srcOrd="2" destOrd="0" parTransId="{80392C78-CBE9-442B-B96F-5691BB25816E}" sibTransId="{DEABB26C-50C5-430F-B6AA-826013D020C2}"/>
    <dgm:cxn modelId="{D2157C08-0BF8-432F-852B-D572D4AD7D6B}" srcId="{AA1E502F-66CE-4C95-8726-AFDD53F968CD}" destId="{B45940DA-2587-4F9B-9B28-95A3984019E0}" srcOrd="4" destOrd="0" parTransId="{11B3EA22-F678-40B7-8B44-DA4A35474700}" sibTransId="{4AE24A1D-9E24-417F-B490-373DE5A757A9}"/>
    <dgm:cxn modelId="{5E1E504C-8CA9-4297-AD72-E39FB8D5528D}" type="presOf" srcId="{FC79000C-E2BD-40E7-967B-A967D42AB7C5}" destId="{1AF03BF0-DFCF-407A-81E0-FE6417FA2795}" srcOrd="0" destOrd="0" presId="urn:microsoft.com/office/officeart/2008/layout/VerticalCircleList"/>
    <dgm:cxn modelId="{FEE49716-AA57-42D4-AC93-1DC768B9185E}" type="presOf" srcId="{19A7B9FA-EE5B-4ED6-97D5-AD0CB47FD06A}" destId="{55FC27EA-0267-4FB0-8322-301BF1237452}" srcOrd="0" destOrd="0" presId="urn:microsoft.com/office/officeart/2008/layout/VerticalCircleList"/>
    <dgm:cxn modelId="{27CA0102-A37F-4130-899A-586E97730CDA}" srcId="{AA1E502F-66CE-4C95-8726-AFDD53F968CD}" destId="{19A7B9FA-EE5B-4ED6-97D5-AD0CB47FD06A}" srcOrd="0" destOrd="0" parTransId="{5A58D3D1-ABDC-45BE-8319-9CC977E678E7}" sibTransId="{AA4C8706-83D0-4805-87B3-24DBA7F68BED}"/>
    <dgm:cxn modelId="{48EBCAC2-7C81-48BA-9ED5-D39851054D5E}" type="presOf" srcId="{B45940DA-2587-4F9B-9B28-95A3984019E0}" destId="{DFEE6A32-CD48-4BDC-B7C1-F17A00917593}" srcOrd="0" destOrd="0" presId="urn:microsoft.com/office/officeart/2008/layout/VerticalCircleList"/>
    <dgm:cxn modelId="{475B3C86-E8EE-42E0-A074-D75FC78436C0}" type="presOf" srcId="{A562DC53-F824-498F-B5A6-EAC789CC719A}" destId="{C0664083-3DD0-487A-B89F-564DA54B2932}" srcOrd="0" destOrd="0" presId="urn:microsoft.com/office/officeart/2008/layout/VerticalCircleList"/>
    <dgm:cxn modelId="{E0522EFE-DA21-4504-A280-DB213BB5F36D}" type="presOf" srcId="{AA1E502F-66CE-4C95-8726-AFDD53F968CD}" destId="{392D4985-40F7-4467-99BA-F2E4CA80D2F2}" srcOrd="0" destOrd="0" presId="urn:microsoft.com/office/officeart/2008/layout/VerticalCircleList"/>
    <dgm:cxn modelId="{1255405F-ECF1-4212-9C6A-5DAF3D74F114}" srcId="{AA1E502F-66CE-4C95-8726-AFDD53F968CD}" destId="{FC79000C-E2BD-40E7-967B-A967D42AB7C5}" srcOrd="1" destOrd="0" parTransId="{62EAADD7-9895-4141-9090-45BC93AC6773}" sibTransId="{D4F3183E-1D62-42E3-A1CB-50797AF7660C}"/>
    <dgm:cxn modelId="{B0562FFD-149D-4E0E-88E3-448FB131AB05}" srcId="{AA1E502F-66CE-4C95-8726-AFDD53F968CD}" destId="{7843844D-2F8A-4C8E-9431-F1A1FD842A41}" srcOrd="5" destOrd="0" parTransId="{AA68DBDB-53B9-4D42-AD18-754AF2DD762A}" sibTransId="{61E9B250-FAB3-4708-9A9F-AA72E05AB88A}"/>
    <dgm:cxn modelId="{7A58A88D-8339-4C38-AF71-93196BBC0EEC}" srcId="{AA1E502F-66CE-4C95-8726-AFDD53F968CD}" destId="{A562DC53-F824-498F-B5A6-EAC789CC719A}" srcOrd="3" destOrd="0" parTransId="{FEEA022D-C4C5-49BA-9A3A-41935AA7CE23}" sibTransId="{FE191D85-76BA-42ED-B5E5-84997D6B0A33}"/>
    <dgm:cxn modelId="{C93C9E23-5F57-4423-BD5B-7DAAA6D37E9E}" type="presParOf" srcId="{392D4985-40F7-4467-99BA-F2E4CA80D2F2}" destId="{588BD273-FBC5-4F1E-A1EE-09D504351AF8}" srcOrd="0" destOrd="0" presId="urn:microsoft.com/office/officeart/2008/layout/VerticalCircleList"/>
    <dgm:cxn modelId="{854020AA-F218-48B5-8F9D-279E083B1BB7}" type="presParOf" srcId="{588BD273-FBC5-4F1E-A1EE-09D504351AF8}" destId="{1B3BB87C-4641-4EF0-9FC0-7FC3A99BFE0A}" srcOrd="0" destOrd="0" presId="urn:microsoft.com/office/officeart/2008/layout/VerticalCircleList"/>
    <dgm:cxn modelId="{7E965414-16DB-4142-A5B5-7D2BB4B406EA}" type="presParOf" srcId="{588BD273-FBC5-4F1E-A1EE-09D504351AF8}" destId="{13A724E2-ADD5-4CE1-AE6C-AE67AB0FAF40}" srcOrd="1" destOrd="0" presId="urn:microsoft.com/office/officeart/2008/layout/VerticalCircleList"/>
    <dgm:cxn modelId="{3AFE67DE-C038-48F0-88D1-CD17B197D674}" type="presParOf" srcId="{588BD273-FBC5-4F1E-A1EE-09D504351AF8}" destId="{55FC27EA-0267-4FB0-8322-301BF1237452}" srcOrd="2" destOrd="0" presId="urn:microsoft.com/office/officeart/2008/layout/VerticalCircleList"/>
    <dgm:cxn modelId="{79173A0A-B944-4BE2-8E38-DF6E03640764}" type="presParOf" srcId="{392D4985-40F7-4467-99BA-F2E4CA80D2F2}" destId="{45CD0134-4089-44E7-98D6-D1BA633BF6F7}" srcOrd="1" destOrd="0" presId="urn:microsoft.com/office/officeart/2008/layout/VerticalCircleList"/>
    <dgm:cxn modelId="{7FD45925-F7CB-411B-8A3A-315A7588CE22}" type="presParOf" srcId="{45CD0134-4089-44E7-98D6-D1BA633BF6F7}" destId="{890A6AD2-BC35-49E8-B3AF-9FE2C335AA09}" srcOrd="0" destOrd="0" presId="urn:microsoft.com/office/officeart/2008/layout/VerticalCircleList"/>
    <dgm:cxn modelId="{DFF01665-9576-4FC2-927D-A21B8C533409}" type="presParOf" srcId="{45CD0134-4089-44E7-98D6-D1BA633BF6F7}" destId="{B30C9DEB-45D2-4AEF-BDBF-649C9D7890BF}" srcOrd="1" destOrd="0" presId="urn:microsoft.com/office/officeart/2008/layout/VerticalCircleList"/>
    <dgm:cxn modelId="{78648A23-E169-4D30-8386-F7C052353CC2}" type="presParOf" srcId="{45CD0134-4089-44E7-98D6-D1BA633BF6F7}" destId="{1AF03BF0-DFCF-407A-81E0-FE6417FA2795}" srcOrd="2" destOrd="0" presId="urn:microsoft.com/office/officeart/2008/layout/VerticalCircleList"/>
    <dgm:cxn modelId="{D28DD294-A608-41D1-BCE9-11572D589DA9}" type="presParOf" srcId="{392D4985-40F7-4467-99BA-F2E4CA80D2F2}" destId="{E6B1707E-08AC-4BBD-AEA0-AD9FA7D3AC73}" srcOrd="2" destOrd="0" presId="urn:microsoft.com/office/officeart/2008/layout/VerticalCircleList"/>
    <dgm:cxn modelId="{405CD297-E825-4287-A02E-D7D2CD6E556B}" type="presParOf" srcId="{E6B1707E-08AC-4BBD-AEA0-AD9FA7D3AC73}" destId="{D8B441C1-EB36-4B7B-9DCE-A93AFCCBE8DA}" srcOrd="0" destOrd="0" presId="urn:microsoft.com/office/officeart/2008/layout/VerticalCircleList"/>
    <dgm:cxn modelId="{3681ACDA-8B2A-45DB-A851-36B2B58E0584}" type="presParOf" srcId="{E6B1707E-08AC-4BBD-AEA0-AD9FA7D3AC73}" destId="{0F86D488-BF19-4853-8006-1B2B108AD975}" srcOrd="1" destOrd="0" presId="urn:microsoft.com/office/officeart/2008/layout/VerticalCircleList"/>
    <dgm:cxn modelId="{5A301678-2416-474D-ABD8-793B53E6DE3F}" type="presParOf" srcId="{E6B1707E-08AC-4BBD-AEA0-AD9FA7D3AC73}" destId="{569378B1-3DD1-4F8D-BA3D-5E64E7C8AA42}" srcOrd="2" destOrd="0" presId="urn:microsoft.com/office/officeart/2008/layout/VerticalCircleList"/>
    <dgm:cxn modelId="{81122A72-2EDC-4857-BB77-BC3B94F815F8}" type="presParOf" srcId="{392D4985-40F7-4467-99BA-F2E4CA80D2F2}" destId="{96A490F0-A374-4204-B0EF-8A0BBBCDF376}" srcOrd="3" destOrd="0" presId="urn:microsoft.com/office/officeart/2008/layout/VerticalCircleList"/>
    <dgm:cxn modelId="{F92A0CAE-6583-4478-9846-5A4942FB75A9}" type="presParOf" srcId="{96A490F0-A374-4204-B0EF-8A0BBBCDF376}" destId="{973778F5-37CF-4787-AE9B-5D7670B7A1FB}" srcOrd="0" destOrd="0" presId="urn:microsoft.com/office/officeart/2008/layout/VerticalCircleList"/>
    <dgm:cxn modelId="{17600569-9FCE-4A78-B3B5-B648BD9CB39A}" type="presParOf" srcId="{96A490F0-A374-4204-B0EF-8A0BBBCDF376}" destId="{EE262BEE-F251-4095-9D21-A693644C4CC0}" srcOrd="1" destOrd="0" presId="urn:microsoft.com/office/officeart/2008/layout/VerticalCircleList"/>
    <dgm:cxn modelId="{6E2656E6-007C-4A5E-B1C6-AC05BB534C19}" type="presParOf" srcId="{96A490F0-A374-4204-B0EF-8A0BBBCDF376}" destId="{C0664083-3DD0-487A-B89F-564DA54B2932}" srcOrd="2" destOrd="0" presId="urn:microsoft.com/office/officeart/2008/layout/VerticalCircleList"/>
    <dgm:cxn modelId="{C9644EC3-51E3-47AD-B7A8-AEBE2A686B92}" type="presParOf" srcId="{392D4985-40F7-4467-99BA-F2E4CA80D2F2}" destId="{8B5B35D7-69D9-47F7-A69E-1694320B63F7}" srcOrd="4" destOrd="0" presId="urn:microsoft.com/office/officeart/2008/layout/VerticalCircleList"/>
    <dgm:cxn modelId="{29C6E9D8-00FB-4846-A494-93C04B5B1A61}" type="presParOf" srcId="{8B5B35D7-69D9-47F7-A69E-1694320B63F7}" destId="{8670BBC3-031B-47A4-B25C-EF3CBE5FDA3B}" srcOrd="0" destOrd="0" presId="urn:microsoft.com/office/officeart/2008/layout/VerticalCircleList"/>
    <dgm:cxn modelId="{22C2C91C-1BDC-44C9-BF44-38BAEFA1624E}" type="presParOf" srcId="{8B5B35D7-69D9-47F7-A69E-1694320B63F7}" destId="{518EF8B3-438A-4B64-960D-389BFD0B18B3}" srcOrd="1" destOrd="0" presId="urn:microsoft.com/office/officeart/2008/layout/VerticalCircleList"/>
    <dgm:cxn modelId="{6ACA21EA-6604-463A-84B5-8C114EBB84D7}" type="presParOf" srcId="{8B5B35D7-69D9-47F7-A69E-1694320B63F7}" destId="{DFEE6A32-CD48-4BDC-B7C1-F17A00917593}" srcOrd="2" destOrd="0" presId="urn:microsoft.com/office/officeart/2008/layout/VerticalCircleList"/>
    <dgm:cxn modelId="{4B35717E-FD29-4631-A122-CAFA9D4A144F}" type="presParOf" srcId="{392D4985-40F7-4467-99BA-F2E4CA80D2F2}" destId="{E1139668-772B-4E7C-9E07-B72857E3DDF2}" srcOrd="5" destOrd="0" presId="urn:microsoft.com/office/officeart/2008/layout/VerticalCircleList"/>
    <dgm:cxn modelId="{F3F4317A-35AD-41FA-93CA-8C507FD03DB0}" type="presParOf" srcId="{E1139668-772B-4E7C-9E07-B72857E3DDF2}" destId="{A4041205-F14B-451A-BD18-CE33223F6CAA}" srcOrd="0" destOrd="0" presId="urn:microsoft.com/office/officeart/2008/layout/VerticalCircleList"/>
    <dgm:cxn modelId="{3ECE6D73-6233-4782-95FE-4B6B127E61AF}" type="presParOf" srcId="{E1139668-772B-4E7C-9E07-B72857E3DDF2}" destId="{E4385C6C-BB83-4248-8D24-DBC67954B20B}" srcOrd="1" destOrd="0" presId="urn:microsoft.com/office/officeart/2008/layout/VerticalCircleList"/>
    <dgm:cxn modelId="{9E80A2CE-288D-4E4B-9223-6D8BE1ABDCAA}" type="presParOf" srcId="{E1139668-772B-4E7C-9E07-B72857E3DDF2}" destId="{20188679-B76C-4579-943D-C0E573AC314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B3411C-4FF2-4F02-B604-A6329E3E56CF}" type="doc">
      <dgm:prSet loTypeId="urn:microsoft.com/office/officeart/2009/3/layout/SubStep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80E94174-D7F5-4758-94A7-891B7612D6C9}">
      <dgm:prSet custT="1"/>
      <dgm:spPr>
        <a:solidFill>
          <a:srgbClr val="00C790"/>
        </a:solidFill>
      </dgm:spPr>
      <dgm:t>
        <a:bodyPr/>
        <a:lstStyle/>
        <a:p>
          <a:r>
            <a:rPr lang="es-ES" sz="2000" dirty="0">
              <a:latin typeface="Arial" panose="020B0604020202020204" pitchFamily="34" charset="0"/>
              <a:cs typeface="Arial" panose="020B0604020202020204" pitchFamily="34" charset="0"/>
            </a:rPr>
            <a:t>Atención integral del paciente intoxicado</a:t>
          </a:r>
          <a:endParaRPr lang="es-CO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EF6EEC-EB86-4031-807B-60F01F89E056}" type="parTrans" cxnId="{E47E843B-9BB9-4DD1-AC06-3EC4323586DA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8CE81B-EA7C-4EC5-ABD1-B84052EEF42B}" type="sibTrans" cxnId="{E47E843B-9BB9-4DD1-AC06-3EC4323586DA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B6345F-6D0A-4D08-ACB0-029D1C6F558B}">
      <dgm:prSet custT="1"/>
      <dgm:spPr>
        <a:solidFill>
          <a:srgbClr val="339966"/>
        </a:solidFill>
      </dgm:spPr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Recursos necesarios para la atención de pacientes con diagnóstico de intoxicación aguda por sustancias químicas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8B89CE-A411-48B3-A37C-C3A01829B8AA}" type="parTrans" cxnId="{1CCA4CC0-AE3B-43EB-9368-80AE4F8C734F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D94BE6-1CD9-40C1-A88A-1C95F5B1CDB4}" type="sibTrans" cxnId="{1CCA4CC0-AE3B-43EB-9368-80AE4F8C734F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7BFEDE-7113-40B6-9FEF-E6F6E306D6A4}">
      <dgm:prSet custT="1"/>
      <dgm:spPr>
        <a:solidFill>
          <a:srgbClr val="155263"/>
        </a:solidFill>
      </dgm:spPr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Seguimiento a los casos de intoxicación aguda con sustancias químicas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B1E31B-83B7-48BF-90DD-00BC329441B0}" type="parTrans" cxnId="{8CA327FF-1DF7-4C2E-B76A-325116E5735F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F5BC94-96AF-423F-9D3D-C560009324CE}" type="sibTrans" cxnId="{8CA327FF-1DF7-4C2E-B76A-325116E5735F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CB4499-1599-4B27-9A7F-DA4238422A30}" type="pres">
      <dgm:prSet presAssocID="{3AB3411C-4FF2-4F02-B604-A6329E3E56CF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CO"/>
        </a:p>
      </dgm:t>
    </dgm:pt>
    <dgm:pt modelId="{08C7D2FE-05D1-4C68-9662-F36F9A7BDC61}" type="pres">
      <dgm:prSet presAssocID="{80E94174-D7F5-4758-94A7-891B7612D6C9}" presName="parTx1" presStyleLbl="node1" presStyleIdx="0" presStyleCnt="3" custScaleX="84689" custScaleY="85514" custLinFactNeighborX="-147" custLinFactNeighborY="-20727"/>
      <dgm:spPr/>
      <dgm:t>
        <a:bodyPr/>
        <a:lstStyle/>
        <a:p>
          <a:endParaRPr lang="es-CO"/>
        </a:p>
      </dgm:t>
    </dgm:pt>
    <dgm:pt modelId="{B81EEA21-8916-4E91-A3C6-F1CBFC752030}" type="pres">
      <dgm:prSet presAssocID="{D3B6345F-6D0A-4D08-ACB0-029D1C6F558B}" presName="parTx2" presStyleLbl="node1" presStyleIdx="1" presStyleCnt="3" custScaleX="80318" custScaleY="80714" custLinFactNeighborX="-5513" custLinFactNeighborY="24909"/>
      <dgm:spPr/>
      <dgm:t>
        <a:bodyPr/>
        <a:lstStyle/>
        <a:p>
          <a:endParaRPr lang="es-CO"/>
        </a:p>
      </dgm:t>
    </dgm:pt>
    <dgm:pt modelId="{1AF21A3F-6093-4BEE-874F-960934384154}" type="pres">
      <dgm:prSet presAssocID="{487BFEDE-7113-40B6-9FEF-E6F6E306D6A4}" presName="parTx3" presStyleLbl="node1" presStyleIdx="2" presStyleCnt="3" custScaleX="87867" custScaleY="89570" custLinFactNeighborX="-14845" custLinFactNeighborY="-18533"/>
      <dgm:spPr/>
      <dgm:t>
        <a:bodyPr/>
        <a:lstStyle/>
        <a:p>
          <a:endParaRPr lang="es-CO"/>
        </a:p>
      </dgm:t>
    </dgm:pt>
  </dgm:ptLst>
  <dgm:cxnLst>
    <dgm:cxn modelId="{8CA327FF-1DF7-4C2E-B76A-325116E5735F}" srcId="{3AB3411C-4FF2-4F02-B604-A6329E3E56CF}" destId="{487BFEDE-7113-40B6-9FEF-E6F6E306D6A4}" srcOrd="2" destOrd="0" parTransId="{14B1E31B-83B7-48BF-90DD-00BC329441B0}" sibTransId="{C5F5BC94-96AF-423F-9D3D-C560009324CE}"/>
    <dgm:cxn modelId="{E47E843B-9BB9-4DD1-AC06-3EC4323586DA}" srcId="{3AB3411C-4FF2-4F02-B604-A6329E3E56CF}" destId="{80E94174-D7F5-4758-94A7-891B7612D6C9}" srcOrd="0" destOrd="0" parTransId="{A8EF6EEC-EB86-4031-807B-60F01F89E056}" sibTransId="{908CE81B-EA7C-4EC5-ABD1-B84052EEF42B}"/>
    <dgm:cxn modelId="{996BE9C3-68A2-40EA-B900-935F16B5EE47}" type="presOf" srcId="{3AB3411C-4FF2-4F02-B604-A6329E3E56CF}" destId="{0FCB4499-1599-4B27-9A7F-DA4238422A30}" srcOrd="0" destOrd="0" presId="urn:microsoft.com/office/officeart/2009/3/layout/SubStepProcess"/>
    <dgm:cxn modelId="{BAD7845B-66D1-4B43-B083-CDD60FF0614B}" type="presOf" srcId="{D3B6345F-6D0A-4D08-ACB0-029D1C6F558B}" destId="{B81EEA21-8916-4E91-A3C6-F1CBFC752030}" srcOrd="0" destOrd="0" presId="urn:microsoft.com/office/officeart/2009/3/layout/SubStepProcess"/>
    <dgm:cxn modelId="{B2A14A68-4817-4C27-A539-E1C2FA510322}" type="presOf" srcId="{487BFEDE-7113-40B6-9FEF-E6F6E306D6A4}" destId="{1AF21A3F-6093-4BEE-874F-960934384154}" srcOrd="0" destOrd="0" presId="urn:microsoft.com/office/officeart/2009/3/layout/SubStepProcess"/>
    <dgm:cxn modelId="{1CCA4CC0-AE3B-43EB-9368-80AE4F8C734F}" srcId="{3AB3411C-4FF2-4F02-B604-A6329E3E56CF}" destId="{D3B6345F-6D0A-4D08-ACB0-029D1C6F558B}" srcOrd="1" destOrd="0" parTransId="{628B89CE-A411-48B3-A37C-C3A01829B8AA}" sibTransId="{16D94BE6-1CD9-40C1-A88A-1C95F5B1CDB4}"/>
    <dgm:cxn modelId="{E752177E-44EC-4655-834A-724E0CD59894}" type="presOf" srcId="{80E94174-D7F5-4758-94A7-891B7612D6C9}" destId="{08C7D2FE-05D1-4C68-9662-F36F9A7BDC61}" srcOrd="0" destOrd="0" presId="urn:microsoft.com/office/officeart/2009/3/layout/SubStepProcess"/>
    <dgm:cxn modelId="{3FB23EAB-07E0-48BE-92BB-C2AD16C3ADA6}" type="presParOf" srcId="{0FCB4499-1599-4B27-9A7F-DA4238422A30}" destId="{08C7D2FE-05D1-4C68-9662-F36F9A7BDC61}" srcOrd="0" destOrd="0" presId="urn:microsoft.com/office/officeart/2009/3/layout/SubStepProcess"/>
    <dgm:cxn modelId="{38657373-2C38-4BAF-99E5-D7B08E617C4A}" type="presParOf" srcId="{0FCB4499-1599-4B27-9A7F-DA4238422A30}" destId="{B81EEA21-8916-4E91-A3C6-F1CBFC752030}" srcOrd="1" destOrd="0" presId="urn:microsoft.com/office/officeart/2009/3/layout/SubStepProcess"/>
    <dgm:cxn modelId="{5888AB1C-E6B4-4284-961C-2EBCE7225481}" type="presParOf" srcId="{0FCB4499-1599-4B27-9A7F-DA4238422A30}" destId="{1AF21A3F-6093-4BEE-874F-960934384154}" srcOrd="2" destOrd="0" presId="urn:microsoft.com/office/officeart/2009/3/layout/SubStepProcess"/>
  </dgm:cxnLst>
  <dgm:bg>
    <a:solidFill>
      <a:srgbClr val="FF9933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0C8519-F186-4710-979E-2CA375BCF71E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CO"/>
        </a:p>
      </dgm:t>
    </dgm:pt>
    <dgm:pt modelId="{240592D9-4C0F-4FB1-A419-CC9F537AE064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800">
              <a:latin typeface="Arial" panose="020B0604020202020204" pitchFamily="34" charset="0"/>
              <a:cs typeface="Arial" panose="020B0604020202020204" pitchFamily="34" charset="0"/>
            </a:rPr>
            <a:t>Asistencias técnicas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87A675-C13C-48DF-B9FE-79B9F3E0EF1A}" type="parTrans" cxnId="{85884D58-08D0-478B-8CA4-807DBBC30020}">
      <dgm:prSet/>
      <dgm:spPr/>
      <dgm:t>
        <a:bodyPr/>
        <a:lstStyle/>
        <a:p>
          <a:endParaRPr lang="es-CO" sz="2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EF9B65-17D8-409D-A743-97CC0B0D38F0}" type="sibTrans" cxnId="{85884D58-08D0-478B-8CA4-807DBBC30020}">
      <dgm:prSet/>
      <dgm:spPr/>
      <dgm:t>
        <a:bodyPr/>
        <a:lstStyle/>
        <a:p>
          <a:endParaRPr lang="es-CO" sz="2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F020A4-ADC2-4725-B51C-A0E357ED6A85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Remitir al INS los SITREP de las IEC de brotes de intoxicaciones agudas por sustancias químicas y alertas epidemiológicas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7619AF-AE4A-4283-84A7-8BCD20125000}" type="parTrans" cxnId="{4FCED06E-6B43-4F6D-B449-DE62D2E537B5}">
      <dgm:prSet/>
      <dgm:spPr/>
      <dgm:t>
        <a:bodyPr/>
        <a:lstStyle/>
        <a:p>
          <a:endParaRPr lang="es-CO" sz="2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5D9287-6AE9-43EE-B078-F8A71E00E0E8}" type="sibTrans" cxnId="{4FCED06E-6B43-4F6D-B449-DE62D2E537B5}">
      <dgm:prSet/>
      <dgm:spPr/>
      <dgm:t>
        <a:bodyPr/>
        <a:lstStyle/>
        <a:p>
          <a:endParaRPr lang="es-CO" sz="2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A61E48-43BC-4AF9-996C-2FB6CD696C5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800">
              <a:latin typeface="Arial" panose="020B0604020202020204" pitchFamily="34" charset="0"/>
              <a:cs typeface="Arial" panose="020B0604020202020204" pitchFamily="34" charset="0"/>
            </a:rPr>
            <a:t>Remitir al INS las actas de las unidades de análisis para la clasificación definitiva de los casos de intoxicación por fósforo blanco, así como de otros tipos de situaciones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BE5FF9-B13D-4671-8D5C-1C8A9F49657A}" type="parTrans" cxnId="{AFD9FD7D-4429-44D0-B04F-A187BA496A38}">
      <dgm:prSet/>
      <dgm:spPr/>
      <dgm:t>
        <a:bodyPr/>
        <a:lstStyle/>
        <a:p>
          <a:endParaRPr lang="es-CO" sz="2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632DB2-5B1E-42E8-964B-402F76AE9D30}" type="sibTrans" cxnId="{AFD9FD7D-4429-44D0-B04F-A187BA496A38}">
      <dgm:prSet/>
      <dgm:spPr/>
      <dgm:t>
        <a:bodyPr/>
        <a:lstStyle/>
        <a:p>
          <a:endParaRPr lang="es-CO" sz="2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A86C1D-F02B-445B-9521-4481E0F89616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800">
              <a:latin typeface="Arial" panose="020B0604020202020204" pitchFamily="34" charset="0"/>
              <a:cs typeface="Arial" panose="020B0604020202020204" pitchFamily="34" charset="0"/>
            </a:rPr>
            <a:t>Asesorar a niveles locales en materia de vigilancia, factores de riesgo y prevención de intoxicaciones agudas por sustancias químicas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E64199-9BD1-44CB-AFA8-D538E767EA08}" type="parTrans" cxnId="{DB6536D9-2186-4D4F-8426-AAADFF567358}">
      <dgm:prSet/>
      <dgm:spPr/>
      <dgm:t>
        <a:bodyPr/>
        <a:lstStyle/>
        <a:p>
          <a:endParaRPr lang="es-CO" sz="2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2B2DC9-7663-43C4-B630-801495FED93D}" type="sibTrans" cxnId="{DB6536D9-2186-4D4F-8426-AAADFF567358}">
      <dgm:prSet/>
      <dgm:spPr/>
      <dgm:t>
        <a:bodyPr/>
        <a:lstStyle/>
        <a:p>
          <a:endParaRPr lang="es-CO" sz="2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27817-A72B-4469-B7AB-79872A166650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800">
              <a:latin typeface="Arial" panose="020B0604020202020204" pitchFamily="34" charset="0"/>
              <a:cs typeface="Arial" panose="020B0604020202020204" pitchFamily="34" charset="0"/>
            </a:rPr>
            <a:t>Apoyar la realización de IEC cuando el municipio no cuente con la capacidad suficiente</a:t>
          </a:r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CDD81-DC58-418A-B3AD-C213D0298F6F}" type="parTrans" cxnId="{230B1B9F-91E0-4F62-B590-5981AEB82DCF}">
      <dgm:prSet/>
      <dgm:spPr/>
      <dgm:t>
        <a:bodyPr/>
        <a:lstStyle/>
        <a:p>
          <a:endParaRPr lang="es-CO" sz="2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DECF4C-6354-4BEE-80CF-522260EB2F46}" type="sibTrans" cxnId="{230B1B9F-91E0-4F62-B590-5981AEB82DCF}">
      <dgm:prSet/>
      <dgm:spPr/>
      <dgm:t>
        <a:bodyPr/>
        <a:lstStyle/>
        <a:p>
          <a:endParaRPr lang="es-CO" sz="2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DD8F8-BEFD-4008-84B7-8103838CBB0A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800">
              <a:latin typeface="Arial" panose="020B0604020202020204" pitchFamily="34" charset="0"/>
              <a:cs typeface="Arial" panose="020B0604020202020204" pitchFamily="34" charset="0"/>
            </a:rPr>
            <a:t>Apoyo en laboratorio de toxicología por parte de LSP, en especial cuando se trate de situaciones de brote y alertas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38F4AA-51F0-41FF-8DE7-BB20F5FB0F65}" type="parTrans" cxnId="{4FCB0C41-F64A-4F72-A023-1D7074974EE5}">
      <dgm:prSet/>
      <dgm:spPr/>
      <dgm:t>
        <a:bodyPr/>
        <a:lstStyle/>
        <a:p>
          <a:endParaRPr lang="es-CO" sz="2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5B4F8A-40A6-463E-9428-FAFFDC1E04EE}" type="sibTrans" cxnId="{4FCB0C41-F64A-4F72-A023-1D7074974EE5}">
      <dgm:prSet/>
      <dgm:spPr/>
      <dgm:t>
        <a:bodyPr/>
        <a:lstStyle/>
        <a:p>
          <a:endParaRPr lang="es-CO" sz="2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47D8DD-81E5-4CB4-AEFD-E13F728BB1BA}" type="pres">
      <dgm:prSet presAssocID="{B30C8519-F186-4710-979E-2CA375BCF7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BB704BF-763E-481B-A17E-64C08A450F92}" type="pres">
      <dgm:prSet presAssocID="{240592D9-4C0F-4FB1-A419-CC9F537AE06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B2D56F-A7CC-43BF-B33F-89288C9C01D4}" type="pres">
      <dgm:prSet presAssocID="{CCEF9B65-17D8-409D-A743-97CC0B0D38F0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04C174F-24A6-490B-B5DC-EC5A108158B5}" type="pres">
      <dgm:prSet presAssocID="{00F020A4-ADC2-4725-B51C-A0E357ED6A8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BF1E490-7554-4F4B-94A0-A492C088B084}" type="pres">
      <dgm:prSet presAssocID="{FF5D9287-6AE9-43EE-B078-F8A71E00E0E8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A00A5FF-FF31-4E5F-ADDD-97CDB4C2B6D8}" type="pres">
      <dgm:prSet presAssocID="{C9A61E48-43BC-4AF9-996C-2FB6CD696C5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D4FBB10-4F7B-450E-8F8C-DBCE5D74BD43}" type="pres">
      <dgm:prSet presAssocID="{05632DB2-5B1E-42E8-964B-402F76AE9D30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889CEB4-5B8F-4D7C-9028-9B0E28981731}" type="pres">
      <dgm:prSet presAssocID="{23A86C1D-F02B-445B-9521-4481E0F8961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9C11866-BFAD-40E6-BC1D-7D77E3596AF3}" type="pres">
      <dgm:prSet presAssocID="{E62B2DC9-7663-43C4-B630-801495FED93D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5C0C0D6-AEC5-41F4-8AE2-409B8F073EB1}" type="pres">
      <dgm:prSet presAssocID="{21227817-A72B-4469-B7AB-79872A16665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5087F1E-09AA-4D23-9F1D-8D76C655B553}" type="pres">
      <dgm:prSet presAssocID="{77DECF4C-6354-4BEE-80CF-522260EB2F46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0099E02-0738-4BDC-8615-8B5D12AF8D27}" type="pres">
      <dgm:prSet presAssocID="{009DD8F8-BEFD-4008-84B7-8103838CBB0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B6536D9-2186-4D4F-8426-AAADFF567358}" srcId="{B30C8519-F186-4710-979E-2CA375BCF71E}" destId="{23A86C1D-F02B-445B-9521-4481E0F89616}" srcOrd="3" destOrd="0" parTransId="{16E64199-9BD1-44CB-AFA8-D538E767EA08}" sibTransId="{E62B2DC9-7663-43C4-B630-801495FED93D}"/>
    <dgm:cxn modelId="{85884D58-08D0-478B-8CA4-807DBBC30020}" srcId="{B30C8519-F186-4710-979E-2CA375BCF71E}" destId="{240592D9-4C0F-4FB1-A419-CC9F537AE064}" srcOrd="0" destOrd="0" parTransId="{5E87A675-C13C-48DF-B9FE-79B9F3E0EF1A}" sibTransId="{CCEF9B65-17D8-409D-A743-97CC0B0D38F0}"/>
    <dgm:cxn modelId="{996B76E4-6274-44C7-9058-E540CEB9CEEC}" type="presOf" srcId="{B30C8519-F186-4710-979E-2CA375BCF71E}" destId="{AE47D8DD-81E5-4CB4-AEFD-E13F728BB1BA}" srcOrd="0" destOrd="0" presId="urn:microsoft.com/office/officeart/2005/8/layout/default"/>
    <dgm:cxn modelId="{3929CA9F-C54F-4F53-8CFD-F4BBBD3F92C5}" type="presOf" srcId="{009DD8F8-BEFD-4008-84B7-8103838CBB0A}" destId="{20099E02-0738-4BDC-8615-8B5D12AF8D27}" srcOrd="0" destOrd="0" presId="urn:microsoft.com/office/officeart/2005/8/layout/default"/>
    <dgm:cxn modelId="{628E2F10-4226-4C92-AEDC-E3876062F389}" type="presOf" srcId="{23A86C1D-F02B-445B-9521-4481E0F89616}" destId="{7889CEB4-5B8F-4D7C-9028-9B0E28981731}" srcOrd="0" destOrd="0" presId="urn:microsoft.com/office/officeart/2005/8/layout/default"/>
    <dgm:cxn modelId="{0E10E33C-336C-4575-B43F-3ED699C36158}" type="presOf" srcId="{C9A61E48-43BC-4AF9-996C-2FB6CD696C5B}" destId="{3A00A5FF-FF31-4E5F-ADDD-97CDB4C2B6D8}" srcOrd="0" destOrd="0" presId="urn:microsoft.com/office/officeart/2005/8/layout/default"/>
    <dgm:cxn modelId="{ADC5809B-C714-4E89-9AC3-6765ADC11717}" type="presOf" srcId="{00F020A4-ADC2-4725-B51C-A0E357ED6A85}" destId="{E04C174F-24A6-490B-B5DC-EC5A108158B5}" srcOrd="0" destOrd="0" presId="urn:microsoft.com/office/officeart/2005/8/layout/default"/>
    <dgm:cxn modelId="{24B72EA4-7E73-44B7-A017-D978055A533A}" type="presOf" srcId="{21227817-A72B-4469-B7AB-79872A166650}" destId="{45C0C0D6-AEC5-41F4-8AE2-409B8F073EB1}" srcOrd="0" destOrd="0" presId="urn:microsoft.com/office/officeart/2005/8/layout/default"/>
    <dgm:cxn modelId="{230B1B9F-91E0-4F62-B590-5981AEB82DCF}" srcId="{B30C8519-F186-4710-979E-2CA375BCF71E}" destId="{21227817-A72B-4469-B7AB-79872A166650}" srcOrd="4" destOrd="0" parTransId="{1E4CDD81-DC58-418A-B3AD-C213D0298F6F}" sibTransId="{77DECF4C-6354-4BEE-80CF-522260EB2F46}"/>
    <dgm:cxn modelId="{4FCB0C41-F64A-4F72-A023-1D7074974EE5}" srcId="{B30C8519-F186-4710-979E-2CA375BCF71E}" destId="{009DD8F8-BEFD-4008-84B7-8103838CBB0A}" srcOrd="5" destOrd="0" parTransId="{AC38F4AA-51F0-41FF-8DE7-BB20F5FB0F65}" sibTransId="{8B5B4F8A-40A6-463E-9428-FAFFDC1E04EE}"/>
    <dgm:cxn modelId="{0CC66056-4759-4073-9412-E6A41E22AFE8}" type="presOf" srcId="{240592D9-4C0F-4FB1-A419-CC9F537AE064}" destId="{2BB704BF-763E-481B-A17E-64C08A450F92}" srcOrd="0" destOrd="0" presId="urn:microsoft.com/office/officeart/2005/8/layout/default"/>
    <dgm:cxn modelId="{4FCED06E-6B43-4F6D-B449-DE62D2E537B5}" srcId="{B30C8519-F186-4710-979E-2CA375BCF71E}" destId="{00F020A4-ADC2-4725-B51C-A0E357ED6A85}" srcOrd="1" destOrd="0" parTransId="{197619AF-AE4A-4283-84A7-8BCD20125000}" sibTransId="{FF5D9287-6AE9-43EE-B078-F8A71E00E0E8}"/>
    <dgm:cxn modelId="{AFD9FD7D-4429-44D0-B04F-A187BA496A38}" srcId="{B30C8519-F186-4710-979E-2CA375BCF71E}" destId="{C9A61E48-43BC-4AF9-996C-2FB6CD696C5B}" srcOrd="2" destOrd="0" parTransId="{F2BE5FF9-B13D-4671-8D5C-1C8A9F49657A}" sibTransId="{05632DB2-5B1E-42E8-964B-402F76AE9D30}"/>
    <dgm:cxn modelId="{46DEF25D-E0F3-418E-9F1A-E1AD8878E77D}" type="presParOf" srcId="{AE47D8DD-81E5-4CB4-AEFD-E13F728BB1BA}" destId="{2BB704BF-763E-481B-A17E-64C08A450F92}" srcOrd="0" destOrd="0" presId="urn:microsoft.com/office/officeart/2005/8/layout/default"/>
    <dgm:cxn modelId="{D3D5DD9A-8B68-4779-A4A6-644576D94B4D}" type="presParOf" srcId="{AE47D8DD-81E5-4CB4-AEFD-E13F728BB1BA}" destId="{C4B2D56F-A7CC-43BF-B33F-89288C9C01D4}" srcOrd="1" destOrd="0" presId="urn:microsoft.com/office/officeart/2005/8/layout/default"/>
    <dgm:cxn modelId="{CE2D0EDC-6D95-44BC-B8B3-215D7B444677}" type="presParOf" srcId="{AE47D8DD-81E5-4CB4-AEFD-E13F728BB1BA}" destId="{E04C174F-24A6-490B-B5DC-EC5A108158B5}" srcOrd="2" destOrd="0" presId="urn:microsoft.com/office/officeart/2005/8/layout/default"/>
    <dgm:cxn modelId="{A10FB9F2-DD9E-4E43-881B-002ADFBFA632}" type="presParOf" srcId="{AE47D8DD-81E5-4CB4-AEFD-E13F728BB1BA}" destId="{EBF1E490-7554-4F4B-94A0-A492C088B084}" srcOrd="3" destOrd="0" presId="urn:microsoft.com/office/officeart/2005/8/layout/default"/>
    <dgm:cxn modelId="{4F655477-9662-4324-BB8A-6C60D829AAA2}" type="presParOf" srcId="{AE47D8DD-81E5-4CB4-AEFD-E13F728BB1BA}" destId="{3A00A5FF-FF31-4E5F-ADDD-97CDB4C2B6D8}" srcOrd="4" destOrd="0" presId="urn:microsoft.com/office/officeart/2005/8/layout/default"/>
    <dgm:cxn modelId="{4EE36AB9-CCC3-44FE-9FF6-B61D14980520}" type="presParOf" srcId="{AE47D8DD-81E5-4CB4-AEFD-E13F728BB1BA}" destId="{DD4FBB10-4F7B-450E-8F8C-DBCE5D74BD43}" srcOrd="5" destOrd="0" presId="urn:microsoft.com/office/officeart/2005/8/layout/default"/>
    <dgm:cxn modelId="{B6DAB3AA-F405-40F2-AEA5-E655A6352B92}" type="presParOf" srcId="{AE47D8DD-81E5-4CB4-AEFD-E13F728BB1BA}" destId="{7889CEB4-5B8F-4D7C-9028-9B0E28981731}" srcOrd="6" destOrd="0" presId="urn:microsoft.com/office/officeart/2005/8/layout/default"/>
    <dgm:cxn modelId="{639E2B57-C18A-4BE2-B470-DAB18CB20C85}" type="presParOf" srcId="{AE47D8DD-81E5-4CB4-AEFD-E13F728BB1BA}" destId="{79C11866-BFAD-40E6-BC1D-7D77E3596AF3}" srcOrd="7" destOrd="0" presId="urn:microsoft.com/office/officeart/2005/8/layout/default"/>
    <dgm:cxn modelId="{A972AC1A-42CC-4990-9923-06BE47B6396B}" type="presParOf" srcId="{AE47D8DD-81E5-4CB4-AEFD-E13F728BB1BA}" destId="{45C0C0D6-AEC5-41F4-8AE2-409B8F073EB1}" srcOrd="8" destOrd="0" presId="urn:microsoft.com/office/officeart/2005/8/layout/default"/>
    <dgm:cxn modelId="{B11159A9-8E0A-4E71-8A1B-45200D331203}" type="presParOf" srcId="{AE47D8DD-81E5-4CB4-AEFD-E13F728BB1BA}" destId="{A5087F1E-09AA-4D23-9F1D-8D76C655B553}" srcOrd="9" destOrd="0" presId="urn:microsoft.com/office/officeart/2005/8/layout/default"/>
    <dgm:cxn modelId="{FF7BB0DA-3830-4AEA-B957-C146185693C2}" type="presParOf" srcId="{AE47D8DD-81E5-4CB4-AEFD-E13F728BB1BA}" destId="{20099E02-0738-4BDC-8615-8B5D12AF8D2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60913-BDFF-4624-A61D-AC323618C7E1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37A13-A61A-44A5-879B-EEF73314ACD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281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37A13-A61A-44A5-879B-EEF73314ACDA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0922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66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A66F6DD3-1A7A-12B1-8CA4-6D54237CE7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577517" cy="277222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0E64B8B2-E88D-11C9-B372-EA1BF3EBE8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5547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14786CAB-23D1-A103-3ADD-A831FCEDAA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97477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C199D99-4430-96CB-6D43-5654BB1E5E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89408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3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349A61A6-B69F-5B1B-EEFE-80E2768BFF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38421" y="0"/>
            <a:ext cx="3115158" cy="68579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9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86414AA7-4236-8EBF-54C8-C5C4E3B927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90156"/>
            <a:ext cx="6686019" cy="3967843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9EEEED76-98D6-ADBC-91F7-EC098DD8EF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327071" cy="65024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19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9E862BDA-6A3E-2081-0916-E2274687C7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3843" y="3684494"/>
            <a:ext cx="5396826" cy="317350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57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2669EFFE-BA64-EB2D-F764-4CAF3C94F1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6160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869E3D87-8B33-9F37-7064-6E99881C20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86160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A6834DE1-3CB6-CECE-F89D-A580564D08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54601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797AAE99-367F-599C-3723-12C4E359B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4601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F76835CB-C07B-5A26-E552-10609DFB9F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042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2D13B94B-42BA-4A48-22C5-FE78353956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042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6F0273A7-C761-B6EB-A308-A440EB6922E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3042" y="1735162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67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59E86451-01EF-AE93-DFC9-1A04066E27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59635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290BD651-EBC0-5B98-CEB2-61ABDA1BE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7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DDB99598-BBA2-DECC-4994-8C53EE12B7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2359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58F02950-E2D6-884D-0CE1-4FCB7898B8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8724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964A2B0-4B7D-560A-0F9E-158DE83CB8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0400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0B71F62F-C1D6-635A-3D48-52BA028C2D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2151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29D70DD5-4453-7E50-093C-6383FEA65A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0306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4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6DFA4989-F2EC-8F46-1B43-291E43C43C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264" y="3422144"/>
            <a:ext cx="1992086" cy="1992086"/>
          </a:xfrm>
          <a:custGeom>
            <a:avLst/>
            <a:gdLst>
              <a:gd name="connsiteX0" fmla="*/ 996043 w 1992086"/>
              <a:gd name="connsiteY0" fmla="*/ 0 h 1992086"/>
              <a:gd name="connsiteX1" fmla="*/ 1992086 w 1992086"/>
              <a:gd name="connsiteY1" fmla="*/ 996043 h 1992086"/>
              <a:gd name="connsiteX2" fmla="*/ 996043 w 1992086"/>
              <a:gd name="connsiteY2" fmla="*/ 1992086 h 1992086"/>
              <a:gd name="connsiteX3" fmla="*/ 0 w 1992086"/>
              <a:gd name="connsiteY3" fmla="*/ 996043 h 1992086"/>
              <a:gd name="connsiteX4" fmla="*/ 996043 w 1992086"/>
              <a:gd name="connsiteY4" fmla="*/ 0 h 199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86" h="1992086">
                <a:moveTo>
                  <a:pt x="996043" y="0"/>
                </a:moveTo>
                <a:cubicBezTo>
                  <a:pt x="1546142" y="0"/>
                  <a:pt x="1992086" y="445944"/>
                  <a:pt x="1992086" y="996043"/>
                </a:cubicBezTo>
                <a:cubicBezTo>
                  <a:pt x="1992086" y="1546142"/>
                  <a:pt x="1546142" y="1992086"/>
                  <a:pt x="996043" y="1992086"/>
                </a:cubicBezTo>
                <a:cubicBezTo>
                  <a:pt x="445944" y="1992086"/>
                  <a:pt x="0" y="1546142"/>
                  <a:pt x="0" y="996043"/>
                </a:cubicBezTo>
                <a:cubicBezTo>
                  <a:pt x="0" y="445944"/>
                  <a:pt x="445944" y="0"/>
                  <a:pt x="996043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27D6A79-741E-DEE8-5B86-F3529526E5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80064" y="3422144"/>
            <a:ext cx="1992086" cy="1992086"/>
          </a:xfrm>
          <a:custGeom>
            <a:avLst/>
            <a:gdLst>
              <a:gd name="connsiteX0" fmla="*/ 996043 w 1992086"/>
              <a:gd name="connsiteY0" fmla="*/ 0 h 1992086"/>
              <a:gd name="connsiteX1" fmla="*/ 1992086 w 1992086"/>
              <a:gd name="connsiteY1" fmla="*/ 996043 h 1992086"/>
              <a:gd name="connsiteX2" fmla="*/ 996043 w 1992086"/>
              <a:gd name="connsiteY2" fmla="*/ 1992086 h 1992086"/>
              <a:gd name="connsiteX3" fmla="*/ 0 w 1992086"/>
              <a:gd name="connsiteY3" fmla="*/ 996043 h 1992086"/>
              <a:gd name="connsiteX4" fmla="*/ 996043 w 1992086"/>
              <a:gd name="connsiteY4" fmla="*/ 0 h 199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86" h="1992086">
                <a:moveTo>
                  <a:pt x="996043" y="0"/>
                </a:moveTo>
                <a:cubicBezTo>
                  <a:pt x="1546142" y="0"/>
                  <a:pt x="1992086" y="445944"/>
                  <a:pt x="1992086" y="996043"/>
                </a:cubicBezTo>
                <a:cubicBezTo>
                  <a:pt x="1992086" y="1546142"/>
                  <a:pt x="1546142" y="1992086"/>
                  <a:pt x="996043" y="1992086"/>
                </a:cubicBezTo>
                <a:cubicBezTo>
                  <a:pt x="445944" y="1992086"/>
                  <a:pt x="0" y="1546142"/>
                  <a:pt x="0" y="996043"/>
                </a:cubicBezTo>
                <a:cubicBezTo>
                  <a:pt x="0" y="445944"/>
                  <a:pt x="445944" y="0"/>
                  <a:pt x="996043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73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2400D525-0D6F-B7FB-E009-162B47DD78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7333" y="677335"/>
            <a:ext cx="3268134" cy="5503332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7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235811-63F1-8D6F-A6CC-68D882FB9F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89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ED978D58-D4D7-2613-6A1A-CC6786C93D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03239" y="0"/>
            <a:ext cx="2788760" cy="302740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28AACC23-1E22-28C8-12B4-C57BDE62C5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4479" y="0"/>
            <a:ext cx="2788760" cy="302740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05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18C47350-FF16-5978-31B5-49F551F0F3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8355" y="2146714"/>
            <a:ext cx="2565822" cy="2565822"/>
          </a:xfrm>
          <a:custGeom>
            <a:avLst/>
            <a:gdLst>
              <a:gd name="connsiteX0" fmla="*/ 1282911 w 2565822"/>
              <a:gd name="connsiteY0" fmla="*/ 0 h 2565822"/>
              <a:gd name="connsiteX1" fmla="*/ 2565822 w 2565822"/>
              <a:gd name="connsiteY1" fmla="*/ 1282911 h 2565822"/>
              <a:gd name="connsiteX2" fmla="*/ 1282911 w 2565822"/>
              <a:gd name="connsiteY2" fmla="*/ 2565822 h 2565822"/>
              <a:gd name="connsiteX3" fmla="*/ 0 w 2565822"/>
              <a:gd name="connsiteY3" fmla="*/ 1282911 h 2565822"/>
              <a:gd name="connsiteX4" fmla="*/ 1282911 w 2565822"/>
              <a:gd name="connsiteY4" fmla="*/ 0 h 256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822" h="2565822">
                <a:moveTo>
                  <a:pt x="1282911" y="0"/>
                </a:moveTo>
                <a:cubicBezTo>
                  <a:pt x="1991443" y="0"/>
                  <a:pt x="2565822" y="574379"/>
                  <a:pt x="2565822" y="1282911"/>
                </a:cubicBezTo>
                <a:cubicBezTo>
                  <a:pt x="2565822" y="1991443"/>
                  <a:pt x="1991443" y="2565822"/>
                  <a:pt x="1282911" y="2565822"/>
                </a:cubicBezTo>
                <a:cubicBezTo>
                  <a:pt x="574379" y="2565822"/>
                  <a:pt x="0" y="1991443"/>
                  <a:pt x="0" y="1282911"/>
                </a:cubicBezTo>
                <a:cubicBezTo>
                  <a:pt x="0" y="574379"/>
                  <a:pt x="574379" y="0"/>
                  <a:pt x="1282911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39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B0B15129-1772-3039-8E0A-67FD40E101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437" y="720435"/>
            <a:ext cx="3643745" cy="4017817"/>
          </a:xfrm>
          <a:prstGeom prst="roundRect">
            <a:avLst>
              <a:gd name="adj" fmla="val 4114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05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ED52EFA3-E0EA-21A6-5ABE-9A46AD35E5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800" y="3594099"/>
            <a:ext cx="4648200" cy="27812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0EF6918E-3A77-E968-2605-F7D0E8C81E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70000" y="3594099"/>
            <a:ext cx="4648200" cy="27812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82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142113C7-2430-C00F-2BC8-8B220FE01A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8254" y="1"/>
            <a:ext cx="3574473" cy="592974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3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12702ADA-6F5A-29A6-BE2E-C1ED380BAF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24233" y="2313707"/>
            <a:ext cx="2349403" cy="364374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D8A63639-4B4E-DA64-951D-30EF33DA9D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0548" y="900543"/>
            <a:ext cx="3380508" cy="505691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37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5FD3D28F-E5B9-611D-72B7-3DA2F1BD24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5575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E9EBBA09-F086-FFD4-4A5D-3251EE227EB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9191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FB31E296-ACAA-DC7E-F71C-E3A3523057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62807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14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5D3A1FBB-6CDC-10E4-0C15-172FEB72E8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1" y="0"/>
            <a:ext cx="2535936" cy="375513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5E0BE371-90AE-3A61-211C-F6617CE0BE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801" y="4059936"/>
            <a:ext cx="2535936" cy="279806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A206EC48-C72B-A271-6313-B63C7B40A0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45535" y="2536448"/>
            <a:ext cx="2535937" cy="4321552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F621A154-7BE6-DA1B-0CA0-6005AB5F0C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145535" y="1"/>
            <a:ext cx="2535937" cy="223164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00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DE3C6728-E623-E257-A4B3-64B0ADE74C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8217" y="0"/>
            <a:ext cx="4170219" cy="68579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29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2B297622-9813-CFC5-2688-464EFD446A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9820" y="969819"/>
            <a:ext cx="10252362" cy="491836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9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29C0BD00-F0C2-1EA3-840D-BAA86B098F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2588" y="0"/>
            <a:ext cx="6959411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5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8737E7E1-F35D-A012-F6CE-2498198934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2" y="685800"/>
            <a:ext cx="4855682" cy="5486400"/>
          </a:xfrm>
          <a:prstGeom prst="roundRect">
            <a:avLst>
              <a:gd name="adj" fmla="val 3426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6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BCE95A8-366A-1C36-9343-E4B9554476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079" y="4241077"/>
            <a:ext cx="1269496" cy="1269496"/>
          </a:xfrm>
          <a:custGeom>
            <a:avLst/>
            <a:gdLst>
              <a:gd name="connsiteX0" fmla="*/ 634748 w 1269496"/>
              <a:gd name="connsiteY0" fmla="*/ 0 h 1269496"/>
              <a:gd name="connsiteX1" fmla="*/ 1269496 w 1269496"/>
              <a:gd name="connsiteY1" fmla="*/ 634748 h 1269496"/>
              <a:gd name="connsiteX2" fmla="*/ 634748 w 1269496"/>
              <a:gd name="connsiteY2" fmla="*/ 1269496 h 1269496"/>
              <a:gd name="connsiteX3" fmla="*/ 0 w 1269496"/>
              <a:gd name="connsiteY3" fmla="*/ 634748 h 1269496"/>
              <a:gd name="connsiteX4" fmla="*/ 634748 w 1269496"/>
              <a:gd name="connsiteY4" fmla="*/ 0 h 126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496" h="1269496">
                <a:moveTo>
                  <a:pt x="634748" y="0"/>
                </a:moveTo>
                <a:cubicBezTo>
                  <a:pt x="985310" y="0"/>
                  <a:pt x="1269496" y="284186"/>
                  <a:pt x="1269496" y="634748"/>
                </a:cubicBezTo>
                <a:cubicBezTo>
                  <a:pt x="1269496" y="985310"/>
                  <a:pt x="985310" y="1269496"/>
                  <a:pt x="634748" y="1269496"/>
                </a:cubicBezTo>
                <a:cubicBezTo>
                  <a:pt x="284186" y="1269496"/>
                  <a:pt x="0" y="985310"/>
                  <a:pt x="0" y="634748"/>
                </a:cubicBezTo>
                <a:cubicBezTo>
                  <a:pt x="0" y="284186"/>
                  <a:pt x="284186" y="0"/>
                  <a:pt x="634748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972C8A3B-52B2-08FB-1810-9C6E041D75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7576" y="4021158"/>
            <a:ext cx="2223569" cy="229701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EEDC49C3-A279-4D85-1760-14D68050D0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30035" y="4021158"/>
            <a:ext cx="2223569" cy="229701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6F5B0081-11D7-0C44-D52B-38D09A51F3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07577" y="1244906"/>
            <a:ext cx="4746028" cy="247879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3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E5740E38-2EBF-CD75-03CD-400FDA11F0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110" y="3727552"/>
            <a:ext cx="3128041" cy="2533338"/>
          </a:xfrm>
          <a:prstGeom prst="roundRect">
            <a:avLst>
              <a:gd name="adj" fmla="val 6810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892752C8-CE72-8C14-B5AA-726A665A55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110" y="597107"/>
            <a:ext cx="3128041" cy="2533338"/>
          </a:xfrm>
          <a:prstGeom prst="roundRect">
            <a:avLst>
              <a:gd name="adj" fmla="val 6810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1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7D6AA3A3-D1BF-D35C-7359-926EBE125A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7866" y="0"/>
            <a:ext cx="4284133" cy="5604933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4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D0F50816-D0AC-E26C-710D-AF590D64EB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47962" y="903588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FD7CB77-BADA-94F9-7299-C6913183F4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47962" y="2881152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5DEB98A5-5CEB-3CBB-F413-4624FF40A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7962" y="4858717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0AD8F40D-EDE6-3037-BC55-72840A2EAE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81145" y="4325256"/>
            <a:ext cx="3426856" cy="190862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89B0DA89-7A10-6EEC-F4EA-E098EC371F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22056" y="4325256"/>
            <a:ext cx="3426856" cy="190862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BF869126-3F86-EC48-56CC-8C2D13C598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497942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5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533301-041F-436D-63FE-BD807136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A0B8E4-158E-30CF-E653-8D980062F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468CEB-2BFB-0EF5-F412-02E970466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A393F2-5A38-654D-9C2F-83A0485125DF}" type="datetimeFigureOut">
              <a:rPr lang="en-US"/>
              <a:pPr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C67E70-BB5D-671D-88D6-6F84EA8A0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2315CD-9A81-90B8-488C-838E5C0DA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10F19E-F440-8842-98FD-421B9CB360E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4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comments" Target="../comments/comment1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6.svg"/><Relationship Id="rId7" Type="http://schemas.openxmlformats.org/officeDocument/2006/relationships/diagramData" Target="../diagrams/data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svg"/><Relationship Id="rId11" Type="http://schemas.microsoft.com/office/2007/relationships/diagramDrawing" Target="../diagrams/drawing6.xml"/><Relationship Id="rId5" Type="http://schemas.openxmlformats.org/officeDocument/2006/relationships/image" Target="../media/image20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48.svg"/><Relationship Id="rId7" Type="http://schemas.openxmlformats.org/officeDocument/2006/relationships/diagramData" Target="../diagrams/data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svg"/><Relationship Id="rId11" Type="http://schemas.microsoft.com/office/2007/relationships/diagramDrawing" Target="../diagrams/drawing7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6.sv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microsoft.com/office/2007/relationships/diagramDrawing" Target="../diagrams/drawing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image" Target="../media/image2.svg"/><Relationship Id="rId7" Type="http://schemas.openxmlformats.org/officeDocument/2006/relationships/diagramData" Target="../diagrams/data9.xml"/><Relationship Id="rId12" Type="http://schemas.openxmlformats.org/officeDocument/2006/relationships/comments" Target="../comments/commen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diagramDrawing" Target="../diagrams/drawing9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9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sv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image" Target="../media/image6.svg"/><Relationship Id="rId7" Type="http://schemas.openxmlformats.org/officeDocument/2006/relationships/diagramData" Target="../diagrams/data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svg"/><Relationship Id="rId11" Type="http://schemas.microsoft.com/office/2007/relationships/diagramDrawing" Target="../diagrams/drawing10.xml"/><Relationship Id="rId5" Type="http://schemas.openxmlformats.org/officeDocument/2006/relationships/image" Target="../media/image20.pn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6.sv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webp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18" Type="http://schemas.openxmlformats.org/officeDocument/2006/relationships/image" Target="../media/image25.svg"/><Relationship Id="rId3" Type="http://schemas.openxmlformats.org/officeDocument/2006/relationships/image" Target="../media/image2.svg"/><Relationship Id="rId21" Type="http://schemas.openxmlformats.org/officeDocument/2006/relationships/image" Target="../media/image16.png"/><Relationship Id="rId7" Type="http://schemas.openxmlformats.org/officeDocument/2006/relationships/image" Target="../media/image6.svg"/><Relationship Id="rId12" Type="http://schemas.openxmlformats.org/officeDocument/2006/relationships/image" Target="../media/image19.svg"/><Relationship Id="rId17" Type="http://schemas.openxmlformats.org/officeDocument/2006/relationships/image" Target="../media/image14.png"/><Relationship Id="rId25" Type="http://schemas.openxmlformats.org/officeDocument/2006/relationships/comments" Target="../comments/comment3.xml"/><Relationship Id="rId2" Type="http://schemas.openxmlformats.org/officeDocument/2006/relationships/image" Target="../media/image1.pn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24" Type="http://schemas.openxmlformats.org/officeDocument/2006/relationships/image" Target="../media/image31.svg"/><Relationship Id="rId5" Type="http://schemas.openxmlformats.org/officeDocument/2006/relationships/image" Target="../media/image15.sv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10" Type="http://schemas.openxmlformats.org/officeDocument/2006/relationships/image" Target="../media/image17.svg"/><Relationship Id="rId19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2.sv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6.svg"/><Relationship Id="rId10" Type="http://schemas.openxmlformats.org/officeDocument/2006/relationships/image" Target="../media/image36.sv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svg"/><Relationship Id="rId7" Type="http://schemas.openxmlformats.org/officeDocument/2006/relationships/diagramData" Target="../diagrams/data1.xml"/><Relationship Id="rId12" Type="http://schemas.openxmlformats.org/officeDocument/2006/relationships/comments" Target="../comments/commen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8.svg"/><Relationship Id="rId18" Type="http://schemas.openxmlformats.org/officeDocument/2006/relationships/image" Target="../media/image24.png"/><Relationship Id="rId3" Type="http://schemas.openxmlformats.org/officeDocument/2006/relationships/image" Target="../media/image6.svg"/><Relationship Id="rId21" Type="http://schemas.openxmlformats.org/officeDocument/2006/relationships/image" Target="../media/image46.svg"/><Relationship Id="rId7" Type="http://schemas.openxmlformats.org/officeDocument/2006/relationships/diagramData" Target="../diagrams/data2.xml"/><Relationship Id="rId12" Type="http://schemas.openxmlformats.org/officeDocument/2006/relationships/image" Target="../media/image21.png"/><Relationship Id="rId17" Type="http://schemas.openxmlformats.org/officeDocument/2006/relationships/image" Target="../media/image42.sv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svg"/><Relationship Id="rId11" Type="http://schemas.microsoft.com/office/2007/relationships/diagramDrawing" Target="../diagrams/drawing2.xml"/><Relationship Id="rId5" Type="http://schemas.openxmlformats.org/officeDocument/2006/relationships/image" Target="../media/image20.png"/><Relationship Id="rId15" Type="http://schemas.openxmlformats.org/officeDocument/2006/relationships/image" Target="../media/image40.sv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44.svg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48.svg"/><Relationship Id="rId7" Type="http://schemas.openxmlformats.org/officeDocument/2006/relationships/diagramData" Target="../diagrams/data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microsoft.com/office/2007/relationships/diagramDrawing" Target="../diagrams/drawing3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4.xml"/><Relationship Id="rId3" Type="http://schemas.openxmlformats.org/officeDocument/2006/relationships/image" Target="../media/image6.svg"/><Relationship Id="rId7" Type="http://schemas.openxmlformats.org/officeDocument/2006/relationships/image" Target="../media/image50.svg"/><Relationship Id="rId12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36.svg"/><Relationship Id="rId10" Type="http://schemas.openxmlformats.org/officeDocument/2006/relationships/diagramLayout" Target="../diagrams/layout4.xml"/><Relationship Id="rId4" Type="http://schemas.openxmlformats.org/officeDocument/2006/relationships/image" Target="../media/image20.png"/><Relationship Id="rId9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6.sv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28.jpeg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EFDA3BEF-FD18-49F0-A254-35B18A551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Gráfico 29">
            <a:extLst>
              <a:ext uri="{FF2B5EF4-FFF2-40B4-BE49-F238E27FC236}">
                <a16:creationId xmlns:a16="http://schemas.microsoft.com/office/drawing/2014/main" xmlns="" id="{3401CE22-28F5-446E-B56A-8451220E3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81818" y="347661"/>
            <a:ext cx="12010181" cy="62574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0B3F885E-F333-4A76-AA8B-AD81EDDCEF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7DAAD93-C432-4F1B-BE8D-9DAA8B8A70BD}"/>
              </a:ext>
            </a:extLst>
          </p:cNvPr>
          <p:cNvSpPr txBox="1"/>
          <p:nvPr/>
        </p:nvSpPr>
        <p:spPr>
          <a:xfrm>
            <a:off x="6096000" y="1958678"/>
            <a:ext cx="57208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Curso Virtual de la vigilancia epidemiológica de las Intoxicaciones agudas por sustancias químicas</a:t>
            </a:r>
            <a:endParaRPr lang="es-419" sz="2800" b="1" dirty="0">
              <a:solidFill>
                <a:schemeClr val="bg1"/>
              </a:solidFill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54;p3">
            <a:extLst>
              <a:ext uri="{FF2B5EF4-FFF2-40B4-BE49-F238E27FC236}">
                <a16:creationId xmlns:a16="http://schemas.microsoft.com/office/drawing/2014/main" xmlns="" id="{432BCDFF-FB7E-4678-88C9-FFC3C778F69E}"/>
              </a:ext>
            </a:extLst>
          </p:cNvPr>
          <p:cNvSpPr txBox="1"/>
          <p:nvPr/>
        </p:nvSpPr>
        <p:spPr>
          <a:xfrm>
            <a:off x="6011181" y="4853018"/>
            <a:ext cx="5511745" cy="8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6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Grupo Enfermedades No Transmisibles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6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Intoxicaciones agudas por sustancias químicas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6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Dirección de Vigilancia y Análisis del Riesgo en Salud Pública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6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Agosto 2022 - Versión 1.0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DD038B1E-3444-4F9B-A06F-1659ACB7C9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22" y="347662"/>
            <a:ext cx="1334266" cy="778780"/>
          </a:xfrm>
          <a:prstGeom prst="rect">
            <a:avLst/>
          </a:prstGeom>
        </p:spPr>
      </p:pic>
      <p:pic>
        <p:nvPicPr>
          <p:cNvPr id="14" name="Gráfico 4">
            <a:extLst>
              <a:ext uri="{FF2B5EF4-FFF2-40B4-BE49-F238E27FC236}">
                <a16:creationId xmlns:a16="http://schemas.microsoft.com/office/drawing/2014/main" xmlns="" id="{32263994-10F3-4009-938B-FFC57370B1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29291" y="1020237"/>
            <a:ext cx="4042145" cy="4817526"/>
          </a:xfrm>
          <a:prstGeom prst="rect">
            <a:avLst/>
          </a:prstGeom>
        </p:spPr>
      </p:pic>
      <p:sp>
        <p:nvSpPr>
          <p:cNvPr id="17" name="Google Shape;55;p3">
            <a:extLst>
              <a:ext uri="{FF2B5EF4-FFF2-40B4-BE49-F238E27FC236}">
                <a16:creationId xmlns:a16="http://schemas.microsoft.com/office/drawing/2014/main" xmlns="" id="{E89B61FA-E7DE-4A8F-B7FF-B98BBD0AAD5E}"/>
              </a:ext>
            </a:extLst>
          </p:cNvPr>
          <p:cNvSpPr txBox="1"/>
          <p:nvPr/>
        </p:nvSpPr>
        <p:spPr>
          <a:xfrm>
            <a:off x="6483433" y="4025431"/>
            <a:ext cx="47572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20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Vigilancia de las intoxicaciones agudas por sustancias químicas</a:t>
            </a:r>
            <a:endParaRPr lang="es-ES" sz="2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95"/>
          <a:stretch/>
        </p:blipFill>
        <p:spPr>
          <a:xfrm>
            <a:off x="383496" y="1499581"/>
            <a:ext cx="4019954" cy="393638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93256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xmlns="" id="{ED0B1A6A-C54B-4EC0-8316-2A4EF6888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F57E9843-9D13-49B0-949D-BDBE8FCDC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xmlns="" id="{E703E29C-8C22-41DE-9E55-FD58DC6D19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685758" y="3163069"/>
            <a:ext cx="305158" cy="1013911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041112" y="397913"/>
            <a:ext cx="8831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Responsabilidades: Ministerio de Salud y Protección Social</a:t>
            </a:r>
            <a:endParaRPr lang="es-419" sz="2400" b="1" dirty="0">
              <a:solidFill>
                <a:schemeClr val="bg1"/>
              </a:solidFill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xmlns="" id="{EA2BD7C4-9E08-4C6E-A4F1-954D92C143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635272"/>
              </p:ext>
            </p:extLst>
          </p:nvPr>
        </p:nvGraphicFramePr>
        <p:xfrm>
          <a:off x="338185" y="1271134"/>
          <a:ext cx="10663094" cy="4797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197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xmlns="" id="{FA31419B-1F2B-4620-AA4F-2626F5618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8724712" y="2325049"/>
            <a:ext cx="3467288" cy="453295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146994BD-99D8-4FFB-9EF0-65EE8E442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2BFB3BD2-865C-4021-B647-91181462E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0677" y="6735103"/>
            <a:ext cx="12192000" cy="1651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896320" y="397913"/>
            <a:ext cx="7120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Responsabilidades: Instituto Nacional de Salud</a:t>
            </a:r>
            <a:endParaRPr lang="es-419" sz="2400" b="1" dirty="0">
              <a:solidFill>
                <a:schemeClr val="bg1"/>
              </a:solidFill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xmlns="" id="{56A99EB8-C7CD-4C8D-9096-35D885F5B2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675772"/>
              </p:ext>
            </p:extLst>
          </p:nvPr>
        </p:nvGraphicFramePr>
        <p:xfrm>
          <a:off x="-2931401" y="1254394"/>
          <a:ext cx="14188814" cy="504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8855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áfico 15">
            <a:extLst>
              <a:ext uri="{FF2B5EF4-FFF2-40B4-BE49-F238E27FC236}">
                <a16:creationId xmlns:a16="http://schemas.microsoft.com/office/drawing/2014/main" xmlns="" id="{07EBEDED-BD58-48E1-BE9A-519C86F9C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1FFF3B8F-13C3-4716-BC9F-F38425557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100871" y="227590"/>
            <a:ext cx="76977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Responsabilidades: Empresas Administradoras de </a:t>
            </a:r>
          </a:p>
          <a:p>
            <a:pPr algn="ctr"/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Planes de beneficios</a:t>
            </a:r>
            <a:endParaRPr lang="es-419" sz="2400" b="1" dirty="0">
              <a:solidFill>
                <a:schemeClr val="bg1"/>
              </a:solidFill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F0832DC6-A75F-42AC-911A-BDA2BCC153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1526612"/>
              </p:ext>
            </p:extLst>
          </p:nvPr>
        </p:nvGraphicFramePr>
        <p:xfrm>
          <a:off x="126609" y="1406770"/>
          <a:ext cx="9195028" cy="4587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5975" y="2827606"/>
            <a:ext cx="3124941" cy="370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09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EFDA3BEF-FD18-49F0-A254-35B18A551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0B3F885E-F333-4A76-AA8B-AD81EDDCE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DD038B1E-3444-4F9B-A06F-1659ACB7C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22" y="347662"/>
            <a:ext cx="1334266" cy="77878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711977" y="291415"/>
            <a:ext cx="74895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Responsabilidades: Direcciones Departamentales</a:t>
            </a:r>
          </a:p>
          <a:p>
            <a:pPr algn="ctr"/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Distritales de Salud</a:t>
            </a:r>
            <a:endParaRPr lang="es-419" sz="2400" b="1" dirty="0">
              <a:solidFill>
                <a:schemeClr val="bg1"/>
              </a:solidFill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xmlns="" id="{A8543A42-84CD-4A4D-BD8C-706F5B775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254505"/>
              </p:ext>
            </p:extLst>
          </p:nvPr>
        </p:nvGraphicFramePr>
        <p:xfrm>
          <a:off x="619549" y="971808"/>
          <a:ext cx="10621106" cy="5392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2830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C92769-01BB-96A3-6272-52CF3F0B635A}"/>
              </a:ext>
            </a:extLst>
          </p:cNvPr>
          <p:cNvSpPr/>
          <p:nvPr/>
        </p:nvSpPr>
        <p:spPr>
          <a:xfrm rot="5400000">
            <a:off x="5448887" y="-5448884"/>
            <a:ext cx="1294223" cy="12192002"/>
          </a:xfrm>
          <a:prstGeom prst="rect">
            <a:avLst/>
          </a:prstGeom>
          <a:solidFill>
            <a:srgbClr val="15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" b="2518"/>
          <a:stretch>
            <a:fillRect/>
          </a:stretch>
        </p:blipFill>
        <p:spPr>
          <a:xfrm>
            <a:off x="6600905" y="2542055"/>
            <a:ext cx="5390011" cy="2903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xmlns="" id="{D6CF9449-A257-4D8C-9A97-AC0CCD599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CE79AF77-FA57-483A-8C7B-332208ABB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xmlns="" id="{1659C06D-7ABF-4623-8085-CB84B5E0D5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44422" y="4707996"/>
            <a:ext cx="214498" cy="1823235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1847385" y="372285"/>
            <a:ext cx="8667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Responsabilidades: Direcciones Municipales de Salud</a:t>
            </a:r>
            <a:endParaRPr lang="es-419" sz="2400" b="1" dirty="0">
              <a:solidFill>
                <a:schemeClr val="bg1"/>
              </a:solidFill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7 Marcador de contenido">
            <a:extLst>
              <a:ext uri="{FF2B5EF4-FFF2-40B4-BE49-F238E27FC236}">
                <a16:creationId xmlns:a16="http://schemas.microsoft.com/office/drawing/2014/main" xmlns="" id="{28FE2D97-8C63-435E-9C64-E47B95848214}"/>
              </a:ext>
            </a:extLst>
          </p:cNvPr>
          <p:cNvSpPr txBox="1">
            <a:spLocks/>
          </p:cNvSpPr>
          <p:nvPr/>
        </p:nvSpPr>
        <p:spPr>
          <a:xfrm>
            <a:off x="351671" y="2150004"/>
            <a:ext cx="5829338" cy="440444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alibri" panose="020F0502020204030204" pitchFamily="34" charset="0"/>
              <a:buChar char="⁻"/>
              <a:defRPr/>
            </a:pPr>
            <a:r>
              <a:rPr lang="es-MX" sz="1800" dirty="0">
                <a:solidFill>
                  <a:schemeClr val="bg1"/>
                </a:solidFill>
              </a:rPr>
              <a:t>Asistencias Técnicas</a:t>
            </a:r>
          </a:p>
          <a:p>
            <a:pPr algn="just">
              <a:buFont typeface="Calibri" panose="020F0502020204030204" pitchFamily="34" charset="0"/>
              <a:buChar char="⁻"/>
              <a:defRPr/>
            </a:pPr>
            <a:r>
              <a:rPr lang="es-ES" sz="1800" dirty="0">
                <a:solidFill>
                  <a:schemeClr val="bg1"/>
                </a:solidFill>
              </a:rPr>
              <a:t>IEC de todos los brotes de intoxicaciones agudas por sustancias químicas en poblaciones cerradas y de las alertas epidemiológicas. Ante brotes de intoxicaciones en poblaciones no cerradas que se consideren de relevancia se podrá requerir la IEC.</a:t>
            </a:r>
            <a:endParaRPr lang="es-MX" sz="1800" dirty="0">
              <a:solidFill>
                <a:schemeClr val="bg1"/>
              </a:solidFill>
            </a:endParaRPr>
          </a:p>
          <a:p>
            <a:pPr algn="just">
              <a:buFont typeface="Calibri" panose="020F0502020204030204" pitchFamily="34" charset="0"/>
              <a:buChar char="⁻"/>
              <a:defRPr/>
            </a:pPr>
            <a:r>
              <a:rPr lang="es-ES" sz="1800" dirty="0">
                <a:solidFill>
                  <a:schemeClr val="bg1"/>
                </a:solidFill>
              </a:rPr>
              <a:t>Elaborar los SITREP que suministren la información suficiente de las IEC, deben incluir las actividades realizadas para el control de la situación</a:t>
            </a:r>
          </a:p>
          <a:p>
            <a:pPr algn="just">
              <a:buFont typeface="Calibri" panose="020F0502020204030204" pitchFamily="34" charset="0"/>
              <a:buChar char="⁻"/>
              <a:defRPr/>
            </a:pPr>
            <a:r>
              <a:rPr lang="es-ES" sz="1800" dirty="0">
                <a:solidFill>
                  <a:schemeClr val="bg1"/>
                </a:solidFill>
              </a:rPr>
              <a:t>Preparar la información necesaria para el desarrollo de las unidades de análisis cuando se requiera. </a:t>
            </a:r>
          </a:p>
          <a:p>
            <a:pPr algn="just">
              <a:buFont typeface="Calibri" panose="020F0502020204030204" pitchFamily="34" charset="0"/>
              <a:buChar char="⁻"/>
              <a:defRPr/>
            </a:pPr>
            <a:endParaRPr lang="es-E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02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xmlns="" id="{ED0B1A6A-C54B-4EC0-8316-2A4EF6888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F57E9843-9D13-49B0-949D-BDBE8FCDC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xmlns="" id="{E703E29C-8C22-41DE-9E55-FD58DC6D19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685758" y="3163069"/>
            <a:ext cx="305158" cy="1013911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024152" y="327573"/>
            <a:ext cx="931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Responsabilidades: Unidades primarias generadoras de datos</a:t>
            </a:r>
            <a:endParaRPr lang="es-419" sz="2400" b="1" dirty="0">
              <a:solidFill>
                <a:schemeClr val="bg1"/>
              </a:solidFill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79FE81EA-D2CD-4476-842A-6A229FFE7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111590"/>
              </p:ext>
            </p:extLst>
          </p:nvPr>
        </p:nvGraphicFramePr>
        <p:xfrm>
          <a:off x="389206" y="1069145"/>
          <a:ext cx="11047828" cy="5180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8598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B23A857-95CD-5CBC-A7D8-D79F33753C26}"/>
              </a:ext>
            </a:extLst>
          </p:cNvPr>
          <p:cNvSpPr/>
          <p:nvPr/>
        </p:nvSpPr>
        <p:spPr>
          <a:xfrm>
            <a:off x="-1" y="2125876"/>
            <a:ext cx="5232590" cy="4732123"/>
          </a:xfrm>
          <a:prstGeom prst="rect">
            <a:avLst/>
          </a:prstGeom>
          <a:solidFill>
            <a:srgbClr val="15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xmlns="" id="{8E4EBB10-435A-40AE-B89A-FB80B2CFC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xmlns="" id="{65A89D8C-DF0A-4856-913E-E26A00783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2" y="2235336"/>
            <a:ext cx="2132157" cy="42715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0B8538-3CDF-2C0E-1B1B-9E0FA22F5DE9}"/>
              </a:ext>
            </a:extLst>
          </p:cNvPr>
          <p:cNvSpPr txBox="1"/>
          <p:nvPr/>
        </p:nvSpPr>
        <p:spPr>
          <a:xfrm>
            <a:off x="592244" y="2430814"/>
            <a:ext cx="4292928" cy="3466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Resultados del aprendizaje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es-CO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Determinar los objetivos de la vigilancia de las intoxicaciones por sustancias químicas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Diferenciar los tipos de casos objeto de notificación obligatoria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Diferenciar las responsabilidades por niveles de los actores del sistema de vigilancia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65463" y="359732"/>
            <a:ext cx="6235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1. Vigilancia en salud pública de las </a:t>
            </a:r>
            <a:r>
              <a:rPr lang="es-MX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intoxicaciones agudas </a:t>
            </a:r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sustancias químicas</a:t>
            </a:r>
            <a:endParaRPr lang="es-419" sz="2400" b="1" dirty="0">
              <a:solidFill>
                <a:schemeClr val="bg1"/>
              </a:solidFill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Marcador de posición de imagen 17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8" r="21458"/>
          <a:stretch>
            <a:fillRect/>
          </a:stretch>
        </p:blipFill>
        <p:spPr>
          <a:xfrm>
            <a:off x="6400800" y="-1"/>
            <a:ext cx="5791200" cy="6858000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D038B1E-3444-4F9B-A06F-1659ACB7C9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573" y="96218"/>
            <a:ext cx="1334266" cy="7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2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EFDA3BEF-FD18-49F0-A254-35B18A551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14069"/>
            <a:ext cx="12192000" cy="6858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90966CD0-085B-49E8-B5B0-BE7C732C1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3511" y="172388"/>
            <a:ext cx="11428414" cy="6042529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0B3F885E-F333-4A76-AA8B-AD81EDDCEF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0" y="6777306"/>
            <a:ext cx="12192000" cy="1651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DD038B1E-3444-4F9B-A06F-1659ACB7C9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22" y="347662"/>
            <a:ext cx="1334266" cy="778780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E9ABD8C2-8428-446E-BCCC-E35F7249A4BF}"/>
              </a:ext>
            </a:extLst>
          </p:cNvPr>
          <p:cNvGrpSpPr/>
          <p:nvPr/>
        </p:nvGrpSpPr>
        <p:grpSpPr>
          <a:xfrm>
            <a:off x="528647" y="2377440"/>
            <a:ext cx="11077556" cy="2939342"/>
            <a:chOff x="516681" y="3364637"/>
            <a:chExt cx="11077556" cy="2126144"/>
          </a:xfrm>
        </p:grpSpPr>
        <p:grpSp>
          <p:nvGrpSpPr>
            <p:cNvPr id="15" name="Group 2">
              <a:extLst>
                <a:ext uri="{FF2B5EF4-FFF2-40B4-BE49-F238E27FC236}">
                  <a16:creationId xmlns:a16="http://schemas.microsoft.com/office/drawing/2014/main" xmlns="" id="{115DD34A-8DFB-43BD-8F89-B1178606C399}"/>
                </a:ext>
              </a:extLst>
            </p:cNvPr>
            <p:cNvGrpSpPr/>
            <p:nvPr/>
          </p:nvGrpSpPr>
          <p:grpSpPr>
            <a:xfrm>
              <a:off x="516681" y="3364637"/>
              <a:ext cx="11077556" cy="2085532"/>
              <a:chOff x="1310995" y="1904665"/>
              <a:chExt cx="15169179" cy="2780579"/>
            </a:xfrm>
            <a:gradFill>
              <a:gsLst>
                <a:gs pos="75000">
                  <a:schemeClr val="accent2"/>
                </a:gs>
                <a:gs pos="50000">
                  <a:schemeClr val="accent6"/>
                </a:gs>
                <a:gs pos="25000">
                  <a:schemeClr val="accent3"/>
                </a:gs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</p:grpSpPr>
          <p:sp>
            <p:nvSpPr>
              <p:cNvPr id="34" name="Shape">
                <a:extLst>
                  <a:ext uri="{FF2B5EF4-FFF2-40B4-BE49-F238E27FC236}">
                    <a16:creationId xmlns:a16="http://schemas.microsoft.com/office/drawing/2014/main" xmlns="" id="{DB9B2B48-06B1-4054-852C-535FD701B88D}"/>
                  </a:ext>
                </a:extLst>
              </p:cNvPr>
              <p:cNvSpPr/>
              <p:nvPr/>
            </p:nvSpPr>
            <p:spPr>
              <a:xfrm>
                <a:off x="12416254" y="1911344"/>
                <a:ext cx="4063920" cy="2681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69" y="17"/>
                    </a:moveTo>
                    <a:lnTo>
                      <a:pt x="12865" y="17"/>
                    </a:lnTo>
                    <a:cubicBezTo>
                      <a:pt x="11537" y="17"/>
                      <a:pt x="10457" y="1655"/>
                      <a:pt x="10457" y="3668"/>
                    </a:cubicBezTo>
                    <a:lnTo>
                      <a:pt x="10457" y="4334"/>
                    </a:lnTo>
                    <a:cubicBezTo>
                      <a:pt x="10119" y="4385"/>
                      <a:pt x="9860" y="4811"/>
                      <a:pt x="9860" y="5323"/>
                    </a:cubicBezTo>
                    <a:cubicBezTo>
                      <a:pt x="9860" y="5869"/>
                      <a:pt x="10153" y="6330"/>
                      <a:pt x="10524" y="6330"/>
                    </a:cubicBezTo>
                    <a:cubicBezTo>
                      <a:pt x="10884" y="6330"/>
                      <a:pt x="11188" y="5886"/>
                      <a:pt x="11188" y="5323"/>
                    </a:cubicBezTo>
                    <a:cubicBezTo>
                      <a:pt x="11188" y="4880"/>
                      <a:pt x="10997" y="4504"/>
                      <a:pt x="10727" y="4368"/>
                    </a:cubicBezTo>
                    <a:lnTo>
                      <a:pt x="10727" y="3651"/>
                    </a:lnTo>
                    <a:cubicBezTo>
                      <a:pt x="10727" y="1860"/>
                      <a:pt x="11695" y="392"/>
                      <a:pt x="12877" y="392"/>
                    </a:cubicBezTo>
                    <a:lnTo>
                      <a:pt x="19180" y="392"/>
                    </a:lnTo>
                    <a:cubicBezTo>
                      <a:pt x="20362" y="392"/>
                      <a:pt x="21330" y="1860"/>
                      <a:pt x="21330" y="3651"/>
                    </a:cubicBezTo>
                    <a:lnTo>
                      <a:pt x="21330" y="17949"/>
                    </a:lnTo>
                    <a:cubicBezTo>
                      <a:pt x="21330" y="19740"/>
                      <a:pt x="20362" y="21208"/>
                      <a:pt x="19180" y="21208"/>
                    </a:cubicBezTo>
                    <a:lnTo>
                      <a:pt x="14903" y="21208"/>
                    </a:lnTo>
                    <a:cubicBezTo>
                      <a:pt x="14025" y="21208"/>
                      <a:pt x="13237" y="20406"/>
                      <a:pt x="12910" y="19160"/>
                    </a:cubicBezTo>
                    <a:lnTo>
                      <a:pt x="8464" y="2303"/>
                    </a:lnTo>
                    <a:cubicBezTo>
                      <a:pt x="8093" y="904"/>
                      <a:pt x="7215" y="0"/>
                      <a:pt x="6224" y="0"/>
                    </a:cubicBezTo>
                    <a:lnTo>
                      <a:pt x="2938" y="0"/>
                    </a:lnTo>
                    <a:cubicBezTo>
                      <a:pt x="1610" y="0"/>
                      <a:pt x="529" y="1638"/>
                      <a:pt x="529" y="3651"/>
                    </a:cubicBezTo>
                    <a:lnTo>
                      <a:pt x="529" y="4334"/>
                    </a:lnTo>
                    <a:cubicBezTo>
                      <a:pt x="225" y="4419"/>
                      <a:pt x="0" y="4828"/>
                      <a:pt x="0" y="5323"/>
                    </a:cubicBezTo>
                    <a:cubicBezTo>
                      <a:pt x="0" y="5869"/>
                      <a:pt x="293" y="6330"/>
                      <a:pt x="664" y="6330"/>
                    </a:cubicBezTo>
                    <a:cubicBezTo>
                      <a:pt x="1036" y="6330"/>
                      <a:pt x="1328" y="5886"/>
                      <a:pt x="1328" y="5323"/>
                    </a:cubicBezTo>
                    <a:cubicBezTo>
                      <a:pt x="1328" y="4845"/>
                      <a:pt x="1103" y="4436"/>
                      <a:pt x="799" y="4334"/>
                    </a:cubicBezTo>
                    <a:lnTo>
                      <a:pt x="799" y="3651"/>
                    </a:lnTo>
                    <a:cubicBezTo>
                      <a:pt x="799" y="1860"/>
                      <a:pt x="1767" y="392"/>
                      <a:pt x="2949" y="392"/>
                    </a:cubicBezTo>
                    <a:lnTo>
                      <a:pt x="6236" y="392"/>
                    </a:lnTo>
                    <a:cubicBezTo>
                      <a:pt x="7114" y="392"/>
                      <a:pt x="7902" y="1194"/>
                      <a:pt x="8228" y="2440"/>
                    </a:cubicBezTo>
                    <a:lnTo>
                      <a:pt x="12674" y="19297"/>
                    </a:lnTo>
                    <a:cubicBezTo>
                      <a:pt x="13046" y="20696"/>
                      <a:pt x="13923" y="21600"/>
                      <a:pt x="14914" y="21600"/>
                    </a:cubicBezTo>
                    <a:lnTo>
                      <a:pt x="19191" y="21600"/>
                    </a:lnTo>
                    <a:cubicBezTo>
                      <a:pt x="20519" y="21600"/>
                      <a:pt x="21600" y="19962"/>
                      <a:pt x="21600" y="17949"/>
                    </a:cubicBezTo>
                    <a:lnTo>
                      <a:pt x="21600" y="3668"/>
                    </a:lnTo>
                    <a:cubicBezTo>
                      <a:pt x="21577" y="1655"/>
                      <a:pt x="20497" y="17"/>
                      <a:pt x="19169" y="17"/>
                    </a:cubicBezTo>
                    <a:close/>
                    <a:moveTo>
                      <a:pt x="10119" y="5340"/>
                    </a:moveTo>
                    <a:cubicBezTo>
                      <a:pt x="10119" y="5033"/>
                      <a:pt x="10265" y="4794"/>
                      <a:pt x="10457" y="4743"/>
                    </a:cubicBezTo>
                    <a:cubicBezTo>
                      <a:pt x="10479" y="4743"/>
                      <a:pt x="10490" y="4726"/>
                      <a:pt x="10513" y="4726"/>
                    </a:cubicBezTo>
                    <a:cubicBezTo>
                      <a:pt x="10592" y="4726"/>
                      <a:pt x="10659" y="4760"/>
                      <a:pt x="10716" y="4811"/>
                    </a:cubicBezTo>
                    <a:cubicBezTo>
                      <a:pt x="10828" y="4914"/>
                      <a:pt x="10907" y="5101"/>
                      <a:pt x="10907" y="5323"/>
                    </a:cubicBezTo>
                    <a:cubicBezTo>
                      <a:pt x="10907" y="5647"/>
                      <a:pt x="10727" y="5920"/>
                      <a:pt x="10513" y="5920"/>
                    </a:cubicBezTo>
                    <a:cubicBezTo>
                      <a:pt x="10299" y="5937"/>
                      <a:pt x="10119" y="5664"/>
                      <a:pt x="10119" y="5340"/>
                    </a:cubicBezTo>
                    <a:close/>
                    <a:moveTo>
                      <a:pt x="248" y="5340"/>
                    </a:moveTo>
                    <a:cubicBezTo>
                      <a:pt x="248" y="5084"/>
                      <a:pt x="360" y="4863"/>
                      <a:pt x="518" y="4777"/>
                    </a:cubicBezTo>
                    <a:cubicBezTo>
                      <a:pt x="563" y="4760"/>
                      <a:pt x="608" y="4743"/>
                      <a:pt x="653" y="4743"/>
                    </a:cubicBezTo>
                    <a:cubicBezTo>
                      <a:pt x="698" y="4743"/>
                      <a:pt x="743" y="4760"/>
                      <a:pt x="788" y="4777"/>
                    </a:cubicBezTo>
                    <a:cubicBezTo>
                      <a:pt x="945" y="4863"/>
                      <a:pt x="1058" y="5084"/>
                      <a:pt x="1058" y="5340"/>
                    </a:cubicBezTo>
                    <a:cubicBezTo>
                      <a:pt x="1058" y="5664"/>
                      <a:pt x="878" y="5937"/>
                      <a:pt x="664" y="5937"/>
                    </a:cubicBezTo>
                    <a:cubicBezTo>
                      <a:pt x="450" y="5937"/>
                      <a:pt x="248" y="5664"/>
                      <a:pt x="248" y="5340"/>
                    </a:cubicBezTo>
                    <a:close/>
                  </a:path>
                </a:pathLst>
              </a:custGeom>
              <a:gradFill>
                <a:gsLst>
                  <a:gs pos="75000">
                    <a:schemeClr val="accent4">
                      <a:lumMod val="40000"/>
                      <a:lumOff val="60000"/>
                    </a:schemeClr>
                  </a:gs>
                  <a:gs pos="50000">
                    <a:schemeClr val="accent5">
                      <a:lumMod val="40000"/>
                      <a:lumOff val="60000"/>
                    </a:schemeClr>
                  </a:gs>
                  <a:gs pos="25000">
                    <a:schemeClr val="accent5">
                      <a:lumMod val="40000"/>
                      <a:lumOff val="60000"/>
                    </a:schemeClr>
                  </a:gs>
                  <a:gs pos="0">
                    <a:srgbClr val="00206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</a:gra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 dirty="0"/>
              </a:p>
            </p:txBody>
          </p:sp>
          <p:sp>
            <p:nvSpPr>
              <p:cNvPr id="35" name="Shape">
                <a:extLst>
                  <a:ext uri="{FF2B5EF4-FFF2-40B4-BE49-F238E27FC236}">
                    <a16:creationId xmlns:a16="http://schemas.microsoft.com/office/drawing/2014/main" xmlns="" id="{E9F711AC-968A-4188-9FB8-83FD2960FBA8}"/>
                  </a:ext>
                </a:extLst>
              </p:cNvPr>
              <p:cNvSpPr/>
              <p:nvPr/>
            </p:nvSpPr>
            <p:spPr>
              <a:xfrm>
                <a:off x="1310995" y="1904665"/>
                <a:ext cx="4127453" cy="2780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46" y="19675"/>
                    </a:moveTo>
                    <a:cubicBezTo>
                      <a:pt x="20636" y="19675"/>
                      <a:pt x="20370" y="20004"/>
                      <a:pt x="20303" y="20448"/>
                    </a:cubicBezTo>
                    <a:lnTo>
                      <a:pt x="14152" y="20448"/>
                    </a:lnTo>
                    <a:cubicBezTo>
                      <a:pt x="13288" y="20448"/>
                      <a:pt x="12512" y="19675"/>
                      <a:pt x="12191" y="18474"/>
                    </a:cubicBezTo>
                    <a:lnTo>
                      <a:pt x="7813" y="2221"/>
                    </a:lnTo>
                    <a:cubicBezTo>
                      <a:pt x="7448" y="872"/>
                      <a:pt x="6583" y="0"/>
                      <a:pt x="5608" y="0"/>
                    </a:cubicBezTo>
                    <a:lnTo>
                      <a:pt x="2372" y="0"/>
                    </a:lnTo>
                    <a:cubicBezTo>
                      <a:pt x="1064" y="0"/>
                      <a:pt x="0" y="1579"/>
                      <a:pt x="0" y="3520"/>
                    </a:cubicBezTo>
                    <a:lnTo>
                      <a:pt x="0" y="17306"/>
                    </a:lnTo>
                    <a:cubicBezTo>
                      <a:pt x="0" y="19248"/>
                      <a:pt x="1064" y="20827"/>
                      <a:pt x="2372" y="20827"/>
                    </a:cubicBezTo>
                    <a:lnTo>
                      <a:pt x="10540" y="20827"/>
                    </a:lnTo>
                    <a:cubicBezTo>
                      <a:pt x="10595" y="21271"/>
                      <a:pt x="10861" y="21600"/>
                      <a:pt x="11182" y="21600"/>
                    </a:cubicBezTo>
                    <a:cubicBezTo>
                      <a:pt x="11537" y="21600"/>
                      <a:pt x="11836" y="21172"/>
                      <a:pt x="11836" y="20629"/>
                    </a:cubicBezTo>
                    <a:cubicBezTo>
                      <a:pt x="11836" y="20087"/>
                      <a:pt x="11548" y="19659"/>
                      <a:pt x="11182" y="19659"/>
                    </a:cubicBezTo>
                    <a:cubicBezTo>
                      <a:pt x="10872" y="19659"/>
                      <a:pt x="10606" y="19988"/>
                      <a:pt x="10540" y="20432"/>
                    </a:cubicBezTo>
                    <a:lnTo>
                      <a:pt x="2372" y="20432"/>
                    </a:lnTo>
                    <a:cubicBezTo>
                      <a:pt x="1208" y="20432"/>
                      <a:pt x="255" y="19017"/>
                      <a:pt x="255" y="17290"/>
                    </a:cubicBezTo>
                    <a:lnTo>
                      <a:pt x="255" y="3520"/>
                    </a:lnTo>
                    <a:cubicBezTo>
                      <a:pt x="255" y="1793"/>
                      <a:pt x="1208" y="378"/>
                      <a:pt x="2372" y="378"/>
                    </a:cubicBezTo>
                    <a:lnTo>
                      <a:pt x="5608" y="378"/>
                    </a:lnTo>
                    <a:cubicBezTo>
                      <a:pt x="6472" y="378"/>
                      <a:pt x="7248" y="1152"/>
                      <a:pt x="7569" y="2352"/>
                    </a:cubicBezTo>
                    <a:lnTo>
                      <a:pt x="11947" y="18606"/>
                    </a:lnTo>
                    <a:cubicBezTo>
                      <a:pt x="12313" y="19955"/>
                      <a:pt x="13177" y="20827"/>
                      <a:pt x="14152" y="20827"/>
                    </a:cubicBezTo>
                    <a:lnTo>
                      <a:pt x="20303" y="20827"/>
                    </a:lnTo>
                    <a:cubicBezTo>
                      <a:pt x="20359" y="21271"/>
                      <a:pt x="20625" y="21600"/>
                      <a:pt x="20946" y="21600"/>
                    </a:cubicBezTo>
                    <a:cubicBezTo>
                      <a:pt x="21301" y="21600"/>
                      <a:pt x="21600" y="21172"/>
                      <a:pt x="21600" y="20629"/>
                    </a:cubicBezTo>
                    <a:cubicBezTo>
                      <a:pt x="21600" y="20087"/>
                      <a:pt x="21301" y="19675"/>
                      <a:pt x="20946" y="19675"/>
                    </a:cubicBezTo>
                    <a:close/>
                    <a:moveTo>
                      <a:pt x="10783" y="20646"/>
                    </a:moveTo>
                    <a:cubicBezTo>
                      <a:pt x="10783" y="20580"/>
                      <a:pt x="10794" y="20514"/>
                      <a:pt x="10806" y="20448"/>
                    </a:cubicBezTo>
                    <a:cubicBezTo>
                      <a:pt x="10861" y="20218"/>
                      <a:pt x="11005" y="20054"/>
                      <a:pt x="11171" y="20054"/>
                    </a:cubicBezTo>
                    <a:cubicBezTo>
                      <a:pt x="11382" y="20054"/>
                      <a:pt x="11559" y="20317"/>
                      <a:pt x="11559" y="20629"/>
                    </a:cubicBezTo>
                    <a:cubicBezTo>
                      <a:pt x="11559" y="20942"/>
                      <a:pt x="11382" y="21205"/>
                      <a:pt x="11171" y="21205"/>
                    </a:cubicBezTo>
                    <a:cubicBezTo>
                      <a:pt x="11005" y="21205"/>
                      <a:pt x="10861" y="21041"/>
                      <a:pt x="10806" y="20810"/>
                    </a:cubicBezTo>
                    <a:cubicBezTo>
                      <a:pt x="10794" y="20777"/>
                      <a:pt x="10783" y="20712"/>
                      <a:pt x="10783" y="20646"/>
                    </a:cubicBezTo>
                    <a:close/>
                    <a:moveTo>
                      <a:pt x="20946" y="21222"/>
                    </a:moveTo>
                    <a:cubicBezTo>
                      <a:pt x="20780" y="21222"/>
                      <a:pt x="20636" y="21057"/>
                      <a:pt x="20580" y="20827"/>
                    </a:cubicBezTo>
                    <a:cubicBezTo>
                      <a:pt x="20569" y="20761"/>
                      <a:pt x="20558" y="20695"/>
                      <a:pt x="20558" y="20629"/>
                    </a:cubicBezTo>
                    <a:cubicBezTo>
                      <a:pt x="20558" y="20564"/>
                      <a:pt x="20569" y="20498"/>
                      <a:pt x="20580" y="20432"/>
                    </a:cubicBezTo>
                    <a:cubicBezTo>
                      <a:pt x="20636" y="20202"/>
                      <a:pt x="20780" y="20037"/>
                      <a:pt x="20946" y="20037"/>
                    </a:cubicBezTo>
                    <a:cubicBezTo>
                      <a:pt x="21157" y="20037"/>
                      <a:pt x="21334" y="20300"/>
                      <a:pt x="21334" y="20613"/>
                    </a:cubicBezTo>
                    <a:cubicBezTo>
                      <a:pt x="21334" y="20926"/>
                      <a:pt x="21157" y="21222"/>
                      <a:pt x="20946" y="21222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36" name="Shape">
                <a:extLst>
                  <a:ext uri="{FF2B5EF4-FFF2-40B4-BE49-F238E27FC236}">
                    <a16:creationId xmlns:a16="http://schemas.microsoft.com/office/drawing/2014/main" xmlns="" id="{A1303BBD-890C-4E5F-995A-E77C1E8375FF}"/>
                  </a:ext>
                </a:extLst>
              </p:cNvPr>
              <p:cNvSpPr/>
              <p:nvPr/>
            </p:nvSpPr>
            <p:spPr>
              <a:xfrm>
                <a:off x="3068707" y="1904667"/>
                <a:ext cx="4229106" cy="2780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51" y="19675"/>
                    </a:moveTo>
                    <a:cubicBezTo>
                      <a:pt x="20648" y="19675"/>
                      <a:pt x="20389" y="20004"/>
                      <a:pt x="20324" y="20448"/>
                    </a:cubicBezTo>
                    <a:lnTo>
                      <a:pt x="14321" y="20448"/>
                    </a:lnTo>
                    <a:cubicBezTo>
                      <a:pt x="13477" y="20448"/>
                      <a:pt x="12720" y="19675"/>
                      <a:pt x="12406" y="18474"/>
                    </a:cubicBezTo>
                    <a:lnTo>
                      <a:pt x="8134" y="2221"/>
                    </a:lnTo>
                    <a:cubicBezTo>
                      <a:pt x="7777" y="872"/>
                      <a:pt x="6933" y="0"/>
                      <a:pt x="5981" y="0"/>
                    </a:cubicBezTo>
                    <a:lnTo>
                      <a:pt x="2823" y="0"/>
                    </a:lnTo>
                    <a:cubicBezTo>
                      <a:pt x="1547" y="0"/>
                      <a:pt x="508" y="1579"/>
                      <a:pt x="508" y="3520"/>
                    </a:cubicBezTo>
                    <a:lnTo>
                      <a:pt x="508" y="4179"/>
                    </a:lnTo>
                    <a:cubicBezTo>
                      <a:pt x="216" y="4261"/>
                      <a:pt x="0" y="4656"/>
                      <a:pt x="0" y="5133"/>
                    </a:cubicBezTo>
                    <a:cubicBezTo>
                      <a:pt x="0" y="5659"/>
                      <a:pt x="281" y="6103"/>
                      <a:pt x="638" y="6103"/>
                    </a:cubicBezTo>
                    <a:cubicBezTo>
                      <a:pt x="984" y="6103"/>
                      <a:pt x="1276" y="5676"/>
                      <a:pt x="1276" y="5133"/>
                    </a:cubicBezTo>
                    <a:cubicBezTo>
                      <a:pt x="1276" y="4672"/>
                      <a:pt x="1060" y="4277"/>
                      <a:pt x="768" y="4179"/>
                    </a:cubicBezTo>
                    <a:lnTo>
                      <a:pt x="768" y="3520"/>
                    </a:lnTo>
                    <a:cubicBezTo>
                      <a:pt x="768" y="1793"/>
                      <a:pt x="1698" y="378"/>
                      <a:pt x="2834" y="378"/>
                    </a:cubicBezTo>
                    <a:lnTo>
                      <a:pt x="5992" y="378"/>
                    </a:lnTo>
                    <a:cubicBezTo>
                      <a:pt x="6836" y="378"/>
                      <a:pt x="7593" y="1152"/>
                      <a:pt x="7907" y="2352"/>
                    </a:cubicBezTo>
                    <a:lnTo>
                      <a:pt x="12179" y="18606"/>
                    </a:lnTo>
                    <a:cubicBezTo>
                      <a:pt x="12536" y="19955"/>
                      <a:pt x="13380" y="20827"/>
                      <a:pt x="14331" y="20827"/>
                    </a:cubicBezTo>
                    <a:lnTo>
                      <a:pt x="20334" y="20827"/>
                    </a:lnTo>
                    <a:cubicBezTo>
                      <a:pt x="20389" y="21271"/>
                      <a:pt x="20648" y="21600"/>
                      <a:pt x="20962" y="21600"/>
                    </a:cubicBezTo>
                    <a:cubicBezTo>
                      <a:pt x="21308" y="21600"/>
                      <a:pt x="21600" y="21172"/>
                      <a:pt x="21600" y="20629"/>
                    </a:cubicBezTo>
                    <a:cubicBezTo>
                      <a:pt x="21600" y="20087"/>
                      <a:pt x="21297" y="19675"/>
                      <a:pt x="20951" y="19675"/>
                    </a:cubicBezTo>
                    <a:close/>
                    <a:moveTo>
                      <a:pt x="638" y="5708"/>
                    </a:moveTo>
                    <a:cubicBezTo>
                      <a:pt x="433" y="5708"/>
                      <a:pt x="260" y="5445"/>
                      <a:pt x="260" y="5133"/>
                    </a:cubicBezTo>
                    <a:cubicBezTo>
                      <a:pt x="260" y="4886"/>
                      <a:pt x="368" y="4672"/>
                      <a:pt x="519" y="4590"/>
                    </a:cubicBezTo>
                    <a:cubicBezTo>
                      <a:pt x="562" y="4573"/>
                      <a:pt x="606" y="4557"/>
                      <a:pt x="649" y="4557"/>
                    </a:cubicBezTo>
                    <a:cubicBezTo>
                      <a:pt x="692" y="4557"/>
                      <a:pt x="736" y="4573"/>
                      <a:pt x="779" y="4590"/>
                    </a:cubicBezTo>
                    <a:cubicBezTo>
                      <a:pt x="930" y="4672"/>
                      <a:pt x="1038" y="4886"/>
                      <a:pt x="1038" y="5133"/>
                    </a:cubicBezTo>
                    <a:cubicBezTo>
                      <a:pt x="1017" y="5445"/>
                      <a:pt x="844" y="5708"/>
                      <a:pt x="638" y="5708"/>
                    </a:cubicBezTo>
                    <a:close/>
                    <a:moveTo>
                      <a:pt x="20594" y="20827"/>
                    </a:moveTo>
                    <a:cubicBezTo>
                      <a:pt x="20583" y="20761"/>
                      <a:pt x="20572" y="20695"/>
                      <a:pt x="20572" y="20629"/>
                    </a:cubicBezTo>
                    <a:cubicBezTo>
                      <a:pt x="20572" y="20564"/>
                      <a:pt x="20583" y="20498"/>
                      <a:pt x="20594" y="20432"/>
                    </a:cubicBezTo>
                    <a:cubicBezTo>
                      <a:pt x="20648" y="20202"/>
                      <a:pt x="20789" y="20037"/>
                      <a:pt x="20951" y="20037"/>
                    </a:cubicBezTo>
                    <a:cubicBezTo>
                      <a:pt x="21157" y="20037"/>
                      <a:pt x="21330" y="20300"/>
                      <a:pt x="21330" y="20613"/>
                    </a:cubicBezTo>
                    <a:cubicBezTo>
                      <a:pt x="21330" y="20926"/>
                      <a:pt x="21157" y="21189"/>
                      <a:pt x="20951" y="21189"/>
                    </a:cubicBezTo>
                    <a:cubicBezTo>
                      <a:pt x="20789" y="21222"/>
                      <a:pt x="20648" y="21057"/>
                      <a:pt x="20594" y="20827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 dirty="0"/>
              </a:p>
            </p:txBody>
          </p:sp>
          <p:sp>
            <p:nvSpPr>
              <p:cNvPr id="37" name="Shape">
                <a:extLst>
                  <a:ext uri="{FF2B5EF4-FFF2-40B4-BE49-F238E27FC236}">
                    <a16:creationId xmlns:a16="http://schemas.microsoft.com/office/drawing/2014/main" xmlns="" id="{AFBDACAF-E7B6-49BC-9220-E211B35F67B2}"/>
                  </a:ext>
                </a:extLst>
              </p:cNvPr>
              <p:cNvSpPr/>
              <p:nvPr/>
            </p:nvSpPr>
            <p:spPr>
              <a:xfrm>
                <a:off x="4953484" y="1904667"/>
                <a:ext cx="4229106" cy="2780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51" y="19675"/>
                    </a:moveTo>
                    <a:cubicBezTo>
                      <a:pt x="20648" y="19675"/>
                      <a:pt x="20389" y="20004"/>
                      <a:pt x="20324" y="20448"/>
                    </a:cubicBezTo>
                    <a:lnTo>
                      <a:pt x="14321" y="20448"/>
                    </a:lnTo>
                    <a:cubicBezTo>
                      <a:pt x="13477" y="20448"/>
                      <a:pt x="12720" y="19675"/>
                      <a:pt x="12406" y="18474"/>
                    </a:cubicBezTo>
                    <a:lnTo>
                      <a:pt x="8134" y="2221"/>
                    </a:lnTo>
                    <a:cubicBezTo>
                      <a:pt x="7777" y="872"/>
                      <a:pt x="6933" y="0"/>
                      <a:pt x="5981" y="0"/>
                    </a:cubicBezTo>
                    <a:lnTo>
                      <a:pt x="2823" y="0"/>
                    </a:lnTo>
                    <a:cubicBezTo>
                      <a:pt x="1547" y="0"/>
                      <a:pt x="508" y="1579"/>
                      <a:pt x="508" y="3520"/>
                    </a:cubicBezTo>
                    <a:lnTo>
                      <a:pt x="508" y="4179"/>
                    </a:lnTo>
                    <a:cubicBezTo>
                      <a:pt x="216" y="4261"/>
                      <a:pt x="0" y="4656"/>
                      <a:pt x="0" y="5133"/>
                    </a:cubicBezTo>
                    <a:cubicBezTo>
                      <a:pt x="0" y="5659"/>
                      <a:pt x="281" y="6103"/>
                      <a:pt x="638" y="6103"/>
                    </a:cubicBezTo>
                    <a:cubicBezTo>
                      <a:pt x="995" y="6103"/>
                      <a:pt x="1276" y="5676"/>
                      <a:pt x="1276" y="5133"/>
                    </a:cubicBezTo>
                    <a:cubicBezTo>
                      <a:pt x="1276" y="4672"/>
                      <a:pt x="1060" y="4277"/>
                      <a:pt x="768" y="4179"/>
                    </a:cubicBezTo>
                    <a:lnTo>
                      <a:pt x="768" y="3520"/>
                    </a:lnTo>
                    <a:cubicBezTo>
                      <a:pt x="768" y="1793"/>
                      <a:pt x="1698" y="378"/>
                      <a:pt x="2834" y="378"/>
                    </a:cubicBezTo>
                    <a:lnTo>
                      <a:pt x="5992" y="378"/>
                    </a:lnTo>
                    <a:cubicBezTo>
                      <a:pt x="6836" y="378"/>
                      <a:pt x="7593" y="1152"/>
                      <a:pt x="7907" y="2352"/>
                    </a:cubicBezTo>
                    <a:lnTo>
                      <a:pt x="12179" y="18606"/>
                    </a:lnTo>
                    <a:cubicBezTo>
                      <a:pt x="12536" y="19955"/>
                      <a:pt x="13380" y="20827"/>
                      <a:pt x="14331" y="20827"/>
                    </a:cubicBezTo>
                    <a:lnTo>
                      <a:pt x="20334" y="20827"/>
                    </a:lnTo>
                    <a:cubicBezTo>
                      <a:pt x="20389" y="21271"/>
                      <a:pt x="20648" y="21600"/>
                      <a:pt x="20962" y="21600"/>
                    </a:cubicBezTo>
                    <a:cubicBezTo>
                      <a:pt x="21308" y="21600"/>
                      <a:pt x="21600" y="21172"/>
                      <a:pt x="21600" y="20629"/>
                    </a:cubicBezTo>
                    <a:cubicBezTo>
                      <a:pt x="21600" y="20087"/>
                      <a:pt x="21308" y="19675"/>
                      <a:pt x="20951" y="19675"/>
                    </a:cubicBezTo>
                    <a:close/>
                    <a:moveTo>
                      <a:pt x="260" y="5133"/>
                    </a:moveTo>
                    <a:cubicBezTo>
                      <a:pt x="260" y="4886"/>
                      <a:pt x="368" y="4672"/>
                      <a:pt x="519" y="4590"/>
                    </a:cubicBezTo>
                    <a:cubicBezTo>
                      <a:pt x="562" y="4573"/>
                      <a:pt x="606" y="4557"/>
                      <a:pt x="649" y="4557"/>
                    </a:cubicBezTo>
                    <a:cubicBezTo>
                      <a:pt x="692" y="4557"/>
                      <a:pt x="736" y="4573"/>
                      <a:pt x="779" y="4590"/>
                    </a:cubicBezTo>
                    <a:cubicBezTo>
                      <a:pt x="930" y="4672"/>
                      <a:pt x="1038" y="4886"/>
                      <a:pt x="1038" y="5133"/>
                    </a:cubicBezTo>
                    <a:cubicBezTo>
                      <a:pt x="1038" y="5445"/>
                      <a:pt x="865" y="5708"/>
                      <a:pt x="660" y="5708"/>
                    </a:cubicBezTo>
                    <a:cubicBezTo>
                      <a:pt x="454" y="5708"/>
                      <a:pt x="260" y="5445"/>
                      <a:pt x="260" y="5133"/>
                    </a:cubicBezTo>
                    <a:close/>
                    <a:moveTo>
                      <a:pt x="20594" y="20827"/>
                    </a:moveTo>
                    <a:cubicBezTo>
                      <a:pt x="20583" y="20761"/>
                      <a:pt x="20572" y="20695"/>
                      <a:pt x="20572" y="20629"/>
                    </a:cubicBezTo>
                    <a:cubicBezTo>
                      <a:pt x="20572" y="20564"/>
                      <a:pt x="20583" y="20498"/>
                      <a:pt x="20594" y="20432"/>
                    </a:cubicBezTo>
                    <a:cubicBezTo>
                      <a:pt x="20648" y="20202"/>
                      <a:pt x="20789" y="20037"/>
                      <a:pt x="20951" y="20037"/>
                    </a:cubicBezTo>
                    <a:cubicBezTo>
                      <a:pt x="21157" y="20037"/>
                      <a:pt x="21330" y="20300"/>
                      <a:pt x="21330" y="20613"/>
                    </a:cubicBezTo>
                    <a:cubicBezTo>
                      <a:pt x="21330" y="20926"/>
                      <a:pt x="21157" y="21189"/>
                      <a:pt x="20951" y="21189"/>
                    </a:cubicBezTo>
                    <a:cubicBezTo>
                      <a:pt x="20789" y="21222"/>
                      <a:pt x="20648" y="21057"/>
                      <a:pt x="20594" y="2082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</p:grpSp>
        <p:sp>
          <p:nvSpPr>
            <p:cNvPr id="16" name="Shape">
              <a:extLst>
                <a:ext uri="{FF2B5EF4-FFF2-40B4-BE49-F238E27FC236}">
                  <a16:creationId xmlns:a16="http://schemas.microsoft.com/office/drawing/2014/main" xmlns="" id="{FB39E658-C4BC-46ED-8343-5AC1FC85EDA4}"/>
                </a:ext>
              </a:extLst>
            </p:cNvPr>
            <p:cNvSpPr/>
            <p:nvPr/>
          </p:nvSpPr>
          <p:spPr>
            <a:xfrm>
              <a:off x="4529975" y="3400388"/>
              <a:ext cx="3088378" cy="208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51" y="19675"/>
                  </a:moveTo>
                  <a:cubicBezTo>
                    <a:pt x="20648" y="19675"/>
                    <a:pt x="20389" y="20004"/>
                    <a:pt x="20324" y="20448"/>
                  </a:cubicBezTo>
                  <a:lnTo>
                    <a:pt x="14321" y="20448"/>
                  </a:lnTo>
                  <a:cubicBezTo>
                    <a:pt x="13477" y="20448"/>
                    <a:pt x="12720" y="19675"/>
                    <a:pt x="12406" y="18474"/>
                  </a:cubicBezTo>
                  <a:lnTo>
                    <a:pt x="8134" y="2221"/>
                  </a:lnTo>
                  <a:cubicBezTo>
                    <a:pt x="7777" y="872"/>
                    <a:pt x="6933" y="0"/>
                    <a:pt x="5981" y="0"/>
                  </a:cubicBezTo>
                  <a:lnTo>
                    <a:pt x="2823" y="0"/>
                  </a:lnTo>
                  <a:cubicBezTo>
                    <a:pt x="1547" y="0"/>
                    <a:pt x="508" y="1579"/>
                    <a:pt x="508" y="3520"/>
                  </a:cubicBezTo>
                  <a:lnTo>
                    <a:pt x="508" y="4179"/>
                  </a:lnTo>
                  <a:cubicBezTo>
                    <a:pt x="216" y="4261"/>
                    <a:pt x="0" y="4656"/>
                    <a:pt x="0" y="5133"/>
                  </a:cubicBezTo>
                  <a:cubicBezTo>
                    <a:pt x="0" y="5659"/>
                    <a:pt x="281" y="6103"/>
                    <a:pt x="638" y="6103"/>
                  </a:cubicBezTo>
                  <a:cubicBezTo>
                    <a:pt x="984" y="6103"/>
                    <a:pt x="1276" y="5676"/>
                    <a:pt x="1276" y="5133"/>
                  </a:cubicBezTo>
                  <a:cubicBezTo>
                    <a:pt x="1276" y="4672"/>
                    <a:pt x="1060" y="4277"/>
                    <a:pt x="768" y="4179"/>
                  </a:cubicBezTo>
                  <a:lnTo>
                    <a:pt x="768" y="3520"/>
                  </a:lnTo>
                  <a:cubicBezTo>
                    <a:pt x="768" y="1793"/>
                    <a:pt x="1698" y="378"/>
                    <a:pt x="2834" y="378"/>
                  </a:cubicBezTo>
                  <a:lnTo>
                    <a:pt x="5992" y="378"/>
                  </a:lnTo>
                  <a:cubicBezTo>
                    <a:pt x="6836" y="378"/>
                    <a:pt x="7593" y="1152"/>
                    <a:pt x="7907" y="2352"/>
                  </a:cubicBezTo>
                  <a:lnTo>
                    <a:pt x="12179" y="18606"/>
                  </a:lnTo>
                  <a:cubicBezTo>
                    <a:pt x="12536" y="19955"/>
                    <a:pt x="13380" y="20827"/>
                    <a:pt x="14331" y="20827"/>
                  </a:cubicBezTo>
                  <a:lnTo>
                    <a:pt x="20334" y="20827"/>
                  </a:lnTo>
                  <a:cubicBezTo>
                    <a:pt x="20389" y="21271"/>
                    <a:pt x="20648" y="21600"/>
                    <a:pt x="20962" y="21600"/>
                  </a:cubicBezTo>
                  <a:cubicBezTo>
                    <a:pt x="21308" y="21600"/>
                    <a:pt x="21600" y="21172"/>
                    <a:pt x="21600" y="20629"/>
                  </a:cubicBezTo>
                  <a:cubicBezTo>
                    <a:pt x="21600" y="20087"/>
                    <a:pt x="21297" y="19675"/>
                    <a:pt x="20951" y="19675"/>
                  </a:cubicBezTo>
                  <a:close/>
                  <a:moveTo>
                    <a:pt x="638" y="5708"/>
                  </a:moveTo>
                  <a:cubicBezTo>
                    <a:pt x="433" y="5708"/>
                    <a:pt x="260" y="5445"/>
                    <a:pt x="260" y="5133"/>
                  </a:cubicBezTo>
                  <a:cubicBezTo>
                    <a:pt x="260" y="4886"/>
                    <a:pt x="368" y="4672"/>
                    <a:pt x="519" y="4590"/>
                  </a:cubicBezTo>
                  <a:cubicBezTo>
                    <a:pt x="562" y="4573"/>
                    <a:pt x="606" y="4557"/>
                    <a:pt x="649" y="4557"/>
                  </a:cubicBezTo>
                  <a:cubicBezTo>
                    <a:pt x="692" y="4557"/>
                    <a:pt x="736" y="4573"/>
                    <a:pt x="779" y="4590"/>
                  </a:cubicBezTo>
                  <a:cubicBezTo>
                    <a:pt x="930" y="4672"/>
                    <a:pt x="1038" y="4886"/>
                    <a:pt x="1038" y="5133"/>
                  </a:cubicBezTo>
                  <a:cubicBezTo>
                    <a:pt x="1017" y="5445"/>
                    <a:pt x="844" y="5708"/>
                    <a:pt x="638" y="5708"/>
                  </a:cubicBezTo>
                  <a:close/>
                  <a:moveTo>
                    <a:pt x="20594" y="20827"/>
                  </a:moveTo>
                  <a:cubicBezTo>
                    <a:pt x="20583" y="20761"/>
                    <a:pt x="20572" y="20695"/>
                    <a:pt x="20572" y="20629"/>
                  </a:cubicBezTo>
                  <a:cubicBezTo>
                    <a:pt x="20572" y="20564"/>
                    <a:pt x="20583" y="20498"/>
                    <a:pt x="20594" y="20432"/>
                  </a:cubicBezTo>
                  <a:cubicBezTo>
                    <a:pt x="20648" y="20202"/>
                    <a:pt x="20789" y="20037"/>
                    <a:pt x="20951" y="20037"/>
                  </a:cubicBezTo>
                  <a:cubicBezTo>
                    <a:pt x="21157" y="20037"/>
                    <a:pt x="21330" y="20300"/>
                    <a:pt x="21330" y="20613"/>
                  </a:cubicBezTo>
                  <a:cubicBezTo>
                    <a:pt x="21330" y="20926"/>
                    <a:pt x="21157" y="21189"/>
                    <a:pt x="20951" y="21189"/>
                  </a:cubicBezTo>
                  <a:cubicBezTo>
                    <a:pt x="20789" y="21222"/>
                    <a:pt x="20648" y="21057"/>
                    <a:pt x="20594" y="20827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CBCCD"/>
                </a:gs>
                <a:gs pos="73000">
                  <a:srgbClr val="7030A0"/>
                </a:gs>
                <a:gs pos="90000">
                  <a:schemeClr val="accent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 dirty="0"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xmlns="" id="{6AA44186-DF14-4C03-9A86-D54605B3287C}"/>
                </a:ext>
              </a:extLst>
            </p:cNvPr>
            <p:cNvSpPr/>
            <p:nvPr/>
          </p:nvSpPr>
          <p:spPr>
            <a:xfrm>
              <a:off x="5833103" y="3381113"/>
              <a:ext cx="3088378" cy="2085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51" y="19675"/>
                  </a:moveTo>
                  <a:cubicBezTo>
                    <a:pt x="20648" y="19675"/>
                    <a:pt x="20389" y="20004"/>
                    <a:pt x="20324" y="20448"/>
                  </a:cubicBezTo>
                  <a:lnTo>
                    <a:pt x="14321" y="20448"/>
                  </a:lnTo>
                  <a:cubicBezTo>
                    <a:pt x="13477" y="20448"/>
                    <a:pt x="12720" y="19675"/>
                    <a:pt x="12406" y="18474"/>
                  </a:cubicBezTo>
                  <a:lnTo>
                    <a:pt x="8134" y="2221"/>
                  </a:lnTo>
                  <a:cubicBezTo>
                    <a:pt x="7777" y="872"/>
                    <a:pt x="6933" y="0"/>
                    <a:pt x="5981" y="0"/>
                  </a:cubicBezTo>
                  <a:lnTo>
                    <a:pt x="2823" y="0"/>
                  </a:lnTo>
                  <a:cubicBezTo>
                    <a:pt x="1547" y="0"/>
                    <a:pt x="508" y="1579"/>
                    <a:pt x="508" y="3520"/>
                  </a:cubicBezTo>
                  <a:lnTo>
                    <a:pt x="508" y="4179"/>
                  </a:lnTo>
                  <a:cubicBezTo>
                    <a:pt x="216" y="4261"/>
                    <a:pt x="0" y="4656"/>
                    <a:pt x="0" y="5133"/>
                  </a:cubicBezTo>
                  <a:cubicBezTo>
                    <a:pt x="0" y="5659"/>
                    <a:pt x="281" y="6103"/>
                    <a:pt x="638" y="6103"/>
                  </a:cubicBezTo>
                  <a:cubicBezTo>
                    <a:pt x="995" y="6103"/>
                    <a:pt x="1276" y="5676"/>
                    <a:pt x="1276" y="5133"/>
                  </a:cubicBezTo>
                  <a:cubicBezTo>
                    <a:pt x="1276" y="4672"/>
                    <a:pt x="1060" y="4277"/>
                    <a:pt x="768" y="4179"/>
                  </a:cubicBezTo>
                  <a:lnTo>
                    <a:pt x="768" y="3520"/>
                  </a:lnTo>
                  <a:cubicBezTo>
                    <a:pt x="768" y="1793"/>
                    <a:pt x="1698" y="378"/>
                    <a:pt x="2834" y="378"/>
                  </a:cubicBezTo>
                  <a:lnTo>
                    <a:pt x="5992" y="378"/>
                  </a:lnTo>
                  <a:cubicBezTo>
                    <a:pt x="6836" y="378"/>
                    <a:pt x="7593" y="1152"/>
                    <a:pt x="7907" y="2352"/>
                  </a:cubicBezTo>
                  <a:lnTo>
                    <a:pt x="12179" y="18606"/>
                  </a:lnTo>
                  <a:cubicBezTo>
                    <a:pt x="12536" y="19955"/>
                    <a:pt x="13380" y="20827"/>
                    <a:pt x="14331" y="20827"/>
                  </a:cubicBezTo>
                  <a:lnTo>
                    <a:pt x="20334" y="20827"/>
                  </a:lnTo>
                  <a:cubicBezTo>
                    <a:pt x="20389" y="21271"/>
                    <a:pt x="20648" y="21600"/>
                    <a:pt x="20962" y="21600"/>
                  </a:cubicBezTo>
                  <a:cubicBezTo>
                    <a:pt x="21308" y="21600"/>
                    <a:pt x="21600" y="21172"/>
                    <a:pt x="21600" y="20629"/>
                  </a:cubicBezTo>
                  <a:cubicBezTo>
                    <a:pt x="21600" y="20087"/>
                    <a:pt x="21308" y="19675"/>
                    <a:pt x="20951" y="19675"/>
                  </a:cubicBezTo>
                  <a:close/>
                  <a:moveTo>
                    <a:pt x="260" y="5133"/>
                  </a:moveTo>
                  <a:cubicBezTo>
                    <a:pt x="260" y="4886"/>
                    <a:pt x="368" y="4672"/>
                    <a:pt x="519" y="4590"/>
                  </a:cubicBezTo>
                  <a:cubicBezTo>
                    <a:pt x="562" y="4573"/>
                    <a:pt x="606" y="4557"/>
                    <a:pt x="649" y="4557"/>
                  </a:cubicBezTo>
                  <a:cubicBezTo>
                    <a:pt x="692" y="4557"/>
                    <a:pt x="736" y="4573"/>
                    <a:pt x="779" y="4590"/>
                  </a:cubicBezTo>
                  <a:cubicBezTo>
                    <a:pt x="930" y="4672"/>
                    <a:pt x="1038" y="4886"/>
                    <a:pt x="1038" y="5133"/>
                  </a:cubicBezTo>
                  <a:cubicBezTo>
                    <a:pt x="1038" y="5445"/>
                    <a:pt x="865" y="5708"/>
                    <a:pt x="660" y="5708"/>
                  </a:cubicBezTo>
                  <a:cubicBezTo>
                    <a:pt x="454" y="5708"/>
                    <a:pt x="260" y="5445"/>
                    <a:pt x="260" y="5133"/>
                  </a:cubicBezTo>
                  <a:close/>
                  <a:moveTo>
                    <a:pt x="20594" y="20827"/>
                  </a:moveTo>
                  <a:cubicBezTo>
                    <a:pt x="20583" y="20761"/>
                    <a:pt x="20572" y="20695"/>
                    <a:pt x="20572" y="20629"/>
                  </a:cubicBezTo>
                  <a:cubicBezTo>
                    <a:pt x="20572" y="20564"/>
                    <a:pt x="20583" y="20498"/>
                    <a:pt x="20594" y="20432"/>
                  </a:cubicBezTo>
                  <a:cubicBezTo>
                    <a:pt x="20648" y="20202"/>
                    <a:pt x="20789" y="20037"/>
                    <a:pt x="20951" y="20037"/>
                  </a:cubicBezTo>
                  <a:cubicBezTo>
                    <a:pt x="21157" y="20037"/>
                    <a:pt x="21330" y="20300"/>
                    <a:pt x="21330" y="20613"/>
                  </a:cubicBezTo>
                  <a:cubicBezTo>
                    <a:pt x="21330" y="20926"/>
                    <a:pt x="21157" y="21189"/>
                    <a:pt x="20951" y="21189"/>
                  </a:cubicBezTo>
                  <a:cubicBezTo>
                    <a:pt x="20789" y="21222"/>
                    <a:pt x="20648" y="21057"/>
                    <a:pt x="20594" y="20827"/>
                  </a:cubicBezTo>
                  <a:close/>
                </a:path>
              </a:pathLst>
            </a:custGeom>
            <a:gradFill>
              <a:gsLst>
                <a:gs pos="75000">
                  <a:srgbClr val="00B050"/>
                </a:gs>
                <a:gs pos="50000">
                  <a:srgbClr val="FF5050"/>
                </a:gs>
                <a:gs pos="25000">
                  <a:srgbClr val="F42D63"/>
                </a:gs>
                <a:gs pos="0">
                  <a:srgbClr val="FCBCCD"/>
                </a:gs>
                <a:gs pos="100000">
                  <a:srgbClr val="92D050"/>
                </a:gs>
              </a:gsLst>
              <a:lin ang="0" scaled="1"/>
            </a:gra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xmlns="" id="{69796DFF-E45D-44FC-9407-9263D83D939C}"/>
                </a:ext>
              </a:extLst>
            </p:cNvPr>
            <p:cNvSpPr/>
            <p:nvPr/>
          </p:nvSpPr>
          <p:spPr>
            <a:xfrm>
              <a:off x="7243878" y="3405249"/>
              <a:ext cx="3088378" cy="2085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51" y="19675"/>
                  </a:moveTo>
                  <a:cubicBezTo>
                    <a:pt x="20648" y="19675"/>
                    <a:pt x="20389" y="20004"/>
                    <a:pt x="20324" y="20448"/>
                  </a:cubicBezTo>
                  <a:lnTo>
                    <a:pt x="14321" y="20448"/>
                  </a:lnTo>
                  <a:cubicBezTo>
                    <a:pt x="13477" y="20448"/>
                    <a:pt x="12720" y="19675"/>
                    <a:pt x="12406" y="18474"/>
                  </a:cubicBezTo>
                  <a:lnTo>
                    <a:pt x="8134" y="2221"/>
                  </a:lnTo>
                  <a:cubicBezTo>
                    <a:pt x="7777" y="872"/>
                    <a:pt x="6933" y="0"/>
                    <a:pt x="5981" y="0"/>
                  </a:cubicBezTo>
                  <a:lnTo>
                    <a:pt x="2823" y="0"/>
                  </a:lnTo>
                  <a:cubicBezTo>
                    <a:pt x="1547" y="0"/>
                    <a:pt x="508" y="1579"/>
                    <a:pt x="508" y="3520"/>
                  </a:cubicBezTo>
                  <a:lnTo>
                    <a:pt x="508" y="4179"/>
                  </a:lnTo>
                  <a:cubicBezTo>
                    <a:pt x="216" y="4261"/>
                    <a:pt x="0" y="4656"/>
                    <a:pt x="0" y="5133"/>
                  </a:cubicBezTo>
                  <a:cubicBezTo>
                    <a:pt x="0" y="5659"/>
                    <a:pt x="281" y="6103"/>
                    <a:pt x="638" y="6103"/>
                  </a:cubicBezTo>
                  <a:cubicBezTo>
                    <a:pt x="995" y="6103"/>
                    <a:pt x="1276" y="5676"/>
                    <a:pt x="1276" y="5133"/>
                  </a:cubicBezTo>
                  <a:cubicBezTo>
                    <a:pt x="1276" y="4672"/>
                    <a:pt x="1060" y="4277"/>
                    <a:pt x="768" y="4179"/>
                  </a:cubicBezTo>
                  <a:lnTo>
                    <a:pt x="768" y="3520"/>
                  </a:lnTo>
                  <a:cubicBezTo>
                    <a:pt x="768" y="1793"/>
                    <a:pt x="1698" y="378"/>
                    <a:pt x="2834" y="378"/>
                  </a:cubicBezTo>
                  <a:lnTo>
                    <a:pt x="5992" y="378"/>
                  </a:lnTo>
                  <a:cubicBezTo>
                    <a:pt x="6836" y="378"/>
                    <a:pt x="7593" y="1152"/>
                    <a:pt x="7907" y="2352"/>
                  </a:cubicBezTo>
                  <a:lnTo>
                    <a:pt x="12179" y="18606"/>
                  </a:lnTo>
                  <a:cubicBezTo>
                    <a:pt x="12536" y="19955"/>
                    <a:pt x="13380" y="20827"/>
                    <a:pt x="14331" y="20827"/>
                  </a:cubicBezTo>
                  <a:lnTo>
                    <a:pt x="20334" y="20827"/>
                  </a:lnTo>
                  <a:cubicBezTo>
                    <a:pt x="20389" y="21271"/>
                    <a:pt x="20648" y="21600"/>
                    <a:pt x="20962" y="21600"/>
                  </a:cubicBezTo>
                  <a:cubicBezTo>
                    <a:pt x="21308" y="21600"/>
                    <a:pt x="21600" y="21172"/>
                    <a:pt x="21600" y="20629"/>
                  </a:cubicBezTo>
                  <a:cubicBezTo>
                    <a:pt x="21600" y="20087"/>
                    <a:pt x="21308" y="19675"/>
                    <a:pt x="20951" y="19675"/>
                  </a:cubicBezTo>
                  <a:close/>
                  <a:moveTo>
                    <a:pt x="260" y="5133"/>
                  </a:moveTo>
                  <a:cubicBezTo>
                    <a:pt x="260" y="4886"/>
                    <a:pt x="368" y="4672"/>
                    <a:pt x="519" y="4590"/>
                  </a:cubicBezTo>
                  <a:cubicBezTo>
                    <a:pt x="562" y="4573"/>
                    <a:pt x="606" y="4557"/>
                    <a:pt x="649" y="4557"/>
                  </a:cubicBezTo>
                  <a:cubicBezTo>
                    <a:pt x="692" y="4557"/>
                    <a:pt x="736" y="4573"/>
                    <a:pt x="779" y="4590"/>
                  </a:cubicBezTo>
                  <a:cubicBezTo>
                    <a:pt x="930" y="4672"/>
                    <a:pt x="1038" y="4886"/>
                    <a:pt x="1038" y="5133"/>
                  </a:cubicBezTo>
                  <a:cubicBezTo>
                    <a:pt x="1038" y="5445"/>
                    <a:pt x="865" y="5708"/>
                    <a:pt x="660" y="5708"/>
                  </a:cubicBezTo>
                  <a:cubicBezTo>
                    <a:pt x="454" y="5708"/>
                    <a:pt x="260" y="5445"/>
                    <a:pt x="260" y="5133"/>
                  </a:cubicBezTo>
                  <a:close/>
                  <a:moveTo>
                    <a:pt x="20594" y="20827"/>
                  </a:moveTo>
                  <a:cubicBezTo>
                    <a:pt x="20583" y="20761"/>
                    <a:pt x="20572" y="20695"/>
                    <a:pt x="20572" y="20629"/>
                  </a:cubicBezTo>
                  <a:cubicBezTo>
                    <a:pt x="20572" y="20564"/>
                    <a:pt x="20583" y="20498"/>
                    <a:pt x="20594" y="20432"/>
                  </a:cubicBezTo>
                  <a:cubicBezTo>
                    <a:pt x="20648" y="20202"/>
                    <a:pt x="20789" y="20037"/>
                    <a:pt x="20951" y="20037"/>
                  </a:cubicBezTo>
                  <a:cubicBezTo>
                    <a:pt x="21157" y="20037"/>
                    <a:pt x="21330" y="20300"/>
                    <a:pt x="21330" y="20613"/>
                  </a:cubicBezTo>
                  <a:cubicBezTo>
                    <a:pt x="21330" y="20926"/>
                    <a:pt x="21157" y="21189"/>
                    <a:pt x="20951" y="21189"/>
                  </a:cubicBezTo>
                  <a:cubicBezTo>
                    <a:pt x="20789" y="21222"/>
                    <a:pt x="20648" y="21057"/>
                    <a:pt x="20594" y="20827"/>
                  </a:cubicBezTo>
                  <a:close/>
                </a:path>
              </a:pathLst>
            </a:custGeom>
            <a:gradFill>
              <a:gsLst>
                <a:gs pos="75000">
                  <a:srgbClr val="0070C0"/>
                </a:gs>
                <a:gs pos="50000">
                  <a:srgbClr val="00B0F0"/>
                </a:gs>
                <a:gs pos="25000">
                  <a:srgbClr val="92D050"/>
                </a:gs>
                <a:gs pos="100000">
                  <a:srgbClr val="002060"/>
                </a:gs>
              </a:gsLst>
              <a:lin ang="0" scaled="1"/>
            </a:gra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pic>
          <p:nvPicPr>
            <p:cNvPr id="24" name="Gráfico 10" descr="Beer contorno">
              <a:extLst>
                <a:ext uri="{FF2B5EF4-FFF2-40B4-BE49-F238E27FC236}">
                  <a16:creationId xmlns:a16="http://schemas.microsoft.com/office/drawing/2014/main" xmlns="" id="{E22CD902-1A81-4EC3-8C81-6F0F4B6AB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451257" y="3437878"/>
              <a:ext cx="746540" cy="746540"/>
            </a:xfrm>
            <a:prstGeom prst="rect">
              <a:avLst/>
            </a:prstGeom>
          </p:spPr>
        </p:pic>
        <p:pic>
          <p:nvPicPr>
            <p:cNvPr id="25" name="Gráfico 11" descr="Bug spray contorno">
              <a:extLst>
                <a:ext uri="{FF2B5EF4-FFF2-40B4-BE49-F238E27FC236}">
                  <a16:creationId xmlns:a16="http://schemas.microsoft.com/office/drawing/2014/main" xmlns="" id="{7E5C2C0F-6D7D-47FF-ACB2-51AA1DCA8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2014162" y="3509314"/>
              <a:ext cx="900441" cy="900441"/>
            </a:xfrm>
            <a:prstGeom prst="rect">
              <a:avLst/>
            </a:prstGeom>
          </p:spPr>
        </p:pic>
        <p:pic>
          <p:nvPicPr>
            <p:cNvPr id="26" name="Gráfico 12" descr="Matraz contorno">
              <a:extLst>
                <a:ext uri="{FF2B5EF4-FFF2-40B4-BE49-F238E27FC236}">
                  <a16:creationId xmlns:a16="http://schemas.microsoft.com/office/drawing/2014/main" xmlns="" id="{9D3F20A1-F3D6-4DEF-815B-8E7893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407250" y="3462961"/>
              <a:ext cx="947760" cy="896875"/>
            </a:xfrm>
            <a:prstGeom prst="rect">
              <a:avLst/>
            </a:prstGeom>
          </p:spPr>
        </p:pic>
        <p:pic>
          <p:nvPicPr>
            <p:cNvPr id="29" name="Gráfico 13" descr="Combustible contorno">
              <a:extLst>
                <a:ext uri="{FF2B5EF4-FFF2-40B4-BE49-F238E27FC236}">
                  <a16:creationId xmlns:a16="http://schemas.microsoft.com/office/drawing/2014/main" xmlns="" id="{93036BDC-0732-4F57-AF7E-730D4CC9C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6104122" y="3517578"/>
              <a:ext cx="890045" cy="842258"/>
            </a:xfrm>
            <a:prstGeom prst="rect">
              <a:avLst/>
            </a:prstGeom>
          </p:spPr>
        </p:pic>
        <p:pic>
          <p:nvPicPr>
            <p:cNvPr id="30" name="Gráfico 14" descr="Termómetro contorno">
              <a:extLst>
                <a:ext uri="{FF2B5EF4-FFF2-40B4-BE49-F238E27FC236}">
                  <a16:creationId xmlns:a16="http://schemas.microsoft.com/office/drawing/2014/main" xmlns="" id="{9E9594A1-CA08-4439-BE32-AE8B03C56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4726397" y="3468210"/>
              <a:ext cx="1030257" cy="974943"/>
            </a:xfrm>
            <a:prstGeom prst="rect">
              <a:avLst/>
            </a:prstGeom>
          </p:spPr>
        </p:pic>
        <p:pic>
          <p:nvPicPr>
            <p:cNvPr id="31" name="Gráfico 15" descr="Botella contorno">
              <a:extLst>
                <a:ext uri="{FF2B5EF4-FFF2-40B4-BE49-F238E27FC236}">
                  <a16:creationId xmlns:a16="http://schemas.microsoft.com/office/drawing/2014/main" xmlns="" id="{5FC4BE94-1CA8-492E-B071-020D2DAD1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3332378" y="3443156"/>
              <a:ext cx="986258" cy="986258"/>
            </a:xfrm>
            <a:prstGeom prst="rect">
              <a:avLst/>
            </a:prstGeom>
          </p:spPr>
        </p:pic>
        <p:pic>
          <p:nvPicPr>
            <p:cNvPr id="32" name="Gráfico 16" descr="Medicina contorno">
              <a:extLst>
                <a:ext uri="{FF2B5EF4-FFF2-40B4-BE49-F238E27FC236}">
                  <a16:creationId xmlns:a16="http://schemas.microsoft.com/office/drawing/2014/main" xmlns="" id="{B294DE36-68A0-4BEB-B6F3-AE929F176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698116" y="3522412"/>
              <a:ext cx="892734" cy="892734"/>
            </a:xfrm>
            <a:prstGeom prst="rect">
              <a:avLst/>
            </a:prstGeom>
          </p:spPr>
        </p:pic>
        <p:pic>
          <p:nvPicPr>
            <p:cNvPr id="33" name="Gráfico 17" descr="Bubbles contorno">
              <a:extLst>
                <a:ext uri="{FF2B5EF4-FFF2-40B4-BE49-F238E27FC236}">
                  <a16:creationId xmlns:a16="http://schemas.microsoft.com/office/drawing/2014/main" xmlns="" id="{B8297510-9DA2-4D55-B464-1D4728925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p:blipFill>
          <p:spPr>
            <a:xfrm>
              <a:off x="8876731" y="3542712"/>
              <a:ext cx="775852" cy="775852"/>
            </a:xfrm>
            <a:prstGeom prst="rect">
              <a:avLst/>
            </a:prstGeom>
          </p:spPr>
        </p:pic>
      </p:grpSp>
      <p:sp>
        <p:nvSpPr>
          <p:cNvPr id="3" name="Rectángulo 2"/>
          <p:cNvSpPr/>
          <p:nvPr/>
        </p:nvSpPr>
        <p:spPr>
          <a:xfrm>
            <a:off x="3837473" y="108284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Códigos notificación </a:t>
            </a:r>
            <a:r>
              <a:rPr lang="es-MX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Sivigila</a:t>
            </a:r>
            <a:endParaRPr lang="es-419" sz="2400" b="1" dirty="0">
              <a:solidFill>
                <a:schemeClr val="bg1"/>
              </a:solidFill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Google Shape;55;p3">
            <a:extLst>
              <a:ext uri="{FF2B5EF4-FFF2-40B4-BE49-F238E27FC236}">
                <a16:creationId xmlns:a16="http://schemas.microsoft.com/office/drawing/2014/main" xmlns="" id="{E89B61FA-E7DE-4A8F-B7FF-B98BBD0AAD5E}"/>
              </a:ext>
            </a:extLst>
          </p:cNvPr>
          <p:cNvSpPr txBox="1"/>
          <p:nvPr/>
        </p:nvSpPr>
        <p:spPr>
          <a:xfrm>
            <a:off x="82013" y="4304772"/>
            <a:ext cx="248845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16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Medicamentos </a:t>
            </a:r>
          </a:p>
        </p:txBody>
      </p:sp>
      <p:sp>
        <p:nvSpPr>
          <p:cNvPr id="28" name="Google Shape;55;p3">
            <a:extLst>
              <a:ext uri="{FF2B5EF4-FFF2-40B4-BE49-F238E27FC236}">
                <a16:creationId xmlns:a16="http://schemas.microsoft.com/office/drawing/2014/main" xmlns="" id="{E89B61FA-E7DE-4A8F-B7FF-B98BBD0AAD5E}"/>
              </a:ext>
            </a:extLst>
          </p:cNvPr>
          <p:cNvSpPr txBox="1"/>
          <p:nvPr/>
        </p:nvSpPr>
        <p:spPr>
          <a:xfrm>
            <a:off x="1448243" y="3997484"/>
            <a:ext cx="248845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16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Plaguicidas </a:t>
            </a:r>
          </a:p>
        </p:txBody>
      </p:sp>
      <p:sp>
        <p:nvSpPr>
          <p:cNvPr id="38" name="Google Shape;55;p3">
            <a:extLst>
              <a:ext uri="{FF2B5EF4-FFF2-40B4-BE49-F238E27FC236}">
                <a16:creationId xmlns:a16="http://schemas.microsoft.com/office/drawing/2014/main" xmlns="" id="{E89B61FA-E7DE-4A8F-B7FF-B98BBD0AAD5E}"/>
              </a:ext>
            </a:extLst>
          </p:cNvPr>
          <p:cNvSpPr txBox="1"/>
          <p:nvPr/>
        </p:nvSpPr>
        <p:spPr>
          <a:xfrm>
            <a:off x="2853331" y="4273756"/>
            <a:ext cx="248845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16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Metanol </a:t>
            </a:r>
          </a:p>
        </p:txBody>
      </p:sp>
      <p:sp>
        <p:nvSpPr>
          <p:cNvPr id="39" name="Google Shape;55;p3">
            <a:extLst>
              <a:ext uri="{FF2B5EF4-FFF2-40B4-BE49-F238E27FC236}">
                <a16:creationId xmlns:a16="http://schemas.microsoft.com/office/drawing/2014/main" xmlns="" id="{E89B61FA-E7DE-4A8F-B7FF-B98BBD0AAD5E}"/>
              </a:ext>
            </a:extLst>
          </p:cNvPr>
          <p:cNvSpPr txBox="1"/>
          <p:nvPr/>
        </p:nvSpPr>
        <p:spPr>
          <a:xfrm>
            <a:off x="4145813" y="4019515"/>
            <a:ext cx="248845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16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Metales </a:t>
            </a:r>
          </a:p>
        </p:txBody>
      </p:sp>
      <p:sp>
        <p:nvSpPr>
          <p:cNvPr id="40" name="Google Shape;55;p3">
            <a:extLst>
              <a:ext uri="{FF2B5EF4-FFF2-40B4-BE49-F238E27FC236}">
                <a16:creationId xmlns:a16="http://schemas.microsoft.com/office/drawing/2014/main" xmlns="" id="{E89B61FA-E7DE-4A8F-B7FF-B98BBD0AAD5E}"/>
              </a:ext>
            </a:extLst>
          </p:cNvPr>
          <p:cNvSpPr txBox="1"/>
          <p:nvPr/>
        </p:nvSpPr>
        <p:spPr>
          <a:xfrm>
            <a:off x="6931980" y="3967869"/>
            <a:ext cx="2488453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16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6. Otras</a:t>
            </a:r>
          </a:p>
          <a:p>
            <a:pPr lvl="0" algn="ctr"/>
            <a:r>
              <a:rPr lang="es-ES" sz="16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Sustancias </a:t>
            </a:r>
          </a:p>
          <a:p>
            <a:pPr lvl="0" algn="ctr"/>
            <a:r>
              <a:rPr lang="es-ES" sz="16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Químicas</a:t>
            </a:r>
          </a:p>
        </p:txBody>
      </p:sp>
      <p:sp>
        <p:nvSpPr>
          <p:cNvPr id="41" name="Google Shape;55;p3">
            <a:extLst>
              <a:ext uri="{FF2B5EF4-FFF2-40B4-BE49-F238E27FC236}">
                <a16:creationId xmlns:a16="http://schemas.microsoft.com/office/drawing/2014/main" xmlns="" id="{E89B61FA-E7DE-4A8F-B7FF-B98BBD0AAD5E}"/>
              </a:ext>
            </a:extLst>
          </p:cNvPr>
          <p:cNvSpPr txBox="1"/>
          <p:nvPr/>
        </p:nvSpPr>
        <p:spPr>
          <a:xfrm>
            <a:off x="5537242" y="4253380"/>
            <a:ext cx="248845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16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Solventes </a:t>
            </a:r>
          </a:p>
        </p:txBody>
      </p:sp>
      <p:sp>
        <p:nvSpPr>
          <p:cNvPr id="42" name="Google Shape;55;p3">
            <a:extLst>
              <a:ext uri="{FF2B5EF4-FFF2-40B4-BE49-F238E27FC236}">
                <a16:creationId xmlns:a16="http://schemas.microsoft.com/office/drawing/2014/main" xmlns="" id="{E89B61FA-E7DE-4A8F-B7FF-B98BBD0AAD5E}"/>
              </a:ext>
            </a:extLst>
          </p:cNvPr>
          <p:cNvSpPr txBox="1"/>
          <p:nvPr/>
        </p:nvSpPr>
        <p:spPr>
          <a:xfrm>
            <a:off x="8321140" y="4223847"/>
            <a:ext cx="248845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16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7. Gases </a:t>
            </a:r>
          </a:p>
        </p:txBody>
      </p:sp>
      <p:sp>
        <p:nvSpPr>
          <p:cNvPr id="43" name="Google Shape;55;p3">
            <a:extLst>
              <a:ext uri="{FF2B5EF4-FFF2-40B4-BE49-F238E27FC236}">
                <a16:creationId xmlns:a16="http://schemas.microsoft.com/office/drawing/2014/main" xmlns="" id="{E89B61FA-E7DE-4A8F-B7FF-B98BBD0AAD5E}"/>
              </a:ext>
            </a:extLst>
          </p:cNvPr>
          <p:cNvSpPr txBox="1"/>
          <p:nvPr/>
        </p:nvSpPr>
        <p:spPr>
          <a:xfrm>
            <a:off x="9699404" y="4009190"/>
            <a:ext cx="248845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16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8. Sustancias </a:t>
            </a:r>
          </a:p>
          <a:p>
            <a:pPr lvl="0" algn="ctr"/>
            <a:r>
              <a:rPr lang="es-ES" sz="16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Psicoactivas</a:t>
            </a:r>
          </a:p>
        </p:txBody>
      </p:sp>
    </p:spTree>
    <p:extLst>
      <p:ext uri="{BB962C8B-B14F-4D97-AF65-F5344CB8AC3E}">
        <p14:creationId xmlns:p14="http://schemas.microsoft.com/office/powerpoint/2010/main" val="321670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3CD03B8B-6CC7-4762-9135-2A97D3FAE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6967002" y="2473324"/>
            <a:ext cx="2809875" cy="5629275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xmlns="" id="{BC9B79B4-C60B-40EB-9B62-7E98057BC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85C34B32-9E2D-46F5-941D-22D3C07A8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504" y="284360"/>
            <a:ext cx="990963" cy="57863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796C944D-5769-4FC1-8931-B75B7AB24F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738198" y="5057961"/>
            <a:ext cx="169783" cy="1443152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xmlns="" id="{13E71AAC-509D-4C32-8AAF-F7669E6AB2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6200000">
            <a:off x="5508738" y="17720"/>
            <a:ext cx="305158" cy="1013911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2661908" y="884199"/>
            <a:ext cx="7012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 y usuarios de la vigilancia del evento</a:t>
            </a:r>
            <a:endParaRPr lang="es-419" sz="2400" b="1" dirty="0">
              <a:solidFill>
                <a:schemeClr val="bg1"/>
              </a:solidFill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5 Marcador de texto">
            <a:extLst>
              <a:ext uri="{FF2B5EF4-FFF2-40B4-BE49-F238E27FC236}">
                <a16:creationId xmlns:a16="http://schemas.microsoft.com/office/drawing/2014/main" xmlns="" id="{E09B92F1-E737-4008-B5E1-1E316C01737B}"/>
              </a:ext>
            </a:extLst>
          </p:cNvPr>
          <p:cNvSpPr txBox="1">
            <a:spLocks/>
          </p:cNvSpPr>
          <p:nvPr/>
        </p:nvSpPr>
        <p:spPr>
          <a:xfrm>
            <a:off x="671506" y="2168529"/>
            <a:ext cx="5157787" cy="481577"/>
          </a:xfrm>
          <a:prstGeom prst="rect">
            <a:avLst/>
          </a:prstGeom>
          <a:solidFill>
            <a:srgbClr val="FF9933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bg1"/>
                </a:solidFill>
              </a:rPr>
              <a:t>Uso</a:t>
            </a:r>
          </a:p>
        </p:txBody>
      </p:sp>
      <p:sp>
        <p:nvSpPr>
          <p:cNvPr id="22" name="2 Marcador de contenido">
            <a:extLst>
              <a:ext uri="{FF2B5EF4-FFF2-40B4-BE49-F238E27FC236}">
                <a16:creationId xmlns:a16="http://schemas.microsoft.com/office/drawing/2014/main" xmlns="" id="{C21555AA-B23B-42ED-B7FA-6EDE0EB426AE}"/>
              </a:ext>
            </a:extLst>
          </p:cNvPr>
          <p:cNvSpPr txBox="1">
            <a:spLocks/>
          </p:cNvSpPr>
          <p:nvPr/>
        </p:nvSpPr>
        <p:spPr>
          <a:xfrm>
            <a:off x="671005" y="2837138"/>
            <a:ext cx="5157787" cy="2849984"/>
          </a:xfrm>
          <a:prstGeom prst="rect">
            <a:avLst/>
          </a:prstGeom>
          <a:solidFill>
            <a:srgbClr val="155263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MX" sz="2000" dirty="0">
                <a:solidFill>
                  <a:schemeClr val="bg1"/>
                </a:solidFill>
              </a:rPr>
              <a:t>Orienta a la detección rutinaria, continua y sistemática de los casos de intoxicaciones agudas por sustancias químicas, por lo que permite generar información oportuna, válida y confiable y orientar la implementación de medidas de prevención y control para la adecuada toma de decisiones y la protección de la salud individual y colectiva.</a:t>
            </a:r>
          </a:p>
        </p:txBody>
      </p:sp>
      <p:sp>
        <p:nvSpPr>
          <p:cNvPr id="24" name="6 Marcador de texto">
            <a:extLst>
              <a:ext uri="{FF2B5EF4-FFF2-40B4-BE49-F238E27FC236}">
                <a16:creationId xmlns:a16="http://schemas.microsoft.com/office/drawing/2014/main" xmlns="" id="{C62D2ABA-3457-4C2B-B24F-DD7A832ABE35}"/>
              </a:ext>
            </a:extLst>
          </p:cNvPr>
          <p:cNvSpPr txBox="1">
            <a:spLocks/>
          </p:cNvSpPr>
          <p:nvPr/>
        </p:nvSpPr>
        <p:spPr>
          <a:xfrm>
            <a:off x="6271262" y="2167140"/>
            <a:ext cx="5183188" cy="481577"/>
          </a:xfrm>
          <a:prstGeom prst="rect">
            <a:avLst/>
          </a:prstGeom>
          <a:solidFill>
            <a:srgbClr val="FF9933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bg1"/>
                </a:solidFill>
              </a:rPr>
              <a:t>Usuarios</a:t>
            </a:r>
          </a:p>
        </p:txBody>
      </p:sp>
      <p:sp>
        <p:nvSpPr>
          <p:cNvPr id="27" name="7 Marcador de contenido">
            <a:extLst>
              <a:ext uri="{FF2B5EF4-FFF2-40B4-BE49-F238E27FC236}">
                <a16:creationId xmlns:a16="http://schemas.microsoft.com/office/drawing/2014/main" xmlns="" id="{28FE2D97-8C63-435E-9C64-E47B95848214}"/>
              </a:ext>
            </a:extLst>
          </p:cNvPr>
          <p:cNvSpPr txBox="1">
            <a:spLocks/>
          </p:cNvSpPr>
          <p:nvPr/>
        </p:nvSpPr>
        <p:spPr>
          <a:xfrm>
            <a:off x="6287137" y="2721500"/>
            <a:ext cx="5183188" cy="3710661"/>
          </a:xfrm>
          <a:prstGeom prst="rect">
            <a:avLst/>
          </a:prstGeom>
          <a:solidFill>
            <a:srgbClr val="155263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⁻"/>
              <a:defRPr/>
            </a:pPr>
            <a:r>
              <a:rPr lang="es-MX" sz="1800" dirty="0">
                <a:solidFill>
                  <a:schemeClr val="bg1"/>
                </a:solidFill>
              </a:rPr>
              <a:t>Ministerio de Salud y Protección Social </a:t>
            </a:r>
          </a:p>
          <a:p>
            <a:pPr>
              <a:buFont typeface="Calibri" panose="020F0502020204030204" pitchFamily="34" charset="0"/>
              <a:buChar char="⁻"/>
              <a:defRPr/>
            </a:pPr>
            <a:r>
              <a:rPr lang="es-MX" sz="1800" dirty="0">
                <a:solidFill>
                  <a:schemeClr val="bg1"/>
                </a:solidFill>
              </a:rPr>
              <a:t>Direcciones departamentales, distritales y municipales de salud</a:t>
            </a:r>
          </a:p>
          <a:p>
            <a:pPr>
              <a:buFont typeface="Calibri" panose="020F0502020204030204" pitchFamily="34" charset="0"/>
              <a:buChar char="⁻"/>
              <a:defRPr/>
            </a:pPr>
            <a:r>
              <a:rPr lang="es-MX" sz="1800" dirty="0">
                <a:solidFill>
                  <a:schemeClr val="bg1"/>
                </a:solidFill>
              </a:rPr>
              <a:t>Las Unidades Notificadoras y UPGD</a:t>
            </a:r>
          </a:p>
          <a:p>
            <a:pPr>
              <a:buFont typeface="Calibri" panose="020F0502020204030204" pitchFamily="34" charset="0"/>
              <a:buChar char="⁻"/>
              <a:defRPr/>
            </a:pPr>
            <a:r>
              <a:rPr lang="es-MX" sz="1800" dirty="0">
                <a:solidFill>
                  <a:schemeClr val="bg1"/>
                </a:solidFill>
              </a:rPr>
              <a:t>Laboratorios de Salud Pública </a:t>
            </a:r>
          </a:p>
          <a:p>
            <a:pPr>
              <a:buFont typeface="Calibri" panose="020F0502020204030204" pitchFamily="34" charset="0"/>
              <a:buChar char="⁻"/>
              <a:defRPr/>
            </a:pPr>
            <a:r>
              <a:rPr lang="es-MX" sz="1800" dirty="0">
                <a:solidFill>
                  <a:schemeClr val="bg1"/>
                </a:solidFill>
              </a:rPr>
              <a:t>Entidades Administradoras de Planes de Beneficios</a:t>
            </a:r>
          </a:p>
          <a:p>
            <a:pPr>
              <a:buFont typeface="Calibri" panose="020F0502020204030204" pitchFamily="34" charset="0"/>
              <a:buChar char="⁻"/>
              <a:defRPr/>
            </a:pPr>
            <a:r>
              <a:rPr lang="es-MX" sz="1800" dirty="0">
                <a:solidFill>
                  <a:schemeClr val="bg1"/>
                </a:solidFill>
              </a:rPr>
              <a:t>Organización Panamericana de la Salud</a:t>
            </a:r>
          </a:p>
          <a:p>
            <a:pPr>
              <a:buFont typeface="Calibri" panose="020F0502020204030204" pitchFamily="34" charset="0"/>
              <a:buChar char="⁻"/>
              <a:defRPr/>
            </a:pPr>
            <a:r>
              <a:rPr lang="es-MX" sz="1800" dirty="0">
                <a:solidFill>
                  <a:schemeClr val="bg1"/>
                </a:solidFill>
              </a:rPr>
              <a:t>Comunidad médica </a:t>
            </a:r>
          </a:p>
          <a:p>
            <a:pPr>
              <a:buFont typeface="Calibri" panose="020F0502020204030204" pitchFamily="34" charset="0"/>
              <a:buChar char="⁻"/>
              <a:defRPr/>
            </a:pPr>
            <a:r>
              <a:rPr lang="es-MX" sz="1800" dirty="0">
                <a:solidFill>
                  <a:schemeClr val="bg1"/>
                </a:solidFill>
              </a:rPr>
              <a:t>Población en general.</a:t>
            </a:r>
            <a:endParaRPr lang="es-E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3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EFDA3BEF-FD18-49F0-A254-35B18A551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0B3F885E-F333-4A76-AA8B-AD81EDDCE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DD038B1E-3444-4F9B-A06F-1659ACB7C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22" y="347662"/>
            <a:ext cx="1334266" cy="77878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661908" y="884199"/>
            <a:ext cx="7012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419" sz="2400" b="1" dirty="0">
              <a:solidFill>
                <a:schemeClr val="bg1"/>
              </a:solidFill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Marcador de contenido 3">
            <a:extLst>
              <a:ext uri="{FF2B5EF4-FFF2-40B4-BE49-F238E27FC236}">
                <a16:creationId xmlns:a16="http://schemas.microsoft.com/office/drawing/2014/main" xmlns="" id="{BE14C616-0034-4841-8FD6-A9EE18C757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484768"/>
              </p:ext>
            </p:extLst>
          </p:nvPr>
        </p:nvGraphicFramePr>
        <p:xfrm>
          <a:off x="1535636" y="2021611"/>
          <a:ext cx="11380233" cy="4005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2817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>
            <a:extLst>
              <a:ext uri="{FF2B5EF4-FFF2-40B4-BE49-F238E27FC236}">
                <a16:creationId xmlns:a16="http://schemas.microsoft.com/office/drawing/2014/main" xmlns="" id="{A321F7AA-C5A1-4703-8A2D-14396F7B0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66E05E1B-F240-43FD-808F-943B7D673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xmlns="" id="{2886B7AD-ED3B-4E78-B2C0-278F6D87DE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6200000">
            <a:off x="8655803" y="472039"/>
            <a:ext cx="305158" cy="101391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089156" y="748161"/>
            <a:ext cx="2013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Definiciones</a:t>
            </a:r>
            <a:endParaRPr lang="es-419" sz="2400" b="1" dirty="0">
              <a:solidFill>
                <a:schemeClr val="bg1"/>
              </a:solidFill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Diagram 4">
            <a:extLst>
              <a:ext uri="{FF2B5EF4-FFF2-40B4-BE49-F238E27FC236}">
                <a16:creationId xmlns:a16="http://schemas.microsoft.com/office/drawing/2014/main" xmlns="" id="{CF383D9E-D247-4068-A958-E67AAACE6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1423043"/>
              </p:ext>
            </p:extLst>
          </p:nvPr>
        </p:nvGraphicFramePr>
        <p:xfrm>
          <a:off x="1178944" y="1096993"/>
          <a:ext cx="10078527" cy="541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" name="Gráfico 4" descr="Impaciente con relleno sólido">
            <a:extLst>
              <a:ext uri="{FF2B5EF4-FFF2-40B4-BE49-F238E27FC236}">
                <a16:creationId xmlns:a16="http://schemas.microsoft.com/office/drawing/2014/main" xmlns="" id="{ADA900BE-72F5-41DD-A459-FFE7F4DC3C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351107" y="2598340"/>
            <a:ext cx="1661319" cy="1661319"/>
          </a:xfrm>
          <a:prstGeom prst="rect">
            <a:avLst/>
          </a:prstGeom>
        </p:spPr>
      </p:pic>
      <p:pic>
        <p:nvPicPr>
          <p:cNvPr id="16" name="Gráfico 6" descr="Medicina con relleno sólido">
            <a:extLst>
              <a:ext uri="{FF2B5EF4-FFF2-40B4-BE49-F238E27FC236}">
                <a16:creationId xmlns:a16="http://schemas.microsoft.com/office/drawing/2014/main" xmlns="" id="{6E1BE631-7A6B-409D-971F-AEA8F01D72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440184" y="2628820"/>
            <a:ext cx="1556046" cy="1556046"/>
          </a:xfrm>
          <a:prstGeom prst="rect">
            <a:avLst/>
          </a:prstGeom>
        </p:spPr>
      </p:pic>
      <p:pic>
        <p:nvPicPr>
          <p:cNvPr id="17" name="Gráfico 8" descr="Microscopio con relleno sólido">
            <a:extLst>
              <a:ext uri="{FF2B5EF4-FFF2-40B4-BE49-F238E27FC236}">
                <a16:creationId xmlns:a16="http://schemas.microsoft.com/office/drawing/2014/main" xmlns="" id="{40FBF6D0-44D3-42AC-A0FD-0248937885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330682" y="2476447"/>
            <a:ext cx="1703107" cy="1703107"/>
          </a:xfrm>
          <a:prstGeom prst="rect">
            <a:avLst/>
          </a:prstGeom>
        </p:spPr>
      </p:pic>
      <p:pic>
        <p:nvPicPr>
          <p:cNvPr id="21" name="Gráfico 10" descr="Insignia signo de interrogación con relleno sólido">
            <a:extLst>
              <a:ext uri="{FF2B5EF4-FFF2-40B4-BE49-F238E27FC236}">
                <a16:creationId xmlns:a16="http://schemas.microsoft.com/office/drawing/2014/main" xmlns="" id="{36D61506-8D90-4C29-8258-D7E77A22904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398444" y="2772739"/>
            <a:ext cx="1312522" cy="1312522"/>
          </a:xfrm>
          <a:prstGeom prst="rect">
            <a:avLst/>
          </a:prstGeom>
        </p:spPr>
      </p:pic>
      <p:pic>
        <p:nvPicPr>
          <p:cNvPr id="22" name="Gráfico 12" descr="Grupo con relleno sólido">
            <a:extLst>
              <a:ext uri="{FF2B5EF4-FFF2-40B4-BE49-F238E27FC236}">
                <a16:creationId xmlns:a16="http://schemas.microsoft.com/office/drawing/2014/main" xmlns="" id="{44C43232-8DAB-436D-9EB2-7C5CFC082EC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9368910" y="2644887"/>
            <a:ext cx="1556045" cy="155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3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83883B4A-577D-4A4B-8842-359A4417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324012"/>
            <a:ext cx="3595585" cy="447304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xmlns="" id="{DF4FD533-3884-4B95-85E0-386C5E60E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899B3F4-0FF4-4849-A891-E77127A35B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graphicFrame>
        <p:nvGraphicFramePr>
          <p:cNvPr id="16" name="Diagram 7">
            <a:extLst>
              <a:ext uri="{FF2B5EF4-FFF2-40B4-BE49-F238E27FC236}">
                <a16:creationId xmlns:a16="http://schemas.microsoft.com/office/drawing/2014/main" xmlns="" id="{15691026-1A63-43FE-A334-761C93B89B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4808013"/>
              </p:ext>
            </p:extLst>
          </p:nvPr>
        </p:nvGraphicFramePr>
        <p:xfrm>
          <a:off x="1073632" y="1658336"/>
          <a:ext cx="9664991" cy="4379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Rectángulo 21"/>
          <p:cNvSpPr/>
          <p:nvPr/>
        </p:nvSpPr>
        <p:spPr>
          <a:xfrm>
            <a:off x="4644320" y="415145"/>
            <a:ext cx="2903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Definiciones</a:t>
            </a:r>
            <a:endParaRPr lang="es-419" sz="2400" b="1" dirty="0">
              <a:solidFill>
                <a:schemeClr val="bg1"/>
              </a:solidFill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7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EF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AB6A1C3-EDEF-F2A3-2DEE-277E9AEBEC0F}"/>
              </a:ext>
            </a:extLst>
          </p:cNvPr>
          <p:cNvSpPr/>
          <p:nvPr/>
        </p:nvSpPr>
        <p:spPr>
          <a:xfrm rot="5400000">
            <a:off x="2979234" y="-2354766"/>
            <a:ext cx="6858001" cy="11567532"/>
          </a:xfrm>
          <a:prstGeom prst="rect">
            <a:avLst/>
          </a:prstGeom>
          <a:solidFill>
            <a:srgbClr val="15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xmlns="" id="{AF7C071C-A40B-49F3-8AF6-63D174700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0F86DF9C-F384-46C7-B3B3-FE55BD686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552957" y="2860008"/>
            <a:ext cx="305158" cy="1013911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xmlns="" id="{F6D9B56B-F40F-44A6-9EEB-80A3542709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0" y="3444871"/>
            <a:ext cx="3201902" cy="32480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651A3B4F-2E7C-43F6-8143-5EF26A272D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877688" y="2902785"/>
            <a:ext cx="1758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Claridades</a:t>
            </a:r>
            <a:endParaRPr lang="es-419" sz="2400" b="1" dirty="0">
              <a:solidFill>
                <a:schemeClr val="bg1"/>
              </a:solidFill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Diagram 4">
            <a:extLst>
              <a:ext uri="{FF2B5EF4-FFF2-40B4-BE49-F238E27FC236}">
                <a16:creationId xmlns:a16="http://schemas.microsoft.com/office/drawing/2014/main" xmlns="" id="{C8BDD11B-7488-4AE3-B276-7A5BBA333A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233184"/>
              </p:ext>
            </p:extLst>
          </p:nvPr>
        </p:nvGraphicFramePr>
        <p:xfrm>
          <a:off x="965451" y="406946"/>
          <a:ext cx="12235130" cy="6087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23567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B308913-0098-99FB-8660-170996FEBFFB}"/>
              </a:ext>
            </a:extLst>
          </p:cNvPr>
          <p:cNvSpPr/>
          <p:nvPr/>
        </p:nvSpPr>
        <p:spPr>
          <a:xfrm>
            <a:off x="0" y="4054372"/>
            <a:ext cx="12192000" cy="291616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E69DA786-DD62-4744-8A5D-DDA6FD2C8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EBF72FC-C99E-4F3D-8741-6FBC50E60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461134" y="426265"/>
            <a:ext cx="3775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de vigilancia</a:t>
            </a:r>
            <a:endParaRPr lang="es-419" sz="2400" b="1" dirty="0">
              <a:solidFill>
                <a:schemeClr val="bg1"/>
              </a:solidFill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A9B9BB10-EA1C-497A-A405-04C2A5B044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980988"/>
              </p:ext>
            </p:extLst>
          </p:nvPr>
        </p:nvGraphicFramePr>
        <p:xfrm>
          <a:off x="3266395" y="1102947"/>
          <a:ext cx="8925606" cy="501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empresario negocia mercado de valores en línea en pantalla teblet, concepto de inversión digital - metodologia fotografías e imágenes de stock">
            <a:extLst>
              <a:ext uri="{FF2B5EF4-FFF2-40B4-BE49-F238E27FC236}">
                <a16:creationId xmlns:a16="http://schemas.microsoft.com/office/drawing/2014/main" xmlns="" id="{2D26E85C-4C23-42BC-A0CA-51EC20522A63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2" r="30282"/>
          <a:stretch>
            <a:fillRect/>
          </a:stretch>
        </p:blipFill>
        <p:spPr bwMode="auto">
          <a:xfrm>
            <a:off x="-1" y="887930"/>
            <a:ext cx="3215022" cy="48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037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C79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00C79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50000"/>
          </a:lnSpc>
          <a:defRPr sz="1200">
            <a:solidFill>
              <a:schemeClr val="tx1">
                <a:lumMod val="50000"/>
                <a:lumOff val="50000"/>
              </a:schemeClr>
            </a:solidFill>
            <a:latin typeface="Lato" panose="020F0502020204030203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909</Words>
  <Application>Microsoft Office PowerPoint</Application>
  <PresentationFormat>Panorámica</PresentationFormat>
  <Paragraphs>112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Helvetica Neue</vt:lpstr>
      <vt:lpstr>Noto Sans Symbols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achmad rizki</dc:creator>
  <cp:lastModifiedBy>Alejandra del Pilar Diaz Gomez</cp:lastModifiedBy>
  <cp:revision>101</cp:revision>
  <dcterms:created xsi:type="dcterms:W3CDTF">2022-06-02T12:53:59Z</dcterms:created>
  <dcterms:modified xsi:type="dcterms:W3CDTF">2022-08-17T17:24:08Z</dcterms:modified>
</cp:coreProperties>
</file>