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92" r:id="rId4"/>
    <p:sldId id="295" r:id="rId5"/>
    <p:sldId id="313" r:id="rId6"/>
    <p:sldId id="314" r:id="rId7"/>
    <p:sldId id="285" r:id="rId8"/>
    <p:sldId id="296" r:id="rId9"/>
    <p:sldId id="297" r:id="rId10"/>
    <p:sldId id="298" r:id="rId11"/>
    <p:sldId id="304" r:id="rId12"/>
    <p:sldId id="303" r:id="rId13"/>
    <p:sldId id="302" r:id="rId14"/>
    <p:sldId id="301" r:id="rId15"/>
    <p:sldId id="308" r:id="rId16"/>
    <p:sldId id="307" r:id="rId17"/>
    <p:sldId id="306" r:id="rId18"/>
    <p:sldId id="310" r:id="rId19"/>
    <p:sldId id="264" r:id="rId20"/>
    <p:sldId id="294" r:id="rId21"/>
    <p:sldId id="284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menez" initials="AJ" lastIdx="9" clrIdx="0">
    <p:extLst>
      <p:ext uri="{19B8F6BF-5375-455C-9EA6-DF929625EA0E}">
        <p15:presenceInfo xmlns:p15="http://schemas.microsoft.com/office/powerpoint/2012/main" userId="Andrea Jime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263"/>
    <a:srgbClr val="FFFFFF"/>
    <a:srgbClr val="008A63"/>
    <a:srgbClr val="A3EFD2"/>
    <a:srgbClr val="00C790"/>
    <a:srgbClr val="33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19.017" idx="1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B12B2-A038-432F-B301-913BD93C04E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F655C00-1A17-4C32-B41D-8FA97D2C7374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Identificar la presentación de un brote y/o situación de alerta en intoxicaciones por sustancias químicas.</a:t>
          </a:r>
          <a:endParaRPr lang="es-CO" dirty="0"/>
        </a:p>
      </dgm:t>
    </dgm:pt>
    <dgm:pt modelId="{EBE42EB4-115F-46A5-8D3A-8DEEA15A100F}" type="parTrans" cxnId="{669ABEAC-C3FF-419F-A916-04874A009E4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C2D5571-88D8-450F-9115-C26A762395F7}" type="sibTrans" cxnId="{669ABEAC-C3FF-419F-A916-04874A009E4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5A4C72C-2479-4E16-BFDC-DFED04B00A8D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Estandarizar el proceso de intervención ante brotes o alertas epidemiológicas por intoxicaciones sustancias químicas a nivel territorial.</a:t>
          </a:r>
          <a:endParaRPr lang="es-CO" dirty="0"/>
        </a:p>
      </dgm:t>
    </dgm:pt>
    <dgm:pt modelId="{067DE366-0C00-43A8-A93D-6F6361984E32}" type="parTrans" cxnId="{842498C2-94FE-47D2-BBB6-E7AEF1A9E02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FBBDCC7-FAEF-411C-9532-EA13A60984AC}" type="sibTrans" cxnId="{842498C2-94FE-47D2-BBB6-E7AEF1A9E02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11041BD-F50D-4EE8-B6AE-DA2D58ACEF1A}" type="pres">
      <dgm:prSet presAssocID="{6ADB12B2-A038-432F-B301-913BD93C04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5F5FAE3D-243D-41F1-B9E5-85397E3A1822}" type="pres">
      <dgm:prSet presAssocID="{6ADB12B2-A038-432F-B301-913BD93C04E2}" presName="Name1" presStyleCnt="0"/>
      <dgm:spPr/>
    </dgm:pt>
    <dgm:pt modelId="{3864E5F2-8FB2-4E58-AACA-9F0A970608A3}" type="pres">
      <dgm:prSet presAssocID="{6ADB12B2-A038-432F-B301-913BD93C04E2}" presName="cycle" presStyleCnt="0"/>
      <dgm:spPr/>
    </dgm:pt>
    <dgm:pt modelId="{B3855140-90E9-4690-8EE5-0C1B606A4A2F}" type="pres">
      <dgm:prSet presAssocID="{6ADB12B2-A038-432F-B301-913BD93C04E2}" presName="srcNode" presStyleLbl="node1" presStyleIdx="0" presStyleCnt="2"/>
      <dgm:spPr/>
    </dgm:pt>
    <dgm:pt modelId="{2572579A-F534-4351-BBBB-61973C1558DC}" type="pres">
      <dgm:prSet presAssocID="{6ADB12B2-A038-432F-B301-913BD93C04E2}" presName="conn" presStyleLbl="parChTrans1D2" presStyleIdx="0" presStyleCnt="1"/>
      <dgm:spPr/>
      <dgm:t>
        <a:bodyPr/>
        <a:lstStyle/>
        <a:p>
          <a:endParaRPr lang="es-CO"/>
        </a:p>
      </dgm:t>
    </dgm:pt>
    <dgm:pt modelId="{8611009D-EB3F-454D-8A61-9DAF19DEE643}" type="pres">
      <dgm:prSet presAssocID="{6ADB12B2-A038-432F-B301-913BD93C04E2}" presName="extraNode" presStyleLbl="node1" presStyleIdx="0" presStyleCnt="2"/>
      <dgm:spPr/>
    </dgm:pt>
    <dgm:pt modelId="{D7F4F066-EA06-448D-A180-3577D3EDDC29}" type="pres">
      <dgm:prSet presAssocID="{6ADB12B2-A038-432F-B301-913BD93C04E2}" presName="dstNode" presStyleLbl="node1" presStyleIdx="0" presStyleCnt="2"/>
      <dgm:spPr/>
    </dgm:pt>
    <dgm:pt modelId="{B555DFA2-AC25-4760-8A58-27CE26B9F809}" type="pres">
      <dgm:prSet presAssocID="{6F655C00-1A17-4C32-B41D-8FA97D2C737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45D4AF-00BD-4E14-9707-DB1CA27A88F6}" type="pres">
      <dgm:prSet presAssocID="{6F655C00-1A17-4C32-B41D-8FA97D2C7374}" presName="accent_1" presStyleCnt="0"/>
      <dgm:spPr/>
    </dgm:pt>
    <dgm:pt modelId="{A4101000-DCB7-4597-A851-3369B9265303}" type="pres">
      <dgm:prSet presAssocID="{6F655C00-1A17-4C32-B41D-8FA97D2C7374}" presName="accentRepeatNode" presStyleLbl="solidFgAcc1" presStyleIdx="0" presStyleCnt="2" custLinFactNeighborX="-3609"/>
      <dgm:spPr/>
    </dgm:pt>
    <dgm:pt modelId="{BDACBE3E-BE81-4CDB-86D1-E4D731F477E5}" type="pres">
      <dgm:prSet presAssocID="{35A4C72C-2479-4E16-BFDC-DFED04B00A8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F0EC10-DE6B-4FF7-8DE3-AB63869EB91A}" type="pres">
      <dgm:prSet presAssocID="{35A4C72C-2479-4E16-BFDC-DFED04B00A8D}" presName="accent_2" presStyleCnt="0"/>
      <dgm:spPr/>
    </dgm:pt>
    <dgm:pt modelId="{26C24E46-2AB5-4703-AC5D-C688C960F4D8}" type="pres">
      <dgm:prSet presAssocID="{35A4C72C-2479-4E16-BFDC-DFED04B00A8D}" presName="accentRepeatNode" presStyleLbl="solidFgAcc1" presStyleIdx="1" presStyleCnt="2" custLinFactNeighborX="5819" custLinFactNeighborY="-7160"/>
      <dgm:spPr/>
    </dgm:pt>
  </dgm:ptLst>
  <dgm:cxnLst>
    <dgm:cxn modelId="{822AC970-B71F-4212-8233-D279194A9AB3}" type="presOf" srcId="{7C2D5571-88D8-450F-9115-C26A762395F7}" destId="{2572579A-F534-4351-BBBB-61973C1558DC}" srcOrd="0" destOrd="0" presId="urn:microsoft.com/office/officeart/2008/layout/VerticalCurvedList"/>
    <dgm:cxn modelId="{669ABEAC-C3FF-419F-A916-04874A009E4D}" srcId="{6ADB12B2-A038-432F-B301-913BD93C04E2}" destId="{6F655C00-1A17-4C32-B41D-8FA97D2C7374}" srcOrd="0" destOrd="0" parTransId="{EBE42EB4-115F-46A5-8D3A-8DEEA15A100F}" sibTransId="{7C2D5571-88D8-450F-9115-C26A762395F7}"/>
    <dgm:cxn modelId="{842498C2-94FE-47D2-BBB6-E7AEF1A9E024}" srcId="{6ADB12B2-A038-432F-B301-913BD93C04E2}" destId="{35A4C72C-2479-4E16-BFDC-DFED04B00A8D}" srcOrd="1" destOrd="0" parTransId="{067DE366-0C00-43A8-A93D-6F6361984E32}" sibTransId="{0FBBDCC7-FAEF-411C-9532-EA13A60984AC}"/>
    <dgm:cxn modelId="{A77947F2-3784-4358-99E1-564C1DB8E9C5}" type="presOf" srcId="{35A4C72C-2479-4E16-BFDC-DFED04B00A8D}" destId="{BDACBE3E-BE81-4CDB-86D1-E4D731F477E5}" srcOrd="0" destOrd="0" presId="urn:microsoft.com/office/officeart/2008/layout/VerticalCurvedList"/>
    <dgm:cxn modelId="{B88763BF-C907-4938-8343-6FE496D6669F}" type="presOf" srcId="{6ADB12B2-A038-432F-B301-913BD93C04E2}" destId="{B11041BD-F50D-4EE8-B6AE-DA2D58ACEF1A}" srcOrd="0" destOrd="0" presId="urn:microsoft.com/office/officeart/2008/layout/VerticalCurvedList"/>
    <dgm:cxn modelId="{B694B0EB-1DC6-4B03-807C-36E393C0EFBD}" type="presOf" srcId="{6F655C00-1A17-4C32-B41D-8FA97D2C7374}" destId="{B555DFA2-AC25-4760-8A58-27CE26B9F809}" srcOrd="0" destOrd="0" presId="urn:microsoft.com/office/officeart/2008/layout/VerticalCurvedList"/>
    <dgm:cxn modelId="{B260155E-775A-40C1-8DEA-C5177807A3A0}" type="presParOf" srcId="{B11041BD-F50D-4EE8-B6AE-DA2D58ACEF1A}" destId="{5F5FAE3D-243D-41F1-B9E5-85397E3A1822}" srcOrd="0" destOrd="0" presId="urn:microsoft.com/office/officeart/2008/layout/VerticalCurvedList"/>
    <dgm:cxn modelId="{7D64C21A-BB0B-42E2-9234-5D4E7163A024}" type="presParOf" srcId="{5F5FAE3D-243D-41F1-B9E5-85397E3A1822}" destId="{3864E5F2-8FB2-4E58-AACA-9F0A970608A3}" srcOrd="0" destOrd="0" presId="urn:microsoft.com/office/officeart/2008/layout/VerticalCurvedList"/>
    <dgm:cxn modelId="{AABD8F87-FB43-4237-A284-191F9EEC2DFC}" type="presParOf" srcId="{3864E5F2-8FB2-4E58-AACA-9F0A970608A3}" destId="{B3855140-90E9-4690-8EE5-0C1B606A4A2F}" srcOrd="0" destOrd="0" presId="urn:microsoft.com/office/officeart/2008/layout/VerticalCurvedList"/>
    <dgm:cxn modelId="{5B20181C-C59C-4DBE-AA61-5204C5AFD4C7}" type="presParOf" srcId="{3864E5F2-8FB2-4E58-AACA-9F0A970608A3}" destId="{2572579A-F534-4351-BBBB-61973C1558DC}" srcOrd="1" destOrd="0" presId="urn:microsoft.com/office/officeart/2008/layout/VerticalCurvedList"/>
    <dgm:cxn modelId="{5E52891C-A866-478C-B6B8-B08D9CD14C3F}" type="presParOf" srcId="{3864E5F2-8FB2-4E58-AACA-9F0A970608A3}" destId="{8611009D-EB3F-454D-8A61-9DAF19DEE643}" srcOrd="2" destOrd="0" presId="urn:microsoft.com/office/officeart/2008/layout/VerticalCurvedList"/>
    <dgm:cxn modelId="{E9244EB0-FA63-487C-984A-FF251E157B04}" type="presParOf" srcId="{3864E5F2-8FB2-4E58-AACA-9F0A970608A3}" destId="{D7F4F066-EA06-448D-A180-3577D3EDDC29}" srcOrd="3" destOrd="0" presId="urn:microsoft.com/office/officeart/2008/layout/VerticalCurvedList"/>
    <dgm:cxn modelId="{96864437-C802-43CB-9D66-A525DB049EFE}" type="presParOf" srcId="{5F5FAE3D-243D-41F1-B9E5-85397E3A1822}" destId="{B555DFA2-AC25-4760-8A58-27CE26B9F809}" srcOrd="1" destOrd="0" presId="urn:microsoft.com/office/officeart/2008/layout/VerticalCurvedList"/>
    <dgm:cxn modelId="{40E6EB9A-E253-432C-9370-E205A50417BB}" type="presParOf" srcId="{5F5FAE3D-243D-41F1-B9E5-85397E3A1822}" destId="{D945D4AF-00BD-4E14-9707-DB1CA27A88F6}" srcOrd="2" destOrd="0" presId="urn:microsoft.com/office/officeart/2008/layout/VerticalCurvedList"/>
    <dgm:cxn modelId="{E7E3FDF5-22A8-4FF7-9677-73DF9D74F286}" type="presParOf" srcId="{D945D4AF-00BD-4E14-9707-DB1CA27A88F6}" destId="{A4101000-DCB7-4597-A851-3369B9265303}" srcOrd="0" destOrd="0" presId="urn:microsoft.com/office/officeart/2008/layout/VerticalCurvedList"/>
    <dgm:cxn modelId="{6F972619-6210-4600-B4A5-E39F24BF540E}" type="presParOf" srcId="{5F5FAE3D-243D-41F1-B9E5-85397E3A1822}" destId="{BDACBE3E-BE81-4CDB-86D1-E4D731F477E5}" srcOrd="3" destOrd="0" presId="urn:microsoft.com/office/officeart/2008/layout/VerticalCurvedList"/>
    <dgm:cxn modelId="{684FC712-B0A0-44CD-9C1B-7767A738581C}" type="presParOf" srcId="{5F5FAE3D-243D-41F1-B9E5-85397E3A1822}" destId="{1DF0EC10-DE6B-4FF7-8DE3-AB63869EB91A}" srcOrd="4" destOrd="0" presId="urn:microsoft.com/office/officeart/2008/layout/VerticalCurvedList"/>
    <dgm:cxn modelId="{04008BEB-EFA5-4C6A-B32C-46991C07EB9A}" type="presParOf" srcId="{1DF0EC10-DE6B-4FF7-8DE3-AB63869EB91A}" destId="{26C24E46-2AB5-4703-AC5D-C688C960F4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F153A9-BA3E-4921-BC21-05232F214059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74C60A8-B8BF-404C-9D8F-55948B55CFD0}">
      <dgm:prSet custT="1"/>
      <dgm:spPr/>
      <dgm:t>
        <a:bodyPr/>
        <a:lstStyle/>
        <a:p>
          <a:pPr rtl="0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Criterios guía</a:t>
          </a:r>
          <a:endParaRPr lang="es-CO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CB5AB-8913-454F-868D-CF0B6292189D}" type="parTrans" cxnId="{7A04A33C-18C3-455D-94C0-9C98395BDB4A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633BD-1AB5-4174-8D4C-DE08242BF5F2}" type="sibTrans" cxnId="{7A04A33C-18C3-455D-94C0-9C98395BDB4A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99CDB-0625-44E2-8926-2C7DF2689B1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Todos los casos deben haber recibido una dosis de la sustancia.</a:t>
          </a:r>
          <a:endParaRPr lang="es-CO" sz="18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7E59F-090C-44DF-9DFC-13A1A76F4C9E}" type="parTrans" cxnId="{34A8C9D9-5BC5-497A-A1B3-E7190745D5E2}">
      <dgm:prSet custT="1"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8DA71-6937-4162-8433-7C0938F7FA47}" type="sibTrans" cxnId="{34A8C9D9-5BC5-497A-A1B3-E7190745D5E2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806CF-2D96-4BB2-A0A4-B9AF442F3A4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Aparición de síntomas dentro de un tiempo razonable después de ocurrida la exposición.</a:t>
          </a:r>
          <a:endParaRPr lang="es-CO" sz="18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7872D-7C8C-4F9A-9FCF-BB629A4EB7B2}" type="parTrans" cxnId="{7C6F4B9C-0CB6-4394-A9F2-E7B887261806}">
      <dgm:prSet custT="1"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7C574-7C1B-436E-93F2-5AF98D347312}" type="sibTrans" cxnId="{7C6F4B9C-0CB6-4394-A9F2-E7B887261806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AB1E8-6356-449E-AE98-73902150C44F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Pronta recuperación luego de cese de la exposición, a menos que el paciente fallezca o haya ocurrido un daño grave y/o permanente.</a:t>
          </a:r>
          <a:endParaRPr lang="es-CO" sz="18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D21EA-3A92-47E1-9102-2A7DC18D02E4}" type="parTrans" cxnId="{325F88ED-4A52-4F3C-BB95-23ACB1433BF8}">
      <dgm:prSet custT="1"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710A0-5086-494B-B106-84BF77BD1278}" type="sibTrans" cxnId="{325F88ED-4A52-4F3C-BB95-23ACB1433BF8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DE9CD-9771-4A47-B937-305B00F2CD3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cuadro clínico incluye síntomas y signos que deben ser más o menos consistentes entre la población afectada.</a:t>
          </a:r>
          <a:endParaRPr lang="es-CO" sz="18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83898-B4DF-432C-991B-EF5901FEC717}" type="parTrans" cxnId="{D5AC57D8-D24D-4D06-88EF-B4763BC9E826}">
      <dgm:prSet custT="1"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20790-0726-4886-9F75-B2D4D33C21C5}" type="sibTrans" cxnId="{D5AC57D8-D24D-4D06-88EF-B4763BC9E826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D61F5-6CA1-489E-B31A-199839BABBF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Debe conocerse que la sustancia posiblemente involucrada produce dicho cuadro clínico.</a:t>
          </a:r>
          <a:endParaRPr lang="es-CO" sz="18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BC689-EF35-4DD5-9496-42CEF1554E72}" type="parTrans" cxnId="{A119D7E0-5B2D-4D9E-BD61-972A10311675}">
      <dgm:prSet custT="1"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8B0FE-C37F-42F4-9A8A-A7DBB8522525}" type="sibTrans" cxnId="{A119D7E0-5B2D-4D9E-BD61-972A10311675}">
      <dgm:prSet/>
      <dgm:spPr/>
      <dgm:t>
        <a:bodyPr/>
        <a:lstStyle/>
        <a:p>
          <a:endParaRPr lang="es-CO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0E95E-F16A-4112-9683-498308352DAD}" type="pres">
      <dgm:prSet presAssocID="{F2F153A9-BA3E-4921-BC21-05232F2140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413570-E3ED-4ECB-B96E-9775566EE17B}" type="pres">
      <dgm:prSet presAssocID="{774C60A8-B8BF-404C-9D8F-55948B55CFD0}" presName="root1" presStyleCnt="0"/>
      <dgm:spPr/>
    </dgm:pt>
    <dgm:pt modelId="{73A67477-A104-4BF2-88A1-C8C80B1DA2C0}" type="pres">
      <dgm:prSet presAssocID="{774C60A8-B8BF-404C-9D8F-55948B55CF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A6EE48-D320-4337-B4E3-625AB4305DEB}" type="pres">
      <dgm:prSet presAssocID="{774C60A8-B8BF-404C-9D8F-55948B55CFD0}" presName="level2hierChild" presStyleCnt="0"/>
      <dgm:spPr/>
    </dgm:pt>
    <dgm:pt modelId="{13578525-9F72-4BEB-BD2C-6CCCBBCBD555}" type="pres">
      <dgm:prSet presAssocID="{4E67E59F-090C-44DF-9DFC-13A1A76F4C9E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B3E68D57-1D2E-48A5-B07F-42A0D4FDCD05}" type="pres">
      <dgm:prSet presAssocID="{4E67E59F-090C-44DF-9DFC-13A1A76F4C9E}" presName="connTx" presStyleLbl="parChTrans1D2" presStyleIdx="0" presStyleCnt="5"/>
      <dgm:spPr/>
      <dgm:t>
        <a:bodyPr/>
        <a:lstStyle/>
        <a:p>
          <a:endParaRPr lang="es-CO"/>
        </a:p>
      </dgm:t>
    </dgm:pt>
    <dgm:pt modelId="{A8E68453-BC89-4D4A-A905-E6228E1E82A5}" type="pres">
      <dgm:prSet presAssocID="{BD699CDB-0625-44E2-8926-2C7DF2689B10}" presName="root2" presStyleCnt="0"/>
      <dgm:spPr/>
    </dgm:pt>
    <dgm:pt modelId="{2A62774F-DC3A-45AD-B6BF-C49A11DD42EA}" type="pres">
      <dgm:prSet presAssocID="{BD699CDB-0625-44E2-8926-2C7DF2689B10}" presName="LevelTwoTextNode" presStyleLbl="node2" presStyleIdx="0" presStyleCnt="5" custScaleX="5201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0788E8-CE64-4393-951D-A26F74E3CA96}" type="pres">
      <dgm:prSet presAssocID="{BD699CDB-0625-44E2-8926-2C7DF2689B10}" presName="level3hierChild" presStyleCnt="0"/>
      <dgm:spPr/>
    </dgm:pt>
    <dgm:pt modelId="{B4A16BFD-214D-43C9-80BC-1A457C6AA31D}" type="pres">
      <dgm:prSet presAssocID="{CFB7872D-7C8C-4F9A-9FCF-BB629A4EB7B2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4E5646EE-2042-4367-8E4A-D5746B944495}" type="pres">
      <dgm:prSet presAssocID="{CFB7872D-7C8C-4F9A-9FCF-BB629A4EB7B2}" presName="connTx" presStyleLbl="parChTrans1D2" presStyleIdx="1" presStyleCnt="5"/>
      <dgm:spPr/>
      <dgm:t>
        <a:bodyPr/>
        <a:lstStyle/>
        <a:p>
          <a:endParaRPr lang="es-CO"/>
        </a:p>
      </dgm:t>
    </dgm:pt>
    <dgm:pt modelId="{E9E8E6AD-1726-4173-9C58-D3AA02F55E7F}" type="pres">
      <dgm:prSet presAssocID="{D21806CF-2D96-4BB2-A0A4-B9AF442F3A44}" presName="root2" presStyleCnt="0"/>
      <dgm:spPr/>
    </dgm:pt>
    <dgm:pt modelId="{F9DCE657-5186-41E0-A959-8BFF91049838}" type="pres">
      <dgm:prSet presAssocID="{D21806CF-2D96-4BB2-A0A4-B9AF442F3A44}" presName="LevelTwoTextNode" presStyleLbl="node2" presStyleIdx="1" presStyleCnt="5" custScaleX="5201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72C6EB-292D-41F0-A9D3-62C0D4A0BE47}" type="pres">
      <dgm:prSet presAssocID="{D21806CF-2D96-4BB2-A0A4-B9AF442F3A44}" presName="level3hierChild" presStyleCnt="0"/>
      <dgm:spPr/>
    </dgm:pt>
    <dgm:pt modelId="{826F844A-9E5C-4FE6-9CAD-D3D07A1CE217}" type="pres">
      <dgm:prSet presAssocID="{8B4D21EA-3A92-47E1-9102-2A7DC18D02E4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3BE480BB-BBD6-4816-9FCB-356516876748}" type="pres">
      <dgm:prSet presAssocID="{8B4D21EA-3A92-47E1-9102-2A7DC18D02E4}" presName="connTx" presStyleLbl="parChTrans1D2" presStyleIdx="2" presStyleCnt="5"/>
      <dgm:spPr/>
      <dgm:t>
        <a:bodyPr/>
        <a:lstStyle/>
        <a:p>
          <a:endParaRPr lang="es-CO"/>
        </a:p>
      </dgm:t>
    </dgm:pt>
    <dgm:pt modelId="{C72DC7C9-C861-40E9-8BF2-F4FA87017972}" type="pres">
      <dgm:prSet presAssocID="{4F3AB1E8-6356-449E-AE98-73902150C44F}" presName="root2" presStyleCnt="0"/>
      <dgm:spPr/>
    </dgm:pt>
    <dgm:pt modelId="{90FFC6E8-D437-4B6E-97B2-1B8A98B05AA6}" type="pres">
      <dgm:prSet presAssocID="{4F3AB1E8-6356-449E-AE98-73902150C44F}" presName="LevelTwoTextNode" presStyleLbl="node2" presStyleIdx="2" presStyleCnt="5" custScaleX="5201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458D0A-A56A-47F7-8877-8415F33CA123}" type="pres">
      <dgm:prSet presAssocID="{4F3AB1E8-6356-449E-AE98-73902150C44F}" presName="level3hierChild" presStyleCnt="0"/>
      <dgm:spPr/>
    </dgm:pt>
    <dgm:pt modelId="{91F9FE16-5748-4BB9-BCC4-0F9359F4BE9E}" type="pres">
      <dgm:prSet presAssocID="{66383898-B4DF-432C-991B-EF5901FEC717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821125F0-8E3A-4E10-8B99-455B0B39F5E4}" type="pres">
      <dgm:prSet presAssocID="{66383898-B4DF-432C-991B-EF5901FEC717}" presName="connTx" presStyleLbl="parChTrans1D2" presStyleIdx="3" presStyleCnt="5"/>
      <dgm:spPr/>
      <dgm:t>
        <a:bodyPr/>
        <a:lstStyle/>
        <a:p>
          <a:endParaRPr lang="es-CO"/>
        </a:p>
      </dgm:t>
    </dgm:pt>
    <dgm:pt modelId="{57052D98-9AF9-43DE-8D2E-074A264D9017}" type="pres">
      <dgm:prSet presAssocID="{686DE9CD-9771-4A47-B937-305B00F2CD32}" presName="root2" presStyleCnt="0"/>
      <dgm:spPr/>
    </dgm:pt>
    <dgm:pt modelId="{0FE0E81A-E8F9-4D24-B7E5-1F804B2B0830}" type="pres">
      <dgm:prSet presAssocID="{686DE9CD-9771-4A47-B937-305B00F2CD32}" presName="LevelTwoTextNode" presStyleLbl="node2" presStyleIdx="3" presStyleCnt="5" custScaleX="51898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FCA5ADB-1C71-437D-BD1F-A3FB0FCEC4B5}" type="pres">
      <dgm:prSet presAssocID="{686DE9CD-9771-4A47-B937-305B00F2CD32}" presName="level3hierChild" presStyleCnt="0"/>
      <dgm:spPr/>
    </dgm:pt>
    <dgm:pt modelId="{736B45F0-7D73-47AD-A6F5-9FCCD939FCB7}" type="pres">
      <dgm:prSet presAssocID="{C60BC689-EF35-4DD5-9496-42CEF1554E72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77B612E6-8542-4F35-91D8-0E5ACAD314F2}" type="pres">
      <dgm:prSet presAssocID="{C60BC689-EF35-4DD5-9496-42CEF1554E72}" presName="connTx" presStyleLbl="parChTrans1D2" presStyleIdx="4" presStyleCnt="5"/>
      <dgm:spPr/>
      <dgm:t>
        <a:bodyPr/>
        <a:lstStyle/>
        <a:p>
          <a:endParaRPr lang="es-CO"/>
        </a:p>
      </dgm:t>
    </dgm:pt>
    <dgm:pt modelId="{938B66D8-F501-4FB8-B402-B8879FDC9C52}" type="pres">
      <dgm:prSet presAssocID="{B6FD61F5-6CA1-489E-B31A-199839BABBF5}" presName="root2" presStyleCnt="0"/>
      <dgm:spPr/>
    </dgm:pt>
    <dgm:pt modelId="{9473EA9D-0848-4626-B680-D78A6E9FEE98}" type="pres">
      <dgm:prSet presAssocID="{B6FD61F5-6CA1-489E-B31A-199839BABBF5}" presName="LevelTwoTextNode" presStyleLbl="node2" presStyleIdx="4" presStyleCnt="5" custScaleX="51773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21D8B3-2175-4739-8D0A-DC342EEEB295}" type="pres">
      <dgm:prSet presAssocID="{B6FD61F5-6CA1-489E-B31A-199839BABBF5}" presName="level3hierChild" presStyleCnt="0"/>
      <dgm:spPr/>
    </dgm:pt>
  </dgm:ptLst>
  <dgm:cxnLst>
    <dgm:cxn modelId="{D5AC57D8-D24D-4D06-88EF-B4763BC9E826}" srcId="{774C60A8-B8BF-404C-9D8F-55948B55CFD0}" destId="{686DE9CD-9771-4A47-B937-305B00F2CD32}" srcOrd="3" destOrd="0" parTransId="{66383898-B4DF-432C-991B-EF5901FEC717}" sibTransId="{40D20790-0726-4886-9F75-B2D4D33C21C5}"/>
    <dgm:cxn modelId="{235DD524-EFDA-4C58-83B2-52594B41868D}" type="presOf" srcId="{CFB7872D-7C8C-4F9A-9FCF-BB629A4EB7B2}" destId="{B4A16BFD-214D-43C9-80BC-1A457C6AA31D}" srcOrd="0" destOrd="0" presId="urn:microsoft.com/office/officeart/2008/layout/HorizontalMultiLevelHierarchy"/>
    <dgm:cxn modelId="{E53B7E99-E552-4DE2-AB95-43B67CF7470D}" type="presOf" srcId="{C60BC689-EF35-4DD5-9496-42CEF1554E72}" destId="{77B612E6-8542-4F35-91D8-0E5ACAD314F2}" srcOrd="1" destOrd="0" presId="urn:microsoft.com/office/officeart/2008/layout/HorizontalMultiLevelHierarchy"/>
    <dgm:cxn modelId="{789D2502-BA5E-41F8-A4B2-E6388B95296A}" type="presOf" srcId="{66383898-B4DF-432C-991B-EF5901FEC717}" destId="{821125F0-8E3A-4E10-8B99-455B0B39F5E4}" srcOrd="1" destOrd="0" presId="urn:microsoft.com/office/officeart/2008/layout/HorizontalMultiLevelHierarchy"/>
    <dgm:cxn modelId="{224B0BFD-6A76-4D3F-89EE-47F871C9B42B}" type="presOf" srcId="{774C60A8-B8BF-404C-9D8F-55948B55CFD0}" destId="{73A67477-A104-4BF2-88A1-C8C80B1DA2C0}" srcOrd="0" destOrd="0" presId="urn:microsoft.com/office/officeart/2008/layout/HorizontalMultiLevelHierarchy"/>
    <dgm:cxn modelId="{11F4CFC1-EE36-4AC8-8A23-2F493F340C05}" type="presOf" srcId="{CFB7872D-7C8C-4F9A-9FCF-BB629A4EB7B2}" destId="{4E5646EE-2042-4367-8E4A-D5746B944495}" srcOrd="1" destOrd="0" presId="urn:microsoft.com/office/officeart/2008/layout/HorizontalMultiLevelHierarchy"/>
    <dgm:cxn modelId="{34A8C9D9-5BC5-497A-A1B3-E7190745D5E2}" srcId="{774C60A8-B8BF-404C-9D8F-55948B55CFD0}" destId="{BD699CDB-0625-44E2-8926-2C7DF2689B10}" srcOrd="0" destOrd="0" parTransId="{4E67E59F-090C-44DF-9DFC-13A1A76F4C9E}" sibTransId="{5E38DA71-6937-4162-8433-7C0938F7FA47}"/>
    <dgm:cxn modelId="{7A04A33C-18C3-455D-94C0-9C98395BDB4A}" srcId="{F2F153A9-BA3E-4921-BC21-05232F214059}" destId="{774C60A8-B8BF-404C-9D8F-55948B55CFD0}" srcOrd="0" destOrd="0" parTransId="{878CB5AB-8913-454F-868D-CF0B6292189D}" sibTransId="{7C2633BD-1AB5-4174-8D4C-DE08242BF5F2}"/>
    <dgm:cxn modelId="{98101E66-0C39-42CD-8ACF-EAF2C9D9F476}" type="presOf" srcId="{4E67E59F-090C-44DF-9DFC-13A1A76F4C9E}" destId="{B3E68D57-1D2E-48A5-B07F-42A0D4FDCD05}" srcOrd="1" destOrd="0" presId="urn:microsoft.com/office/officeart/2008/layout/HorizontalMultiLevelHierarchy"/>
    <dgm:cxn modelId="{BF3A6EA8-EB47-4493-9905-0D29B97E3529}" type="presOf" srcId="{4E67E59F-090C-44DF-9DFC-13A1A76F4C9E}" destId="{13578525-9F72-4BEB-BD2C-6CCCBBCBD555}" srcOrd="0" destOrd="0" presId="urn:microsoft.com/office/officeart/2008/layout/HorizontalMultiLevelHierarchy"/>
    <dgm:cxn modelId="{8B1FCECE-0C33-42BC-B647-6951B07D772D}" type="presOf" srcId="{686DE9CD-9771-4A47-B937-305B00F2CD32}" destId="{0FE0E81A-E8F9-4D24-B7E5-1F804B2B0830}" srcOrd="0" destOrd="0" presId="urn:microsoft.com/office/officeart/2008/layout/HorizontalMultiLevelHierarchy"/>
    <dgm:cxn modelId="{68756FF1-2016-485A-8F8C-EFC5882B9981}" type="presOf" srcId="{66383898-B4DF-432C-991B-EF5901FEC717}" destId="{91F9FE16-5748-4BB9-BCC4-0F9359F4BE9E}" srcOrd="0" destOrd="0" presId="urn:microsoft.com/office/officeart/2008/layout/HorizontalMultiLevelHierarchy"/>
    <dgm:cxn modelId="{7AD2061B-6C4C-4604-BADD-A0A5765A3FE1}" type="presOf" srcId="{B6FD61F5-6CA1-489E-B31A-199839BABBF5}" destId="{9473EA9D-0848-4626-B680-D78A6E9FEE98}" srcOrd="0" destOrd="0" presId="urn:microsoft.com/office/officeart/2008/layout/HorizontalMultiLevelHierarchy"/>
    <dgm:cxn modelId="{325F88ED-4A52-4F3C-BB95-23ACB1433BF8}" srcId="{774C60A8-B8BF-404C-9D8F-55948B55CFD0}" destId="{4F3AB1E8-6356-449E-AE98-73902150C44F}" srcOrd="2" destOrd="0" parTransId="{8B4D21EA-3A92-47E1-9102-2A7DC18D02E4}" sibTransId="{854710A0-5086-494B-B106-84BF77BD1278}"/>
    <dgm:cxn modelId="{7C6F4B9C-0CB6-4394-A9F2-E7B887261806}" srcId="{774C60A8-B8BF-404C-9D8F-55948B55CFD0}" destId="{D21806CF-2D96-4BB2-A0A4-B9AF442F3A44}" srcOrd="1" destOrd="0" parTransId="{CFB7872D-7C8C-4F9A-9FCF-BB629A4EB7B2}" sibTransId="{8917C574-7C1B-436E-93F2-5AF98D347312}"/>
    <dgm:cxn modelId="{524DCF8E-F92C-4585-BF2D-B6BF974ACA96}" type="presOf" srcId="{8B4D21EA-3A92-47E1-9102-2A7DC18D02E4}" destId="{826F844A-9E5C-4FE6-9CAD-D3D07A1CE217}" srcOrd="0" destOrd="0" presId="urn:microsoft.com/office/officeart/2008/layout/HorizontalMultiLevelHierarchy"/>
    <dgm:cxn modelId="{7D8F9C8D-B5B3-4E60-AFB2-825C0F9FFCE5}" type="presOf" srcId="{F2F153A9-BA3E-4921-BC21-05232F214059}" destId="{4AB0E95E-F16A-4112-9683-498308352DAD}" srcOrd="0" destOrd="0" presId="urn:microsoft.com/office/officeart/2008/layout/HorizontalMultiLevelHierarchy"/>
    <dgm:cxn modelId="{852CAE7F-4645-43AC-A9B9-60A3C3FA502C}" type="presOf" srcId="{4F3AB1E8-6356-449E-AE98-73902150C44F}" destId="{90FFC6E8-D437-4B6E-97B2-1B8A98B05AA6}" srcOrd="0" destOrd="0" presId="urn:microsoft.com/office/officeart/2008/layout/HorizontalMultiLevelHierarchy"/>
    <dgm:cxn modelId="{DC9A64D2-8F71-4F99-8793-4F20069F3B08}" type="presOf" srcId="{8B4D21EA-3A92-47E1-9102-2A7DC18D02E4}" destId="{3BE480BB-BBD6-4816-9FCB-356516876748}" srcOrd="1" destOrd="0" presId="urn:microsoft.com/office/officeart/2008/layout/HorizontalMultiLevelHierarchy"/>
    <dgm:cxn modelId="{B6984B57-418E-465D-BEB7-3A38F9419635}" type="presOf" srcId="{C60BC689-EF35-4DD5-9496-42CEF1554E72}" destId="{736B45F0-7D73-47AD-A6F5-9FCCD939FCB7}" srcOrd="0" destOrd="0" presId="urn:microsoft.com/office/officeart/2008/layout/HorizontalMultiLevelHierarchy"/>
    <dgm:cxn modelId="{EBFA1E9C-B528-49FB-809F-704B74561787}" type="presOf" srcId="{D21806CF-2D96-4BB2-A0A4-B9AF442F3A44}" destId="{F9DCE657-5186-41E0-A959-8BFF91049838}" srcOrd="0" destOrd="0" presId="urn:microsoft.com/office/officeart/2008/layout/HorizontalMultiLevelHierarchy"/>
    <dgm:cxn modelId="{727F1B04-1B9D-4FFE-A146-1AA431E66F2A}" type="presOf" srcId="{BD699CDB-0625-44E2-8926-2C7DF2689B10}" destId="{2A62774F-DC3A-45AD-B6BF-C49A11DD42EA}" srcOrd="0" destOrd="0" presId="urn:microsoft.com/office/officeart/2008/layout/HorizontalMultiLevelHierarchy"/>
    <dgm:cxn modelId="{A119D7E0-5B2D-4D9E-BD61-972A10311675}" srcId="{774C60A8-B8BF-404C-9D8F-55948B55CFD0}" destId="{B6FD61F5-6CA1-489E-B31A-199839BABBF5}" srcOrd="4" destOrd="0" parTransId="{C60BC689-EF35-4DD5-9496-42CEF1554E72}" sibTransId="{FB48B0FE-C37F-42F4-9A8A-A7DBB8522525}"/>
    <dgm:cxn modelId="{C2A939C6-DD3B-4EAA-B74C-1B22842D9BE8}" type="presParOf" srcId="{4AB0E95E-F16A-4112-9683-498308352DAD}" destId="{73413570-E3ED-4ECB-B96E-9775566EE17B}" srcOrd="0" destOrd="0" presId="urn:microsoft.com/office/officeart/2008/layout/HorizontalMultiLevelHierarchy"/>
    <dgm:cxn modelId="{576D3EA7-2157-433D-ACD6-47DBD075A9BC}" type="presParOf" srcId="{73413570-E3ED-4ECB-B96E-9775566EE17B}" destId="{73A67477-A104-4BF2-88A1-C8C80B1DA2C0}" srcOrd="0" destOrd="0" presId="urn:microsoft.com/office/officeart/2008/layout/HorizontalMultiLevelHierarchy"/>
    <dgm:cxn modelId="{E3D2A5CC-195D-49FC-A7D4-BB8298FE59F9}" type="presParOf" srcId="{73413570-E3ED-4ECB-B96E-9775566EE17B}" destId="{78A6EE48-D320-4337-B4E3-625AB4305DEB}" srcOrd="1" destOrd="0" presId="urn:microsoft.com/office/officeart/2008/layout/HorizontalMultiLevelHierarchy"/>
    <dgm:cxn modelId="{C7898CA1-602F-4C08-9327-00BD1E1102E7}" type="presParOf" srcId="{78A6EE48-D320-4337-B4E3-625AB4305DEB}" destId="{13578525-9F72-4BEB-BD2C-6CCCBBCBD555}" srcOrd="0" destOrd="0" presId="urn:microsoft.com/office/officeart/2008/layout/HorizontalMultiLevelHierarchy"/>
    <dgm:cxn modelId="{27854968-0D06-48D0-80AC-4EA25C808AAE}" type="presParOf" srcId="{13578525-9F72-4BEB-BD2C-6CCCBBCBD555}" destId="{B3E68D57-1D2E-48A5-B07F-42A0D4FDCD05}" srcOrd="0" destOrd="0" presId="urn:microsoft.com/office/officeart/2008/layout/HorizontalMultiLevelHierarchy"/>
    <dgm:cxn modelId="{B0DF4591-9531-4105-BD63-F3A22A682C8C}" type="presParOf" srcId="{78A6EE48-D320-4337-B4E3-625AB4305DEB}" destId="{A8E68453-BC89-4D4A-A905-E6228E1E82A5}" srcOrd="1" destOrd="0" presId="urn:microsoft.com/office/officeart/2008/layout/HorizontalMultiLevelHierarchy"/>
    <dgm:cxn modelId="{19D0CE3D-685A-4FF4-80E7-B6ED6BDC253B}" type="presParOf" srcId="{A8E68453-BC89-4D4A-A905-E6228E1E82A5}" destId="{2A62774F-DC3A-45AD-B6BF-C49A11DD42EA}" srcOrd="0" destOrd="0" presId="urn:microsoft.com/office/officeart/2008/layout/HorizontalMultiLevelHierarchy"/>
    <dgm:cxn modelId="{F3E22CE9-3CF0-44DB-B9CA-E21E46AC79DC}" type="presParOf" srcId="{A8E68453-BC89-4D4A-A905-E6228E1E82A5}" destId="{2B0788E8-CE64-4393-951D-A26F74E3CA96}" srcOrd="1" destOrd="0" presId="urn:microsoft.com/office/officeart/2008/layout/HorizontalMultiLevelHierarchy"/>
    <dgm:cxn modelId="{CA4331F0-B514-4085-97C5-6434CEDF75C1}" type="presParOf" srcId="{78A6EE48-D320-4337-B4E3-625AB4305DEB}" destId="{B4A16BFD-214D-43C9-80BC-1A457C6AA31D}" srcOrd="2" destOrd="0" presId="urn:microsoft.com/office/officeart/2008/layout/HorizontalMultiLevelHierarchy"/>
    <dgm:cxn modelId="{ABFD95FD-51D7-4FEF-8866-5CCD0F429F17}" type="presParOf" srcId="{B4A16BFD-214D-43C9-80BC-1A457C6AA31D}" destId="{4E5646EE-2042-4367-8E4A-D5746B944495}" srcOrd="0" destOrd="0" presId="urn:microsoft.com/office/officeart/2008/layout/HorizontalMultiLevelHierarchy"/>
    <dgm:cxn modelId="{C283D545-107A-4091-BADA-957E26C1B46B}" type="presParOf" srcId="{78A6EE48-D320-4337-B4E3-625AB4305DEB}" destId="{E9E8E6AD-1726-4173-9C58-D3AA02F55E7F}" srcOrd="3" destOrd="0" presId="urn:microsoft.com/office/officeart/2008/layout/HorizontalMultiLevelHierarchy"/>
    <dgm:cxn modelId="{8B3979F3-3D47-449F-9796-18C62DF6C51A}" type="presParOf" srcId="{E9E8E6AD-1726-4173-9C58-D3AA02F55E7F}" destId="{F9DCE657-5186-41E0-A959-8BFF91049838}" srcOrd="0" destOrd="0" presId="urn:microsoft.com/office/officeart/2008/layout/HorizontalMultiLevelHierarchy"/>
    <dgm:cxn modelId="{6B9AF0E2-6AF1-4B20-8AF9-82708AF1EA99}" type="presParOf" srcId="{E9E8E6AD-1726-4173-9C58-D3AA02F55E7F}" destId="{6B72C6EB-292D-41F0-A9D3-62C0D4A0BE47}" srcOrd="1" destOrd="0" presId="urn:microsoft.com/office/officeart/2008/layout/HorizontalMultiLevelHierarchy"/>
    <dgm:cxn modelId="{28CCBCE5-5ABD-4826-ABF0-2ED6E979A537}" type="presParOf" srcId="{78A6EE48-D320-4337-B4E3-625AB4305DEB}" destId="{826F844A-9E5C-4FE6-9CAD-D3D07A1CE217}" srcOrd="4" destOrd="0" presId="urn:microsoft.com/office/officeart/2008/layout/HorizontalMultiLevelHierarchy"/>
    <dgm:cxn modelId="{4090FC93-811D-4FEA-8D65-9B74EBE282C6}" type="presParOf" srcId="{826F844A-9E5C-4FE6-9CAD-D3D07A1CE217}" destId="{3BE480BB-BBD6-4816-9FCB-356516876748}" srcOrd="0" destOrd="0" presId="urn:microsoft.com/office/officeart/2008/layout/HorizontalMultiLevelHierarchy"/>
    <dgm:cxn modelId="{B9D90CF3-9703-4FEC-B03F-415F7C56182A}" type="presParOf" srcId="{78A6EE48-D320-4337-B4E3-625AB4305DEB}" destId="{C72DC7C9-C861-40E9-8BF2-F4FA87017972}" srcOrd="5" destOrd="0" presId="urn:microsoft.com/office/officeart/2008/layout/HorizontalMultiLevelHierarchy"/>
    <dgm:cxn modelId="{5F835A97-9D9B-4978-A4AC-4F1A02EC7999}" type="presParOf" srcId="{C72DC7C9-C861-40E9-8BF2-F4FA87017972}" destId="{90FFC6E8-D437-4B6E-97B2-1B8A98B05AA6}" srcOrd="0" destOrd="0" presId="urn:microsoft.com/office/officeart/2008/layout/HorizontalMultiLevelHierarchy"/>
    <dgm:cxn modelId="{838D4A4F-D656-4853-B34F-C61C183778B2}" type="presParOf" srcId="{C72DC7C9-C861-40E9-8BF2-F4FA87017972}" destId="{E5458D0A-A56A-47F7-8877-8415F33CA123}" srcOrd="1" destOrd="0" presId="urn:microsoft.com/office/officeart/2008/layout/HorizontalMultiLevelHierarchy"/>
    <dgm:cxn modelId="{996A1085-082D-4DA7-8BC6-08DDD4AD736C}" type="presParOf" srcId="{78A6EE48-D320-4337-B4E3-625AB4305DEB}" destId="{91F9FE16-5748-4BB9-BCC4-0F9359F4BE9E}" srcOrd="6" destOrd="0" presId="urn:microsoft.com/office/officeart/2008/layout/HorizontalMultiLevelHierarchy"/>
    <dgm:cxn modelId="{E5523E01-22EA-4712-9B5C-B853704D35B8}" type="presParOf" srcId="{91F9FE16-5748-4BB9-BCC4-0F9359F4BE9E}" destId="{821125F0-8E3A-4E10-8B99-455B0B39F5E4}" srcOrd="0" destOrd="0" presId="urn:microsoft.com/office/officeart/2008/layout/HorizontalMultiLevelHierarchy"/>
    <dgm:cxn modelId="{7A004BB1-7760-4011-903E-B3A475842304}" type="presParOf" srcId="{78A6EE48-D320-4337-B4E3-625AB4305DEB}" destId="{57052D98-9AF9-43DE-8D2E-074A264D9017}" srcOrd="7" destOrd="0" presId="urn:microsoft.com/office/officeart/2008/layout/HorizontalMultiLevelHierarchy"/>
    <dgm:cxn modelId="{9D833F0A-EDBA-41A5-BFE4-AAD70C099B06}" type="presParOf" srcId="{57052D98-9AF9-43DE-8D2E-074A264D9017}" destId="{0FE0E81A-E8F9-4D24-B7E5-1F804B2B0830}" srcOrd="0" destOrd="0" presId="urn:microsoft.com/office/officeart/2008/layout/HorizontalMultiLevelHierarchy"/>
    <dgm:cxn modelId="{162A7D04-33C1-4DAE-BAC5-676FD5A242FC}" type="presParOf" srcId="{57052D98-9AF9-43DE-8D2E-074A264D9017}" destId="{4FCA5ADB-1C71-437D-BD1F-A3FB0FCEC4B5}" srcOrd="1" destOrd="0" presId="urn:microsoft.com/office/officeart/2008/layout/HorizontalMultiLevelHierarchy"/>
    <dgm:cxn modelId="{52350385-7DBD-4F70-A03F-CB6F6ABBD801}" type="presParOf" srcId="{78A6EE48-D320-4337-B4E3-625AB4305DEB}" destId="{736B45F0-7D73-47AD-A6F5-9FCCD939FCB7}" srcOrd="8" destOrd="0" presId="urn:microsoft.com/office/officeart/2008/layout/HorizontalMultiLevelHierarchy"/>
    <dgm:cxn modelId="{7AEE61A9-8309-47DA-AF16-C3B45A68DB0F}" type="presParOf" srcId="{736B45F0-7D73-47AD-A6F5-9FCCD939FCB7}" destId="{77B612E6-8542-4F35-91D8-0E5ACAD314F2}" srcOrd="0" destOrd="0" presId="urn:microsoft.com/office/officeart/2008/layout/HorizontalMultiLevelHierarchy"/>
    <dgm:cxn modelId="{7C427C35-C59F-42A0-A20B-9DA0D1242E8D}" type="presParOf" srcId="{78A6EE48-D320-4337-B4E3-625AB4305DEB}" destId="{938B66D8-F501-4FB8-B402-B8879FDC9C52}" srcOrd="9" destOrd="0" presId="urn:microsoft.com/office/officeart/2008/layout/HorizontalMultiLevelHierarchy"/>
    <dgm:cxn modelId="{E09D27B6-E9DD-48A1-9738-E87C3E0CC2A7}" type="presParOf" srcId="{938B66D8-F501-4FB8-B402-B8879FDC9C52}" destId="{9473EA9D-0848-4626-B680-D78A6E9FEE98}" srcOrd="0" destOrd="0" presId="urn:microsoft.com/office/officeart/2008/layout/HorizontalMultiLevelHierarchy"/>
    <dgm:cxn modelId="{0EACF0D5-11B6-4922-A35F-7E3F7DB7C480}" type="presParOf" srcId="{938B66D8-F501-4FB8-B402-B8879FDC9C52}" destId="{1C21D8B3-2175-4739-8D0A-DC342EEEB2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CC478F-E4D4-477B-9A1E-EE23DDF5E889}" type="doc">
      <dgm:prSet loTypeId="urn:microsoft.com/office/officeart/2005/8/layout/target3" loCatId="relationship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8FBDE39A-9BDA-4D9F-8CB2-1E0E347039EE}">
      <dgm:prSet/>
      <dgm:spPr/>
      <dgm:t>
        <a:bodyPr/>
        <a:lstStyle/>
        <a:p>
          <a:pPr rtl="0"/>
          <a:r>
            <a:rPr lang="es-ES" b="1">
              <a:latin typeface="Arial" panose="020B0604020202020204" pitchFamily="34" charset="0"/>
              <a:cs typeface="Arial" panose="020B0604020202020204" pitchFamily="34" charset="0"/>
            </a:rPr>
            <a:t>El análisis cauteloso de los datos obtenidos es insuficiente o la asociación causal no es clara</a:t>
          </a:r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3B3FB-518B-43AD-884D-4914CC3F1CE1}" type="parTrans" cxnId="{0EA341F8-87FE-4E45-B967-53FA015E39C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F2997-575F-4A2F-9ACD-9FAF51FB79D8}" type="sibTrans" cxnId="{0EA341F8-87FE-4E45-B967-53FA015E39C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9D47C-8A25-4983-B6DB-E9629E914945}">
      <dgm:prSet/>
      <dgm:spPr/>
      <dgm:t>
        <a:bodyPr/>
        <a:lstStyle/>
        <a:p>
          <a:pPr rtl="0"/>
          <a:r>
            <a:rPr lang="es-ES">
              <a:latin typeface="Arial" panose="020B0604020202020204" pitchFamily="34" charset="0"/>
              <a:cs typeface="Arial" panose="020B0604020202020204" pitchFamily="34" charset="0"/>
            </a:rPr>
            <a:t>La investigación </a:t>
          </a:r>
          <a:r>
            <a:rPr lang="es-ES" b="1">
              <a:latin typeface="Arial" panose="020B0604020202020204" pitchFamily="34" charset="0"/>
              <a:cs typeface="Arial" panose="020B0604020202020204" pitchFamily="34" charset="0"/>
            </a:rPr>
            <a:t>no revela la fuente</a:t>
          </a:r>
          <a:r>
            <a:rPr lang="es-ES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29BC3-932A-45FC-B409-0DB09077DB66}" type="parTrans" cxnId="{7B2610A5-4A0D-4131-B786-021E7902ACD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EA46D-1339-4FBE-9A14-4FBC9DAF6CDE}" type="sibTrans" cxnId="{7B2610A5-4A0D-4131-B786-021E7902ACD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D466D-9430-4F0F-AEA4-593A80440636}" type="pres">
      <dgm:prSet presAssocID="{2DCC478F-E4D4-477B-9A1E-EE23DDF5E88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7BEBFD7-FFCB-41AD-96F8-8B340A917A09}" type="pres">
      <dgm:prSet presAssocID="{8FBDE39A-9BDA-4D9F-8CB2-1E0E347039EE}" presName="circle1" presStyleLbl="node1" presStyleIdx="0" presStyleCnt="2"/>
      <dgm:spPr/>
    </dgm:pt>
    <dgm:pt modelId="{D4848FEB-CA09-4C8C-92E0-31C970B32222}" type="pres">
      <dgm:prSet presAssocID="{8FBDE39A-9BDA-4D9F-8CB2-1E0E347039EE}" presName="space" presStyleCnt="0"/>
      <dgm:spPr/>
    </dgm:pt>
    <dgm:pt modelId="{33761F7F-0D39-4B7B-8DCF-288FA78C4263}" type="pres">
      <dgm:prSet presAssocID="{8FBDE39A-9BDA-4D9F-8CB2-1E0E347039EE}" presName="rect1" presStyleLbl="alignAcc1" presStyleIdx="0" presStyleCnt="2"/>
      <dgm:spPr/>
      <dgm:t>
        <a:bodyPr/>
        <a:lstStyle/>
        <a:p>
          <a:endParaRPr lang="es-CO"/>
        </a:p>
      </dgm:t>
    </dgm:pt>
    <dgm:pt modelId="{2C072F66-32C4-444F-AB2D-09E88DCFAB75}" type="pres">
      <dgm:prSet presAssocID="{5999D47C-8A25-4983-B6DB-E9629E914945}" presName="vertSpace2" presStyleLbl="node1" presStyleIdx="0" presStyleCnt="2"/>
      <dgm:spPr/>
    </dgm:pt>
    <dgm:pt modelId="{B7C71573-D360-4FB7-8C52-F11055405AC0}" type="pres">
      <dgm:prSet presAssocID="{5999D47C-8A25-4983-B6DB-E9629E914945}" presName="circle2" presStyleLbl="node1" presStyleIdx="1" presStyleCnt="2"/>
      <dgm:spPr/>
    </dgm:pt>
    <dgm:pt modelId="{8AC71486-735E-42F9-B0D1-16D9705EB4D7}" type="pres">
      <dgm:prSet presAssocID="{5999D47C-8A25-4983-B6DB-E9629E914945}" presName="rect2" presStyleLbl="alignAcc1" presStyleIdx="1" presStyleCnt="2" custLinFactNeighborX="204"/>
      <dgm:spPr/>
      <dgm:t>
        <a:bodyPr/>
        <a:lstStyle/>
        <a:p>
          <a:endParaRPr lang="es-CO"/>
        </a:p>
      </dgm:t>
    </dgm:pt>
    <dgm:pt modelId="{CD42D8B3-4F5F-43F5-86E8-D64C49EE3E03}" type="pres">
      <dgm:prSet presAssocID="{8FBDE39A-9BDA-4D9F-8CB2-1E0E347039E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62E8B2-139E-4EDD-9C24-7B137B244F6F}" type="pres">
      <dgm:prSet presAssocID="{5999D47C-8A25-4983-B6DB-E9629E91494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D6F3252-7749-4D96-BBDC-64D79E87BA72}" type="presOf" srcId="{5999D47C-8A25-4983-B6DB-E9629E914945}" destId="{4062E8B2-139E-4EDD-9C24-7B137B244F6F}" srcOrd="1" destOrd="0" presId="urn:microsoft.com/office/officeart/2005/8/layout/target3"/>
    <dgm:cxn modelId="{8BB81CFD-2367-498D-91F9-E290286EB146}" type="presOf" srcId="{8FBDE39A-9BDA-4D9F-8CB2-1E0E347039EE}" destId="{33761F7F-0D39-4B7B-8DCF-288FA78C4263}" srcOrd="0" destOrd="0" presId="urn:microsoft.com/office/officeart/2005/8/layout/target3"/>
    <dgm:cxn modelId="{7B2610A5-4A0D-4131-B786-021E7902ACDD}" srcId="{2DCC478F-E4D4-477B-9A1E-EE23DDF5E889}" destId="{5999D47C-8A25-4983-B6DB-E9629E914945}" srcOrd="1" destOrd="0" parTransId="{B6129BC3-932A-45FC-B409-0DB09077DB66}" sibTransId="{F5FEA46D-1339-4FBE-9A14-4FBC9DAF6CDE}"/>
    <dgm:cxn modelId="{0EA341F8-87FE-4E45-B967-53FA015E39CD}" srcId="{2DCC478F-E4D4-477B-9A1E-EE23DDF5E889}" destId="{8FBDE39A-9BDA-4D9F-8CB2-1E0E347039EE}" srcOrd="0" destOrd="0" parTransId="{6773B3FB-518B-43AD-884D-4914CC3F1CE1}" sibTransId="{026F2997-575F-4A2F-9ACD-9FAF51FB79D8}"/>
    <dgm:cxn modelId="{F2708643-F136-4ABE-935C-41633CEEDB00}" type="presOf" srcId="{8FBDE39A-9BDA-4D9F-8CB2-1E0E347039EE}" destId="{CD42D8B3-4F5F-43F5-86E8-D64C49EE3E03}" srcOrd="1" destOrd="0" presId="urn:microsoft.com/office/officeart/2005/8/layout/target3"/>
    <dgm:cxn modelId="{A03AEDB9-C832-40DC-B290-8C9EF082CCA4}" type="presOf" srcId="{5999D47C-8A25-4983-B6DB-E9629E914945}" destId="{8AC71486-735E-42F9-B0D1-16D9705EB4D7}" srcOrd="0" destOrd="0" presId="urn:microsoft.com/office/officeart/2005/8/layout/target3"/>
    <dgm:cxn modelId="{2A53208F-4C0F-4243-BF68-A51D79A73A33}" type="presOf" srcId="{2DCC478F-E4D4-477B-9A1E-EE23DDF5E889}" destId="{A3AD466D-9430-4F0F-AEA4-593A80440636}" srcOrd="0" destOrd="0" presId="urn:microsoft.com/office/officeart/2005/8/layout/target3"/>
    <dgm:cxn modelId="{BD5DCD2C-59C3-411B-9629-28CA9B59E60B}" type="presParOf" srcId="{A3AD466D-9430-4F0F-AEA4-593A80440636}" destId="{D7BEBFD7-FFCB-41AD-96F8-8B340A917A09}" srcOrd="0" destOrd="0" presId="urn:microsoft.com/office/officeart/2005/8/layout/target3"/>
    <dgm:cxn modelId="{1773C3B4-7905-45D4-98D6-EA5598F334DB}" type="presParOf" srcId="{A3AD466D-9430-4F0F-AEA4-593A80440636}" destId="{D4848FEB-CA09-4C8C-92E0-31C970B32222}" srcOrd="1" destOrd="0" presId="urn:microsoft.com/office/officeart/2005/8/layout/target3"/>
    <dgm:cxn modelId="{F575EB64-B1FF-4567-942A-DA4DAE29F5A1}" type="presParOf" srcId="{A3AD466D-9430-4F0F-AEA4-593A80440636}" destId="{33761F7F-0D39-4B7B-8DCF-288FA78C4263}" srcOrd="2" destOrd="0" presId="urn:microsoft.com/office/officeart/2005/8/layout/target3"/>
    <dgm:cxn modelId="{789D6EF6-97E4-40C5-AE53-28D5E3CF3149}" type="presParOf" srcId="{A3AD466D-9430-4F0F-AEA4-593A80440636}" destId="{2C072F66-32C4-444F-AB2D-09E88DCFAB75}" srcOrd="3" destOrd="0" presId="urn:microsoft.com/office/officeart/2005/8/layout/target3"/>
    <dgm:cxn modelId="{7508ABA1-B172-482E-B75D-63D4FCE7227D}" type="presParOf" srcId="{A3AD466D-9430-4F0F-AEA4-593A80440636}" destId="{B7C71573-D360-4FB7-8C52-F11055405AC0}" srcOrd="4" destOrd="0" presId="urn:microsoft.com/office/officeart/2005/8/layout/target3"/>
    <dgm:cxn modelId="{E3B87061-67A7-4C89-90BF-BC452C1CCEA5}" type="presParOf" srcId="{A3AD466D-9430-4F0F-AEA4-593A80440636}" destId="{8AC71486-735E-42F9-B0D1-16D9705EB4D7}" srcOrd="5" destOrd="0" presId="urn:microsoft.com/office/officeart/2005/8/layout/target3"/>
    <dgm:cxn modelId="{B748F868-470F-4A1C-98DB-429006DD8681}" type="presParOf" srcId="{A3AD466D-9430-4F0F-AEA4-593A80440636}" destId="{CD42D8B3-4F5F-43F5-86E8-D64C49EE3E03}" srcOrd="6" destOrd="0" presId="urn:microsoft.com/office/officeart/2005/8/layout/target3"/>
    <dgm:cxn modelId="{23E06D79-77DD-4CDE-B186-19DFA29DACFD}" type="presParOf" srcId="{A3AD466D-9430-4F0F-AEA4-593A80440636}" destId="{4062E8B2-139E-4EDD-9C24-7B137B244F6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A0DB63-BAEE-44DD-AB35-4C675F614D8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C6B90BEE-E106-4E1A-9543-B140C0A15ACD}">
      <dgm:prSet/>
      <dgm:spPr/>
      <dgm:t>
        <a:bodyPr/>
        <a:lstStyle/>
        <a:p>
          <a:pPr rtl="0"/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Actividades a realizar: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38787-D2B9-449B-BD28-5010570ECBA3}" type="parTrans" cxnId="{8DF5E59B-943D-47CC-8BD9-828BD03D5D5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4A15A-4BA2-4D3B-9D59-C4F3B5863A6E}" type="sibTrans" cxnId="{8DF5E59B-943D-47CC-8BD9-828BD03D5D5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D580B-9FAD-4458-944D-9558E6A76633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Revisión bibliográfica.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9DC80-AF98-4ACB-9338-3B8C42837334}" type="parTrans" cxnId="{923F9C6D-55BC-45C8-8C86-C7AADE0DED7E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C888E-6559-445B-861D-4F8DB4092A6F}" type="sibTrans" cxnId="{923F9C6D-55BC-45C8-8C86-C7AADE0DED7E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D442A-FDFF-4C15-81B9-6BE466DA163E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Volver a entrevistar a los afectados.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31D68-1301-4D0A-A44B-1323D7ED1277}" type="parTrans" cxnId="{6227F48D-FD8C-4AE0-8C94-D29AF3F3B042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2AA9C-F375-43D1-9E8E-BB48E6E8CED8}" type="sibTrans" cxnId="{6227F48D-FD8C-4AE0-8C94-D29AF3F3B042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D4949-D67B-47D6-AD11-29388071733E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Revisar nexos comunes.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ED8B7-9EB3-4A89-B99A-8CB259F789CD}" type="parTrans" cxnId="{99EAEBA5-C3FA-42F0-AF5E-87AB2DBEAFD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624A3-63E5-49DF-A352-B468AA0D2FFF}" type="sibTrans" cxnId="{99EAEBA5-C3FA-42F0-AF5E-87AB2DBEAFD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9BCB-171E-42D0-AD92-97B9C61B9EDA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Reconsiderar nuevos vehículos y modos de transmisión.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AE82B-5F8B-4731-B62C-B4A3BFEC6C92}" type="parTrans" cxnId="{A7AB32BF-AB92-463C-8A29-3A808F5A58C3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44FFB-D2B9-41AD-A9EA-00202A9F86C3}" type="sibTrans" cxnId="{A7AB32BF-AB92-463C-8A29-3A808F5A58C3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7E618-E789-4CC0-845A-1C79B9B5F870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Realizar nuevos exámenes de laboratorio.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4815B-4BA4-4AF0-A769-4470F16730E9}" type="parTrans" cxnId="{FE49066F-01C5-4C0A-A9CE-1C2F82CC98D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9D27A-EE5B-4E05-9D9D-53603D9A62F3}" type="sibTrans" cxnId="{FE49066F-01C5-4C0A-A9CE-1C2F82CC98D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9E015-EC8B-4EA8-B00D-521F6AC187E1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Plantear nuevas hipótesis ambientales o de patología.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DDEEE-7DFE-46E3-9E57-83EB656011FB}" type="parTrans" cxnId="{96E052F3-CD80-4977-B699-0C82B6CE9207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023D8-A739-43BD-BEB5-79751CBBCE86}" type="sibTrans" cxnId="{96E052F3-CD80-4977-B699-0C82B6CE9207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511B3-E16E-437D-A12F-253E8B09226C}" type="pres">
      <dgm:prSet presAssocID="{B7A0DB63-BAEE-44DD-AB35-4C675F614D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3E2ED28-502C-419D-B72C-A0F5EE62301A}" type="pres">
      <dgm:prSet presAssocID="{C6B90BEE-E106-4E1A-9543-B140C0A15ACD}" presName="hierRoot1" presStyleCnt="0"/>
      <dgm:spPr/>
    </dgm:pt>
    <dgm:pt modelId="{9C5DB5F6-B819-4316-A87C-422DBD42F27A}" type="pres">
      <dgm:prSet presAssocID="{C6B90BEE-E106-4E1A-9543-B140C0A15ACD}" presName="composite" presStyleCnt="0"/>
      <dgm:spPr/>
    </dgm:pt>
    <dgm:pt modelId="{C126E2C3-987D-4B59-8131-A36A24767905}" type="pres">
      <dgm:prSet presAssocID="{C6B90BEE-E106-4E1A-9543-B140C0A15ACD}" presName="background" presStyleLbl="node0" presStyleIdx="0" presStyleCnt="1"/>
      <dgm:spPr/>
    </dgm:pt>
    <dgm:pt modelId="{002E5789-B19F-4508-B22A-230C43F9C253}" type="pres">
      <dgm:prSet presAssocID="{C6B90BEE-E106-4E1A-9543-B140C0A15A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1755EE5-ACFA-46D1-990B-9FFC4201AF17}" type="pres">
      <dgm:prSet presAssocID="{C6B90BEE-E106-4E1A-9543-B140C0A15ACD}" presName="hierChild2" presStyleCnt="0"/>
      <dgm:spPr/>
    </dgm:pt>
    <dgm:pt modelId="{5BB21A7D-16B5-4A1F-9F39-5093F0E805F4}" type="pres">
      <dgm:prSet presAssocID="{DC59DC80-AF98-4ACB-9338-3B8C42837334}" presName="Name10" presStyleLbl="parChTrans1D2" presStyleIdx="0" presStyleCnt="6"/>
      <dgm:spPr/>
      <dgm:t>
        <a:bodyPr/>
        <a:lstStyle/>
        <a:p>
          <a:endParaRPr lang="es-CO"/>
        </a:p>
      </dgm:t>
    </dgm:pt>
    <dgm:pt modelId="{6779805A-1DFA-442C-9157-AD309ACBA61A}" type="pres">
      <dgm:prSet presAssocID="{1E6D580B-9FAD-4458-944D-9558E6A76633}" presName="hierRoot2" presStyleCnt="0"/>
      <dgm:spPr/>
    </dgm:pt>
    <dgm:pt modelId="{01821610-54D0-4199-9B68-963BAFE92AC1}" type="pres">
      <dgm:prSet presAssocID="{1E6D580B-9FAD-4458-944D-9558E6A76633}" presName="composite2" presStyleCnt="0"/>
      <dgm:spPr/>
    </dgm:pt>
    <dgm:pt modelId="{8E9B86E5-057C-4067-836C-93CF4C97A605}" type="pres">
      <dgm:prSet presAssocID="{1E6D580B-9FAD-4458-944D-9558E6A76633}" presName="background2" presStyleLbl="node2" presStyleIdx="0" presStyleCnt="6"/>
      <dgm:spPr/>
    </dgm:pt>
    <dgm:pt modelId="{2DBEE5A1-743B-4EE2-A0FF-0B414D1A0D24}" type="pres">
      <dgm:prSet presAssocID="{1E6D580B-9FAD-4458-944D-9558E6A76633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C64A7C-DA3B-47CE-ABF9-1964FF167EE3}" type="pres">
      <dgm:prSet presAssocID="{1E6D580B-9FAD-4458-944D-9558E6A76633}" presName="hierChild3" presStyleCnt="0"/>
      <dgm:spPr/>
    </dgm:pt>
    <dgm:pt modelId="{233ADD97-4E39-4280-9C64-2F72ED1D3E30}" type="pres">
      <dgm:prSet presAssocID="{74231D68-1301-4D0A-A44B-1323D7ED1277}" presName="Name10" presStyleLbl="parChTrans1D2" presStyleIdx="1" presStyleCnt="6"/>
      <dgm:spPr/>
      <dgm:t>
        <a:bodyPr/>
        <a:lstStyle/>
        <a:p>
          <a:endParaRPr lang="es-CO"/>
        </a:p>
      </dgm:t>
    </dgm:pt>
    <dgm:pt modelId="{9B50B659-E254-483D-9B5A-ACE9F89A1951}" type="pres">
      <dgm:prSet presAssocID="{815D442A-FDFF-4C15-81B9-6BE466DA163E}" presName="hierRoot2" presStyleCnt="0"/>
      <dgm:spPr/>
    </dgm:pt>
    <dgm:pt modelId="{F7B56902-8CE4-4FAB-948F-76ADFF1F3ECF}" type="pres">
      <dgm:prSet presAssocID="{815D442A-FDFF-4C15-81B9-6BE466DA163E}" presName="composite2" presStyleCnt="0"/>
      <dgm:spPr/>
    </dgm:pt>
    <dgm:pt modelId="{F9857F7A-8815-4E3F-97D1-C679E183106B}" type="pres">
      <dgm:prSet presAssocID="{815D442A-FDFF-4C15-81B9-6BE466DA163E}" presName="background2" presStyleLbl="node2" presStyleIdx="1" presStyleCnt="6"/>
      <dgm:spPr/>
    </dgm:pt>
    <dgm:pt modelId="{8143E4D3-2ADC-463F-B366-AA58022E009D}" type="pres">
      <dgm:prSet presAssocID="{815D442A-FDFF-4C15-81B9-6BE466DA163E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747D01-79C6-4BF0-AD76-018641A33FB6}" type="pres">
      <dgm:prSet presAssocID="{815D442A-FDFF-4C15-81B9-6BE466DA163E}" presName="hierChild3" presStyleCnt="0"/>
      <dgm:spPr/>
    </dgm:pt>
    <dgm:pt modelId="{DDB2A4D5-B23B-45CF-8937-9992D6F39881}" type="pres">
      <dgm:prSet presAssocID="{465ED8B7-9EB3-4A89-B99A-8CB259F789CD}" presName="Name10" presStyleLbl="parChTrans1D2" presStyleIdx="2" presStyleCnt="6"/>
      <dgm:spPr/>
      <dgm:t>
        <a:bodyPr/>
        <a:lstStyle/>
        <a:p>
          <a:endParaRPr lang="es-CO"/>
        </a:p>
      </dgm:t>
    </dgm:pt>
    <dgm:pt modelId="{CBFE1161-3BD5-49C7-8C91-72C3154EE7C0}" type="pres">
      <dgm:prSet presAssocID="{959D4949-D67B-47D6-AD11-29388071733E}" presName="hierRoot2" presStyleCnt="0"/>
      <dgm:spPr/>
    </dgm:pt>
    <dgm:pt modelId="{D09B0A14-0F9E-4FD7-A89A-343F87A08887}" type="pres">
      <dgm:prSet presAssocID="{959D4949-D67B-47D6-AD11-29388071733E}" presName="composite2" presStyleCnt="0"/>
      <dgm:spPr/>
    </dgm:pt>
    <dgm:pt modelId="{3A0B562B-94DF-4379-9A12-CC6316CE94AB}" type="pres">
      <dgm:prSet presAssocID="{959D4949-D67B-47D6-AD11-29388071733E}" presName="background2" presStyleLbl="node2" presStyleIdx="2" presStyleCnt="6"/>
      <dgm:spPr/>
    </dgm:pt>
    <dgm:pt modelId="{E5DCAB7D-1947-49C5-8D16-C85E26F999B6}" type="pres">
      <dgm:prSet presAssocID="{959D4949-D67B-47D6-AD11-29388071733E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B1D835-E1CF-4996-A573-160157CCB00F}" type="pres">
      <dgm:prSet presAssocID="{959D4949-D67B-47D6-AD11-29388071733E}" presName="hierChild3" presStyleCnt="0"/>
      <dgm:spPr/>
    </dgm:pt>
    <dgm:pt modelId="{4C6C3DEB-A2C2-4BC1-AE13-7FC1DCD1E75F}" type="pres">
      <dgm:prSet presAssocID="{B98AE82B-5F8B-4731-B62C-B4A3BFEC6C92}" presName="Name10" presStyleLbl="parChTrans1D2" presStyleIdx="3" presStyleCnt="6"/>
      <dgm:spPr/>
      <dgm:t>
        <a:bodyPr/>
        <a:lstStyle/>
        <a:p>
          <a:endParaRPr lang="es-CO"/>
        </a:p>
      </dgm:t>
    </dgm:pt>
    <dgm:pt modelId="{7349663D-88AC-4442-9AFA-DF4A61D7527C}" type="pres">
      <dgm:prSet presAssocID="{F4969BCB-171E-42D0-AD92-97B9C61B9EDA}" presName="hierRoot2" presStyleCnt="0"/>
      <dgm:spPr/>
    </dgm:pt>
    <dgm:pt modelId="{A40E224A-5052-4F63-84FE-06A569E827ED}" type="pres">
      <dgm:prSet presAssocID="{F4969BCB-171E-42D0-AD92-97B9C61B9EDA}" presName="composite2" presStyleCnt="0"/>
      <dgm:spPr/>
    </dgm:pt>
    <dgm:pt modelId="{BC9F4E58-65FE-4816-85C0-DF166F4EA548}" type="pres">
      <dgm:prSet presAssocID="{F4969BCB-171E-42D0-AD92-97B9C61B9EDA}" presName="background2" presStyleLbl="node2" presStyleIdx="3" presStyleCnt="6"/>
      <dgm:spPr/>
    </dgm:pt>
    <dgm:pt modelId="{234DE42B-6AC6-433A-87CD-DFB2D6C58F9D}" type="pres">
      <dgm:prSet presAssocID="{F4969BCB-171E-42D0-AD92-97B9C61B9EDA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1F34CB-05EF-474E-AFA3-0F50CB849108}" type="pres">
      <dgm:prSet presAssocID="{F4969BCB-171E-42D0-AD92-97B9C61B9EDA}" presName="hierChild3" presStyleCnt="0"/>
      <dgm:spPr/>
    </dgm:pt>
    <dgm:pt modelId="{98855037-5A64-47D1-87B8-6A3B172C03EC}" type="pres">
      <dgm:prSet presAssocID="{6D54815B-4BA4-4AF0-A769-4470F16730E9}" presName="Name10" presStyleLbl="parChTrans1D2" presStyleIdx="4" presStyleCnt="6"/>
      <dgm:spPr/>
      <dgm:t>
        <a:bodyPr/>
        <a:lstStyle/>
        <a:p>
          <a:endParaRPr lang="es-CO"/>
        </a:p>
      </dgm:t>
    </dgm:pt>
    <dgm:pt modelId="{8F6A94DE-B460-4D6B-850D-814BC7646EA3}" type="pres">
      <dgm:prSet presAssocID="{6FB7E618-E789-4CC0-845A-1C79B9B5F870}" presName="hierRoot2" presStyleCnt="0"/>
      <dgm:spPr/>
    </dgm:pt>
    <dgm:pt modelId="{4A325F8A-D039-407E-BDE0-97D888D87D84}" type="pres">
      <dgm:prSet presAssocID="{6FB7E618-E789-4CC0-845A-1C79B9B5F870}" presName="composite2" presStyleCnt="0"/>
      <dgm:spPr/>
    </dgm:pt>
    <dgm:pt modelId="{8AF4DB8A-C6E5-45D6-A9DF-B3DEFA745B0F}" type="pres">
      <dgm:prSet presAssocID="{6FB7E618-E789-4CC0-845A-1C79B9B5F870}" presName="background2" presStyleLbl="node2" presStyleIdx="4" presStyleCnt="6"/>
      <dgm:spPr/>
    </dgm:pt>
    <dgm:pt modelId="{1D9A89A7-3F71-4D90-9C94-0627919E9F99}" type="pres">
      <dgm:prSet presAssocID="{6FB7E618-E789-4CC0-845A-1C79B9B5F870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F90339-CA6F-438A-A726-76381FFF8AF2}" type="pres">
      <dgm:prSet presAssocID="{6FB7E618-E789-4CC0-845A-1C79B9B5F870}" presName="hierChild3" presStyleCnt="0"/>
      <dgm:spPr/>
    </dgm:pt>
    <dgm:pt modelId="{DAF75B08-1926-4DA9-B805-FF20B6B65EEA}" type="pres">
      <dgm:prSet presAssocID="{268DDEEE-7DFE-46E3-9E57-83EB656011FB}" presName="Name10" presStyleLbl="parChTrans1D2" presStyleIdx="5" presStyleCnt="6"/>
      <dgm:spPr/>
      <dgm:t>
        <a:bodyPr/>
        <a:lstStyle/>
        <a:p>
          <a:endParaRPr lang="es-CO"/>
        </a:p>
      </dgm:t>
    </dgm:pt>
    <dgm:pt modelId="{7DB2FF15-0D3D-4E7B-A47E-A8312F6EBBC1}" type="pres">
      <dgm:prSet presAssocID="{0629E015-EC8B-4EA8-B00D-521F6AC187E1}" presName="hierRoot2" presStyleCnt="0"/>
      <dgm:spPr/>
    </dgm:pt>
    <dgm:pt modelId="{C7833597-A3F4-4018-96CC-77BAC181435F}" type="pres">
      <dgm:prSet presAssocID="{0629E015-EC8B-4EA8-B00D-521F6AC187E1}" presName="composite2" presStyleCnt="0"/>
      <dgm:spPr/>
    </dgm:pt>
    <dgm:pt modelId="{1570E26B-9BCC-4B3B-93AA-AD87876081AD}" type="pres">
      <dgm:prSet presAssocID="{0629E015-EC8B-4EA8-B00D-521F6AC187E1}" presName="background2" presStyleLbl="node2" presStyleIdx="5" presStyleCnt="6"/>
      <dgm:spPr/>
    </dgm:pt>
    <dgm:pt modelId="{EF1840F5-C158-4AD9-AC63-067A993EEF60}" type="pres">
      <dgm:prSet presAssocID="{0629E015-EC8B-4EA8-B00D-521F6AC187E1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2C7EAE-BF57-49E8-B6BA-F7DA2A78C467}" type="pres">
      <dgm:prSet presAssocID="{0629E015-EC8B-4EA8-B00D-521F6AC187E1}" presName="hierChild3" presStyleCnt="0"/>
      <dgm:spPr/>
    </dgm:pt>
  </dgm:ptLst>
  <dgm:cxnLst>
    <dgm:cxn modelId="{7958A0FC-6D22-4AFE-AF5A-5AFA38167A6E}" type="presOf" srcId="{74231D68-1301-4D0A-A44B-1323D7ED1277}" destId="{233ADD97-4E39-4280-9C64-2F72ED1D3E30}" srcOrd="0" destOrd="0" presId="urn:microsoft.com/office/officeart/2005/8/layout/hierarchy1"/>
    <dgm:cxn modelId="{A11F63A0-71EF-435D-8998-7CD93BA97DED}" type="presOf" srcId="{0629E015-EC8B-4EA8-B00D-521F6AC187E1}" destId="{EF1840F5-C158-4AD9-AC63-067A993EEF60}" srcOrd="0" destOrd="0" presId="urn:microsoft.com/office/officeart/2005/8/layout/hierarchy1"/>
    <dgm:cxn modelId="{96E052F3-CD80-4977-B699-0C82B6CE9207}" srcId="{C6B90BEE-E106-4E1A-9543-B140C0A15ACD}" destId="{0629E015-EC8B-4EA8-B00D-521F6AC187E1}" srcOrd="5" destOrd="0" parTransId="{268DDEEE-7DFE-46E3-9E57-83EB656011FB}" sibTransId="{D53023D8-A739-43BD-BEB5-79751CBBCE86}"/>
    <dgm:cxn modelId="{5F54B067-926F-497C-86BF-DD2ED553963A}" type="presOf" srcId="{815D442A-FDFF-4C15-81B9-6BE466DA163E}" destId="{8143E4D3-2ADC-463F-B366-AA58022E009D}" srcOrd="0" destOrd="0" presId="urn:microsoft.com/office/officeart/2005/8/layout/hierarchy1"/>
    <dgm:cxn modelId="{C8583BAE-1012-47AA-908B-F80FA398FE14}" type="presOf" srcId="{C6B90BEE-E106-4E1A-9543-B140C0A15ACD}" destId="{002E5789-B19F-4508-B22A-230C43F9C253}" srcOrd="0" destOrd="0" presId="urn:microsoft.com/office/officeart/2005/8/layout/hierarchy1"/>
    <dgm:cxn modelId="{8DF5E59B-943D-47CC-8BD9-828BD03D5D54}" srcId="{B7A0DB63-BAEE-44DD-AB35-4C675F614D8B}" destId="{C6B90BEE-E106-4E1A-9543-B140C0A15ACD}" srcOrd="0" destOrd="0" parTransId="{99638787-D2B9-449B-BD28-5010570ECBA3}" sibTransId="{0B14A15A-4BA2-4D3B-9D59-C4F3B5863A6E}"/>
    <dgm:cxn modelId="{6227F48D-FD8C-4AE0-8C94-D29AF3F3B042}" srcId="{C6B90BEE-E106-4E1A-9543-B140C0A15ACD}" destId="{815D442A-FDFF-4C15-81B9-6BE466DA163E}" srcOrd="1" destOrd="0" parTransId="{74231D68-1301-4D0A-A44B-1323D7ED1277}" sibTransId="{4822AA9C-F375-43D1-9E8E-BB48E6E8CED8}"/>
    <dgm:cxn modelId="{99EAEBA5-C3FA-42F0-AF5E-87AB2DBEAFD9}" srcId="{C6B90BEE-E106-4E1A-9543-B140C0A15ACD}" destId="{959D4949-D67B-47D6-AD11-29388071733E}" srcOrd="2" destOrd="0" parTransId="{465ED8B7-9EB3-4A89-B99A-8CB259F789CD}" sibTransId="{497624A3-63E5-49DF-A352-B468AA0D2FFF}"/>
    <dgm:cxn modelId="{A7AB32BF-AB92-463C-8A29-3A808F5A58C3}" srcId="{C6B90BEE-E106-4E1A-9543-B140C0A15ACD}" destId="{F4969BCB-171E-42D0-AD92-97B9C61B9EDA}" srcOrd="3" destOrd="0" parTransId="{B98AE82B-5F8B-4731-B62C-B4A3BFEC6C92}" sibTransId="{E8344FFB-D2B9-41AD-A9EA-00202A9F86C3}"/>
    <dgm:cxn modelId="{A5C18B29-DDC5-47E8-8F85-6D0145382C76}" type="presOf" srcId="{F4969BCB-171E-42D0-AD92-97B9C61B9EDA}" destId="{234DE42B-6AC6-433A-87CD-DFB2D6C58F9D}" srcOrd="0" destOrd="0" presId="urn:microsoft.com/office/officeart/2005/8/layout/hierarchy1"/>
    <dgm:cxn modelId="{DFF46095-7484-4669-B714-FD4A9A254544}" type="presOf" srcId="{B7A0DB63-BAEE-44DD-AB35-4C675F614D8B}" destId="{554511B3-E16E-437D-A12F-253E8B09226C}" srcOrd="0" destOrd="0" presId="urn:microsoft.com/office/officeart/2005/8/layout/hierarchy1"/>
    <dgm:cxn modelId="{C73A51BC-57FB-45EF-9D24-F9BC3768B595}" type="presOf" srcId="{959D4949-D67B-47D6-AD11-29388071733E}" destId="{E5DCAB7D-1947-49C5-8D16-C85E26F999B6}" srcOrd="0" destOrd="0" presId="urn:microsoft.com/office/officeart/2005/8/layout/hierarchy1"/>
    <dgm:cxn modelId="{28CC4104-9993-4A97-8C31-8D4914EBBBEA}" type="presOf" srcId="{6D54815B-4BA4-4AF0-A769-4470F16730E9}" destId="{98855037-5A64-47D1-87B8-6A3B172C03EC}" srcOrd="0" destOrd="0" presId="urn:microsoft.com/office/officeart/2005/8/layout/hierarchy1"/>
    <dgm:cxn modelId="{8356D6B3-EAAA-4922-90AF-A4E963F87163}" type="presOf" srcId="{DC59DC80-AF98-4ACB-9338-3B8C42837334}" destId="{5BB21A7D-16B5-4A1F-9F39-5093F0E805F4}" srcOrd="0" destOrd="0" presId="urn:microsoft.com/office/officeart/2005/8/layout/hierarchy1"/>
    <dgm:cxn modelId="{FE49066F-01C5-4C0A-A9CE-1C2F82CC98D1}" srcId="{C6B90BEE-E106-4E1A-9543-B140C0A15ACD}" destId="{6FB7E618-E789-4CC0-845A-1C79B9B5F870}" srcOrd="4" destOrd="0" parTransId="{6D54815B-4BA4-4AF0-A769-4470F16730E9}" sibTransId="{AE19D27A-EE5B-4E05-9D9D-53603D9A62F3}"/>
    <dgm:cxn modelId="{5D06DB8A-9F1B-4B03-9C63-04556E37F62F}" type="presOf" srcId="{268DDEEE-7DFE-46E3-9E57-83EB656011FB}" destId="{DAF75B08-1926-4DA9-B805-FF20B6B65EEA}" srcOrd="0" destOrd="0" presId="urn:microsoft.com/office/officeart/2005/8/layout/hierarchy1"/>
    <dgm:cxn modelId="{3EAD9FB5-154B-4E7B-9883-FB3296B6787D}" type="presOf" srcId="{B98AE82B-5F8B-4731-B62C-B4A3BFEC6C92}" destId="{4C6C3DEB-A2C2-4BC1-AE13-7FC1DCD1E75F}" srcOrd="0" destOrd="0" presId="urn:microsoft.com/office/officeart/2005/8/layout/hierarchy1"/>
    <dgm:cxn modelId="{25556B10-D75E-4EB6-AFAA-2D5B6D3A7EAB}" type="presOf" srcId="{465ED8B7-9EB3-4A89-B99A-8CB259F789CD}" destId="{DDB2A4D5-B23B-45CF-8937-9992D6F39881}" srcOrd="0" destOrd="0" presId="urn:microsoft.com/office/officeart/2005/8/layout/hierarchy1"/>
    <dgm:cxn modelId="{5418E2EE-2C4C-441B-B9B1-2F649F51C7E3}" type="presOf" srcId="{1E6D580B-9FAD-4458-944D-9558E6A76633}" destId="{2DBEE5A1-743B-4EE2-A0FF-0B414D1A0D24}" srcOrd="0" destOrd="0" presId="urn:microsoft.com/office/officeart/2005/8/layout/hierarchy1"/>
    <dgm:cxn modelId="{C74941CE-3B93-4866-B8AE-D22615FBD52A}" type="presOf" srcId="{6FB7E618-E789-4CC0-845A-1C79B9B5F870}" destId="{1D9A89A7-3F71-4D90-9C94-0627919E9F99}" srcOrd="0" destOrd="0" presId="urn:microsoft.com/office/officeart/2005/8/layout/hierarchy1"/>
    <dgm:cxn modelId="{923F9C6D-55BC-45C8-8C86-C7AADE0DED7E}" srcId="{C6B90BEE-E106-4E1A-9543-B140C0A15ACD}" destId="{1E6D580B-9FAD-4458-944D-9558E6A76633}" srcOrd="0" destOrd="0" parTransId="{DC59DC80-AF98-4ACB-9338-3B8C42837334}" sibTransId="{86FC888E-6559-445B-861D-4F8DB4092A6F}"/>
    <dgm:cxn modelId="{B92610BB-8FD0-4F62-B735-00F458D68650}" type="presParOf" srcId="{554511B3-E16E-437D-A12F-253E8B09226C}" destId="{13E2ED28-502C-419D-B72C-A0F5EE62301A}" srcOrd="0" destOrd="0" presId="urn:microsoft.com/office/officeart/2005/8/layout/hierarchy1"/>
    <dgm:cxn modelId="{21FA6BE4-DCBA-41B1-B232-64FE22A11197}" type="presParOf" srcId="{13E2ED28-502C-419D-B72C-A0F5EE62301A}" destId="{9C5DB5F6-B819-4316-A87C-422DBD42F27A}" srcOrd="0" destOrd="0" presId="urn:microsoft.com/office/officeart/2005/8/layout/hierarchy1"/>
    <dgm:cxn modelId="{26FFC43F-9602-4BFF-A649-B13B6FC72A93}" type="presParOf" srcId="{9C5DB5F6-B819-4316-A87C-422DBD42F27A}" destId="{C126E2C3-987D-4B59-8131-A36A24767905}" srcOrd="0" destOrd="0" presId="urn:microsoft.com/office/officeart/2005/8/layout/hierarchy1"/>
    <dgm:cxn modelId="{50C1B5C9-6B5D-44FE-9FD2-B110EED4A6A9}" type="presParOf" srcId="{9C5DB5F6-B819-4316-A87C-422DBD42F27A}" destId="{002E5789-B19F-4508-B22A-230C43F9C253}" srcOrd="1" destOrd="0" presId="urn:microsoft.com/office/officeart/2005/8/layout/hierarchy1"/>
    <dgm:cxn modelId="{89B28F5C-B767-40D0-A025-D8C54B5C72AA}" type="presParOf" srcId="{13E2ED28-502C-419D-B72C-A0F5EE62301A}" destId="{F1755EE5-ACFA-46D1-990B-9FFC4201AF17}" srcOrd="1" destOrd="0" presId="urn:microsoft.com/office/officeart/2005/8/layout/hierarchy1"/>
    <dgm:cxn modelId="{617F8519-BF7B-4587-947A-9BED36B1C204}" type="presParOf" srcId="{F1755EE5-ACFA-46D1-990B-9FFC4201AF17}" destId="{5BB21A7D-16B5-4A1F-9F39-5093F0E805F4}" srcOrd="0" destOrd="0" presId="urn:microsoft.com/office/officeart/2005/8/layout/hierarchy1"/>
    <dgm:cxn modelId="{4E2BA66B-AED5-45A4-ABD7-C279BA77A341}" type="presParOf" srcId="{F1755EE5-ACFA-46D1-990B-9FFC4201AF17}" destId="{6779805A-1DFA-442C-9157-AD309ACBA61A}" srcOrd="1" destOrd="0" presId="urn:microsoft.com/office/officeart/2005/8/layout/hierarchy1"/>
    <dgm:cxn modelId="{9590A675-32DF-4203-ADBC-F57B9E6295B1}" type="presParOf" srcId="{6779805A-1DFA-442C-9157-AD309ACBA61A}" destId="{01821610-54D0-4199-9B68-963BAFE92AC1}" srcOrd="0" destOrd="0" presId="urn:microsoft.com/office/officeart/2005/8/layout/hierarchy1"/>
    <dgm:cxn modelId="{9A8CD1FE-C761-4382-ACFA-D23F1B0F519C}" type="presParOf" srcId="{01821610-54D0-4199-9B68-963BAFE92AC1}" destId="{8E9B86E5-057C-4067-836C-93CF4C97A605}" srcOrd="0" destOrd="0" presId="urn:microsoft.com/office/officeart/2005/8/layout/hierarchy1"/>
    <dgm:cxn modelId="{ACB11E72-1EA3-4D25-AD11-E93E893E35A4}" type="presParOf" srcId="{01821610-54D0-4199-9B68-963BAFE92AC1}" destId="{2DBEE5A1-743B-4EE2-A0FF-0B414D1A0D24}" srcOrd="1" destOrd="0" presId="urn:microsoft.com/office/officeart/2005/8/layout/hierarchy1"/>
    <dgm:cxn modelId="{A02C4573-AA60-46C1-B495-983FFF631F08}" type="presParOf" srcId="{6779805A-1DFA-442C-9157-AD309ACBA61A}" destId="{60C64A7C-DA3B-47CE-ABF9-1964FF167EE3}" srcOrd="1" destOrd="0" presId="urn:microsoft.com/office/officeart/2005/8/layout/hierarchy1"/>
    <dgm:cxn modelId="{2430DE91-ADBA-4989-B83E-B483775E6FF0}" type="presParOf" srcId="{F1755EE5-ACFA-46D1-990B-9FFC4201AF17}" destId="{233ADD97-4E39-4280-9C64-2F72ED1D3E30}" srcOrd="2" destOrd="0" presId="urn:microsoft.com/office/officeart/2005/8/layout/hierarchy1"/>
    <dgm:cxn modelId="{A35E8590-B7F7-4505-BF18-CEA3E3BCFA9F}" type="presParOf" srcId="{F1755EE5-ACFA-46D1-990B-9FFC4201AF17}" destId="{9B50B659-E254-483D-9B5A-ACE9F89A1951}" srcOrd="3" destOrd="0" presId="urn:microsoft.com/office/officeart/2005/8/layout/hierarchy1"/>
    <dgm:cxn modelId="{29D6CA16-16CA-4AC5-B873-B9986F92C05B}" type="presParOf" srcId="{9B50B659-E254-483D-9B5A-ACE9F89A1951}" destId="{F7B56902-8CE4-4FAB-948F-76ADFF1F3ECF}" srcOrd="0" destOrd="0" presId="urn:microsoft.com/office/officeart/2005/8/layout/hierarchy1"/>
    <dgm:cxn modelId="{58BE89C9-707C-46CF-ABC8-F9E728F1773A}" type="presParOf" srcId="{F7B56902-8CE4-4FAB-948F-76ADFF1F3ECF}" destId="{F9857F7A-8815-4E3F-97D1-C679E183106B}" srcOrd="0" destOrd="0" presId="urn:microsoft.com/office/officeart/2005/8/layout/hierarchy1"/>
    <dgm:cxn modelId="{B56156FF-6731-4639-AA8B-9B8185AB3B38}" type="presParOf" srcId="{F7B56902-8CE4-4FAB-948F-76ADFF1F3ECF}" destId="{8143E4D3-2ADC-463F-B366-AA58022E009D}" srcOrd="1" destOrd="0" presId="urn:microsoft.com/office/officeart/2005/8/layout/hierarchy1"/>
    <dgm:cxn modelId="{2F26E4FB-10B2-464F-A285-906A52348BAE}" type="presParOf" srcId="{9B50B659-E254-483D-9B5A-ACE9F89A1951}" destId="{F4747D01-79C6-4BF0-AD76-018641A33FB6}" srcOrd="1" destOrd="0" presId="urn:microsoft.com/office/officeart/2005/8/layout/hierarchy1"/>
    <dgm:cxn modelId="{FE055A9E-5692-4F67-BE3C-228CB4CB7DFB}" type="presParOf" srcId="{F1755EE5-ACFA-46D1-990B-9FFC4201AF17}" destId="{DDB2A4D5-B23B-45CF-8937-9992D6F39881}" srcOrd="4" destOrd="0" presId="urn:microsoft.com/office/officeart/2005/8/layout/hierarchy1"/>
    <dgm:cxn modelId="{FCB2AB50-A1D1-4BE2-A829-AA939BF2BFD3}" type="presParOf" srcId="{F1755EE5-ACFA-46D1-990B-9FFC4201AF17}" destId="{CBFE1161-3BD5-49C7-8C91-72C3154EE7C0}" srcOrd="5" destOrd="0" presId="urn:microsoft.com/office/officeart/2005/8/layout/hierarchy1"/>
    <dgm:cxn modelId="{2E66B1D7-98EA-43F7-9BDC-6BC617D5A818}" type="presParOf" srcId="{CBFE1161-3BD5-49C7-8C91-72C3154EE7C0}" destId="{D09B0A14-0F9E-4FD7-A89A-343F87A08887}" srcOrd="0" destOrd="0" presId="urn:microsoft.com/office/officeart/2005/8/layout/hierarchy1"/>
    <dgm:cxn modelId="{AA42456A-ADC3-4D46-9A9D-370CE68C424E}" type="presParOf" srcId="{D09B0A14-0F9E-4FD7-A89A-343F87A08887}" destId="{3A0B562B-94DF-4379-9A12-CC6316CE94AB}" srcOrd="0" destOrd="0" presId="urn:microsoft.com/office/officeart/2005/8/layout/hierarchy1"/>
    <dgm:cxn modelId="{427F490A-E977-4D48-8D26-AC5E44D33948}" type="presParOf" srcId="{D09B0A14-0F9E-4FD7-A89A-343F87A08887}" destId="{E5DCAB7D-1947-49C5-8D16-C85E26F999B6}" srcOrd="1" destOrd="0" presId="urn:microsoft.com/office/officeart/2005/8/layout/hierarchy1"/>
    <dgm:cxn modelId="{4490E7D2-2461-4888-B301-522A55C1D7B8}" type="presParOf" srcId="{CBFE1161-3BD5-49C7-8C91-72C3154EE7C0}" destId="{78B1D835-E1CF-4996-A573-160157CCB00F}" srcOrd="1" destOrd="0" presId="urn:microsoft.com/office/officeart/2005/8/layout/hierarchy1"/>
    <dgm:cxn modelId="{78984ADE-AEC8-4DB6-B752-0682951B4BF8}" type="presParOf" srcId="{F1755EE5-ACFA-46D1-990B-9FFC4201AF17}" destId="{4C6C3DEB-A2C2-4BC1-AE13-7FC1DCD1E75F}" srcOrd="6" destOrd="0" presId="urn:microsoft.com/office/officeart/2005/8/layout/hierarchy1"/>
    <dgm:cxn modelId="{0BB783AE-8B82-4D08-B1D0-D352B8C5D714}" type="presParOf" srcId="{F1755EE5-ACFA-46D1-990B-9FFC4201AF17}" destId="{7349663D-88AC-4442-9AFA-DF4A61D7527C}" srcOrd="7" destOrd="0" presId="urn:microsoft.com/office/officeart/2005/8/layout/hierarchy1"/>
    <dgm:cxn modelId="{C49EF388-A157-48A6-BB15-913C6A9C3F05}" type="presParOf" srcId="{7349663D-88AC-4442-9AFA-DF4A61D7527C}" destId="{A40E224A-5052-4F63-84FE-06A569E827ED}" srcOrd="0" destOrd="0" presId="urn:microsoft.com/office/officeart/2005/8/layout/hierarchy1"/>
    <dgm:cxn modelId="{6A2C5970-F9B6-4DBC-B9F4-297B687F0592}" type="presParOf" srcId="{A40E224A-5052-4F63-84FE-06A569E827ED}" destId="{BC9F4E58-65FE-4816-85C0-DF166F4EA548}" srcOrd="0" destOrd="0" presId="urn:microsoft.com/office/officeart/2005/8/layout/hierarchy1"/>
    <dgm:cxn modelId="{AD1AD97C-E0A9-4D80-A8BF-13A90A52024E}" type="presParOf" srcId="{A40E224A-5052-4F63-84FE-06A569E827ED}" destId="{234DE42B-6AC6-433A-87CD-DFB2D6C58F9D}" srcOrd="1" destOrd="0" presId="urn:microsoft.com/office/officeart/2005/8/layout/hierarchy1"/>
    <dgm:cxn modelId="{368E22F7-40B1-415B-BBC1-90F43A97CD85}" type="presParOf" srcId="{7349663D-88AC-4442-9AFA-DF4A61D7527C}" destId="{501F34CB-05EF-474E-AFA3-0F50CB849108}" srcOrd="1" destOrd="0" presId="urn:microsoft.com/office/officeart/2005/8/layout/hierarchy1"/>
    <dgm:cxn modelId="{5ACF6B79-A557-48F7-85F8-5C672FE72EC7}" type="presParOf" srcId="{F1755EE5-ACFA-46D1-990B-9FFC4201AF17}" destId="{98855037-5A64-47D1-87B8-6A3B172C03EC}" srcOrd="8" destOrd="0" presId="urn:microsoft.com/office/officeart/2005/8/layout/hierarchy1"/>
    <dgm:cxn modelId="{F6F4DBA8-C018-4DCB-ACBE-BBDA7A81F544}" type="presParOf" srcId="{F1755EE5-ACFA-46D1-990B-9FFC4201AF17}" destId="{8F6A94DE-B460-4D6B-850D-814BC7646EA3}" srcOrd="9" destOrd="0" presId="urn:microsoft.com/office/officeart/2005/8/layout/hierarchy1"/>
    <dgm:cxn modelId="{4C496B59-706F-4AA1-B6EC-C8905996C2E6}" type="presParOf" srcId="{8F6A94DE-B460-4D6B-850D-814BC7646EA3}" destId="{4A325F8A-D039-407E-BDE0-97D888D87D84}" srcOrd="0" destOrd="0" presId="urn:microsoft.com/office/officeart/2005/8/layout/hierarchy1"/>
    <dgm:cxn modelId="{136FBB95-0A18-4110-BFEF-9BC5C9AE1E70}" type="presParOf" srcId="{4A325F8A-D039-407E-BDE0-97D888D87D84}" destId="{8AF4DB8A-C6E5-45D6-A9DF-B3DEFA745B0F}" srcOrd="0" destOrd="0" presId="urn:microsoft.com/office/officeart/2005/8/layout/hierarchy1"/>
    <dgm:cxn modelId="{8BB4D256-D51B-4C05-BA1E-2F28FBF4F30A}" type="presParOf" srcId="{4A325F8A-D039-407E-BDE0-97D888D87D84}" destId="{1D9A89A7-3F71-4D90-9C94-0627919E9F99}" srcOrd="1" destOrd="0" presId="urn:microsoft.com/office/officeart/2005/8/layout/hierarchy1"/>
    <dgm:cxn modelId="{D8BDA979-2D58-4170-8E7E-6996C50CF67A}" type="presParOf" srcId="{8F6A94DE-B460-4D6B-850D-814BC7646EA3}" destId="{7AF90339-CA6F-438A-A726-76381FFF8AF2}" srcOrd="1" destOrd="0" presId="urn:microsoft.com/office/officeart/2005/8/layout/hierarchy1"/>
    <dgm:cxn modelId="{59C3BDE6-6848-48FC-8B7A-EFE705931708}" type="presParOf" srcId="{F1755EE5-ACFA-46D1-990B-9FFC4201AF17}" destId="{DAF75B08-1926-4DA9-B805-FF20B6B65EEA}" srcOrd="10" destOrd="0" presId="urn:microsoft.com/office/officeart/2005/8/layout/hierarchy1"/>
    <dgm:cxn modelId="{53133586-DF65-4CF3-9A6D-07DEB88A314C}" type="presParOf" srcId="{F1755EE5-ACFA-46D1-990B-9FFC4201AF17}" destId="{7DB2FF15-0D3D-4E7B-A47E-A8312F6EBBC1}" srcOrd="11" destOrd="0" presId="urn:microsoft.com/office/officeart/2005/8/layout/hierarchy1"/>
    <dgm:cxn modelId="{11E3364B-9376-4708-B88B-5970B615E4F6}" type="presParOf" srcId="{7DB2FF15-0D3D-4E7B-A47E-A8312F6EBBC1}" destId="{C7833597-A3F4-4018-96CC-77BAC181435F}" srcOrd="0" destOrd="0" presId="urn:microsoft.com/office/officeart/2005/8/layout/hierarchy1"/>
    <dgm:cxn modelId="{C93F3001-597B-4F1E-9FF1-C65D455FAEAB}" type="presParOf" srcId="{C7833597-A3F4-4018-96CC-77BAC181435F}" destId="{1570E26B-9BCC-4B3B-93AA-AD87876081AD}" srcOrd="0" destOrd="0" presId="urn:microsoft.com/office/officeart/2005/8/layout/hierarchy1"/>
    <dgm:cxn modelId="{9AEF3B08-72FB-4017-9CCB-1D91693B97D3}" type="presParOf" srcId="{C7833597-A3F4-4018-96CC-77BAC181435F}" destId="{EF1840F5-C158-4AD9-AC63-067A993EEF60}" srcOrd="1" destOrd="0" presId="urn:microsoft.com/office/officeart/2005/8/layout/hierarchy1"/>
    <dgm:cxn modelId="{3F4E1EA3-30BA-4AD3-A9A7-BB7330C3F5DF}" type="presParOf" srcId="{7DB2FF15-0D3D-4E7B-A47E-A8312F6EBBC1}" destId="{292C7EAE-BF57-49E8-B6BA-F7DA2A78C4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5FEBA0-99CB-4D3A-A2FE-128C6171F7AF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41FF935-2346-43B3-9AC2-E4ACAFCADB13}">
      <dgm:prSet/>
      <dgm:spPr/>
      <dgm:t>
        <a:bodyPr/>
        <a:lstStyle/>
        <a:p>
          <a:pPr rtl="0"/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Dirigidas a la remoción, resguardo, supresión, eliminación o corrección de la fuente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E2EA7-43AD-45E4-A692-2ADECF26A32E}" type="parTrans" cxnId="{E829E1A5-3188-49BA-8870-65D16FCC807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F59BC-E9AB-48AD-A13C-509A6C87A3E4}" type="sibTrans" cxnId="{E829E1A5-3188-49BA-8870-65D16FCC807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ECF1D-1B93-4E5C-B4E8-4C405447C39A}">
      <dgm:prSet/>
      <dgm:spPr/>
      <dgm:t>
        <a:bodyPr/>
        <a:lstStyle/>
        <a:p>
          <a:pPr rtl="0"/>
          <a:r>
            <a: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Implementación pronta según hallazgos de la investigación</a:t>
          </a:r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E070C-1ACC-4276-81E1-F920D837EAD9}" type="parTrans" cxnId="{1CEB0494-BCD4-419D-9F6D-F84FFD903325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4EBDA-1634-4332-90A7-8786F3E93206}" type="sibTrans" cxnId="{1CEB0494-BCD4-419D-9F6D-F84FFD903325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95630-93EB-4799-8455-49C09F4ABFB3}" type="pres">
      <dgm:prSet presAssocID="{8B5FEBA0-99CB-4D3A-A2FE-128C6171F7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03C5B6-A1CC-47F3-B562-D53A29AB768A}" type="pres">
      <dgm:prSet presAssocID="{8B5FEBA0-99CB-4D3A-A2FE-128C6171F7AF}" presName="arrow" presStyleLbl="bgShp" presStyleIdx="0" presStyleCnt="1" custScaleX="108713" custLinFactNeighborX="-593" custLinFactNeighborY="-11765"/>
      <dgm:spPr/>
    </dgm:pt>
    <dgm:pt modelId="{C73BDBFE-A6D2-478C-9DFA-C5383B688EA5}" type="pres">
      <dgm:prSet presAssocID="{8B5FEBA0-99CB-4D3A-A2FE-128C6171F7AF}" presName="linearProcess" presStyleCnt="0"/>
      <dgm:spPr/>
    </dgm:pt>
    <dgm:pt modelId="{A2BB2CB6-96D2-461A-9331-C346C4BAD393}" type="pres">
      <dgm:prSet presAssocID="{641FF935-2346-43B3-9AC2-E4ACAFCADB1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FB4BC1-4FDB-4B77-B444-58D7F2CFE8E6}" type="pres">
      <dgm:prSet presAssocID="{980F59BC-E9AB-48AD-A13C-509A6C87A3E4}" presName="sibTrans" presStyleCnt="0"/>
      <dgm:spPr/>
    </dgm:pt>
    <dgm:pt modelId="{0A6D263B-0972-440A-8BFE-1B041770CB63}" type="pres">
      <dgm:prSet presAssocID="{6A5ECF1D-1B93-4E5C-B4E8-4C405447C39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829E1A5-3188-49BA-8870-65D16FCC8079}" srcId="{8B5FEBA0-99CB-4D3A-A2FE-128C6171F7AF}" destId="{641FF935-2346-43B3-9AC2-E4ACAFCADB13}" srcOrd="0" destOrd="0" parTransId="{A65E2EA7-43AD-45E4-A692-2ADECF26A32E}" sibTransId="{980F59BC-E9AB-48AD-A13C-509A6C87A3E4}"/>
    <dgm:cxn modelId="{0086853A-0343-4F50-81CE-1F78D25785DF}" type="presOf" srcId="{641FF935-2346-43B3-9AC2-E4ACAFCADB13}" destId="{A2BB2CB6-96D2-461A-9331-C346C4BAD393}" srcOrd="0" destOrd="0" presId="urn:microsoft.com/office/officeart/2005/8/layout/hProcess9"/>
    <dgm:cxn modelId="{1CEB0494-BCD4-419D-9F6D-F84FFD903325}" srcId="{8B5FEBA0-99CB-4D3A-A2FE-128C6171F7AF}" destId="{6A5ECF1D-1B93-4E5C-B4E8-4C405447C39A}" srcOrd="1" destOrd="0" parTransId="{7CCE070C-1ACC-4276-81E1-F920D837EAD9}" sibTransId="{8964EBDA-1634-4332-90A7-8786F3E93206}"/>
    <dgm:cxn modelId="{146FB34C-093F-4BF9-9731-44AFCA553BB5}" type="presOf" srcId="{6A5ECF1D-1B93-4E5C-B4E8-4C405447C39A}" destId="{0A6D263B-0972-440A-8BFE-1B041770CB63}" srcOrd="0" destOrd="0" presId="urn:microsoft.com/office/officeart/2005/8/layout/hProcess9"/>
    <dgm:cxn modelId="{DF483EFC-B769-4E89-BF66-58CD976350BA}" type="presOf" srcId="{8B5FEBA0-99CB-4D3A-A2FE-128C6171F7AF}" destId="{66795630-93EB-4799-8455-49C09F4ABFB3}" srcOrd="0" destOrd="0" presId="urn:microsoft.com/office/officeart/2005/8/layout/hProcess9"/>
    <dgm:cxn modelId="{F79BC86F-CB96-418C-B3B9-87A40FAA6E0A}" type="presParOf" srcId="{66795630-93EB-4799-8455-49C09F4ABFB3}" destId="{0203C5B6-A1CC-47F3-B562-D53A29AB768A}" srcOrd="0" destOrd="0" presId="urn:microsoft.com/office/officeart/2005/8/layout/hProcess9"/>
    <dgm:cxn modelId="{01B6A2C7-619E-4D55-84E6-000ECFBA296B}" type="presParOf" srcId="{66795630-93EB-4799-8455-49C09F4ABFB3}" destId="{C73BDBFE-A6D2-478C-9DFA-C5383B688EA5}" srcOrd="1" destOrd="0" presId="urn:microsoft.com/office/officeart/2005/8/layout/hProcess9"/>
    <dgm:cxn modelId="{DD5226E1-68FD-4A2F-9321-C2D6ABC5053F}" type="presParOf" srcId="{C73BDBFE-A6D2-478C-9DFA-C5383B688EA5}" destId="{A2BB2CB6-96D2-461A-9331-C346C4BAD393}" srcOrd="0" destOrd="0" presId="urn:microsoft.com/office/officeart/2005/8/layout/hProcess9"/>
    <dgm:cxn modelId="{F47C2D86-78A3-450F-80A3-E80CFA499F3B}" type="presParOf" srcId="{C73BDBFE-A6D2-478C-9DFA-C5383B688EA5}" destId="{9AFB4BC1-4FDB-4B77-B444-58D7F2CFE8E6}" srcOrd="1" destOrd="0" presId="urn:microsoft.com/office/officeart/2005/8/layout/hProcess9"/>
    <dgm:cxn modelId="{DC4B9DF1-9A42-436F-88FE-881E28844548}" type="presParOf" srcId="{C73BDBFE-A6D2-478C-9DFA-C5383B688EA5}" destId="{0A6D263B-0972-440A-8BFE-1B041770CB6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2AC0D1-FFE4-49F8-A3B8-39985DA64F0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FC82BEBB-583C-45CF-8244-91649790E64F}">
      <dgm:prSet custT="1"/>
      <dgm:spPr/>
      <dgm:t>
        <a:bodyPr/>
        <a:lstStyle/>
        <a:p>
          <a:pPr rtl="0"/>
          <a:r>
            <a:rPr lang="es-ES" sz="1600" dirty="0"/>
            <a:t>Aumento de casos:  </a:t>
          </a:r>
          <a:endParaRPr lang="es-CO" sz="1600" dirty="0"/>
        </a:p>
      </dgm:t>
    </dgm:pt>
    <dgm:pt modelId="{FD5AB587-3E0B-47FB-A758-E425B8CBAC38}" type="parTrans" cxnId="{13D1F7E3-E805-49D7-86D3-EFC420F6122A}">
      <dgm:prSet/>
      <dgm:spPr/>
      <dgm:t>
        <a:bodyPr/>
        <a:lstStyle/>
        <a:p>
          <a:endParaRPr lang="es-CO" sz="1600"/>
        </a:p>
      </dgm:t>
    </dgm:pt>
    <dgm:pt modelId="{781F1A1B-AEC4-432B-9B98-5FED4A25603E}" type="sibTrans" cxnId="{13D1F7E3-E805-49D7-86D3-EFC420F6122A}">
      <dgm:prSet/>
      <dgm:spPr/>
      <dgm:t>
        <a:bodyPr/>
        <a:lstStyle/>
        <a:p>
          <a:endParaRPr lang="es-CO" sz="1600"/>
        </a:p>
      </dgm:t>
    </dgm:pt>
    <dgm:pt modelId="{09023986-D2C7-42F0-885F-6FB037A03FF4}">
      <dgm:prSet custT="1"/>
      <dgm:spPr/>
      <dgm:t>
        <a:bodyPr/>
        <a:lstStyle/>
        <a:p>
          <a:pPr rtl="0"/>
          <a:r>
            <a: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Valorar magnitud del brote</a:t>
          </a:r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9265B-CF02-432B-860B-B019B3684F05}" type="parTrans" cxnId="{4F46A9B0-6437-4B45-BB3E-6149CA57C3A8}">
      <dgm:prSet/>
      <dgm:spPr/>
      <dgm:t>
        <a:bodyPr/>
        <a:lstStyle/>
        <a:p>
          <a:endParaRPr lang="es-CO" sz="1600"/>
        </a:p>
      </dgm:t>
    </dgm:pt>
    <dgm:pt modelId="{78ACBF65-40B1-4976-810A-03BF1F01A9F5}" type="sibTrans" cxnId="{4F46A9B0-6437-4B45-BB3E-6149CA57C3A8}">
      <dgm:prSet/>
      <dgm:spPr/>
      <dgm:t>
        <a:bodyPr/>
        <a:lstStyle/>
        <a:p>
          <a:endParaRPr lang="es-CO" sz="1600"/>
        </a:p>
      </dgm:t>
    </dgm:pt>
    <dgm:pt modelId="{A9DB6B74-3E68-4725-804F-9F8F73764758}">
      <dgm:prSet custT="1"/>
      <dgm:spPr/>
      <dgm:t>
        <a:bodyPr/>
        <a:lstStyle/>
        <a:p>
          <a:pPr rtl="0"/>
          <a:r>
            <a: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Tamaño y características de la población en riesgo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BEB94-7760-473F-87A1-FE69B845C99A}" type="parTrans" cxnId="{CC494F72-0187-4CB9-8E74-8C393A5C6514}">
      <dgm:prSet/>
      <dgm:spPr/>
      <dgm:t>
        <a:bodyPr/>
        <a:lstStyle/>
        <a:p>
          <a:endParaRPr lang="es-CO" sz="1600"/>
        </a:p>
      </dgm:t>
    </dgm:pt>
    <dgm:pt modelId="{9FB2C867-363E-4113-8991-7686036DF30D}" type="sibTrans" cxnId="{CC494F72-0187-4CB9-8E74-8C393A5C6514}">
      <dgm:prSet/>
      <dgm:spPr/>
      <dgm:t>
        <a:bodyPr/>
        <a:lstStyle/>
        <a:p>
          <a:endParaRPr lang="es-CO" sz="1600"/>
        </a:p>
      </dgm:t>
    </dgm:pt>
    <dgm:pt modelId="{19EB0306-6950-4D37-8C69-37BFBF257D13}">
      <dgm:prSet custT="1"/>
      <dgm:spPr/>
      <dgm:t>
        <a:bodyPr/>
        <a:lstStyle/>
        <a:p>
          <a:pPr rtl="0"/>
          <a:r>
            <a: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Diseñar y establecer medidas de protección</a:t>
          </a:r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2F92B-B584-4436-A1A4-BCCBEDF93F1E}" type="parTrans" cxnId="{E2A5EBE1-8B4C-46B8-BD46-EA9731D7B4D9}">
      <dgm:prSet/>
      <dgm:spPr/>
      <dgm:t>
        <a:bodyPr/>
        <a:lstStyle/>
        <a:p>
          <a:endParaRPr lang="es-CO" sz="1600"/>
        </a:p>
      </dgm:t>
    </dgm:pt>
    <dgm:pt modelId="{4512581F-E9E8-4262-90B1-E668EC8F720A}" type="sibTrans" cxnId="{E2A5EBE1-8B4C-46B8-BD46-EA9731D7B4D9}">
      <dgm:prSet/>
      <dgm:spPr/>
      <dgm:t>
        <a:bodyPr/>
        <a:lstStyle/>
        <a:p>
          <a:endParaRPr lang="es-CO" sz="1600"/>
        </a:p>
      </dgm:t>
    </dgm:pt>
    <dgm:pt modelId="{B49AED86-4F37-42F1-905E-3375CCC1520D}" type="pres">
      <dgm:prSet presAssocID="{1D2AC0D1-FFE4-49F8-A3B8-39985DA64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0E05CC1-D894-4151-A0BB-FCA490DA4750}" type="pres">
      <dgm:prSet presAssocID="{FC82BEBB-583C-45CF-8244-91649790E64F}" presName="composite" presStyleCnt="0"/>
      <dgm:spPr/>
    </dgm:pt>
    <dgm:pt modelId="{5D982BDD-9234-441F-8BF6-226BFD820F5F}" type="pres">
      <dgm:prSet presAssocID="{FC82BEBB-583C-45CF-8244-91649790E64F}" presName="parTx" presStyleLbl="alignNode1" presStyleIdx="0" presStyleCnt="1" custLinFactNeighborX="-3963" custLinFactNeighborY="-47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AB85E9-94A3-4529-95D9-57DFF80A1B00}" type="pres">
      <dgm:prSet presAssocID="{FC82BEBB-583C-45CF-8244-91649790E64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F46A9B0-6437-4B45-BB3E-6149CA57C3A8}" srcId="{FC82BEBB-583C-45CF-8244-91649790E64F}" destId="{09023986-D2C7-42F0-885F-6FB037A03FF4}" srcOrd="0" destOrd="0" parTransId="{6FB9265B-CF02-432B-860B-B019B3684F05}" sibTransId="{78ACBF65-40B1-4976-810A-03BF1F01A9F5}"/>
    <dgm:cxn modelId="{13D1F7E3-E805-49D7-86D3-EFC420F6122A}" srcId="{1D2AC0D1-FFE4-49F8-A3B8-39985DA64F0C}" destId="{FC82BEBB-583C-45CF-8244-91649790E64F}" srcOrd="0" destOrd="0" parTransId="{FD5AB587-3E0B-47FB-A758-E425B8CBAC38}" sibTransId="{781F1A1B-AEC4-432B-9B98-5FED4A25603E}"/>
    <dgm:cxn modelId="{0D624E14-FF6A-469B-80A4-3B0F0EE844BC}" type="presOf" srcId="{19EB0306-6950-4D37-8C69-37BFBF257D13}" destId="{66AB85E9-94A3-4529-95D9-57DFF80A1B00}" srcOrd="0" destOrd="2" presId="urn:microsoft.com/office/officeart/2005/8/layout/hList1"/>
    <dgm:cxn modelId="{1DA6FB1E-121B-44D0-98D4-7C4B66A7AA39}" type="presOf" srcId="{FC82BEBB-583C-45CF-8244-91649790E64F}" destId="{5D982BDD-9234-441F-8BF6-226BFD820F5F}" srcOrd="0" destOrd="0" presId="urn:microsoft.com/office/officeart/2005/8/layout/hList1"/>
    <dgm:cxn modelId="{F4A65264-BF24-464C-8CF0-1ABE8191627A}" type="presOf" srcId="{1D2AC0D1-FFE4-49F8-A3B8-39985DA64F0C}" destId="{B49AED86-4F37-42F1-905E-3375CCC1520D}" srcOrd="0" destOrd="0" presId="urn:microsoft.com/office/officeart/2005/8/layout/hList1"/>
    <dgm:cxn modelId="{CC494F72-0187-4CB9-8E74-8C393A5C6514}" srcId="{FC82BEBB-583C-45CF-8244-91649790E64F}" destId="{A9DB6B74-3E68-4725-804F-9F8F73764758}" srcOrd="1" destOrd="0" parTransId="{D9ABEB94-7760-473F-87A1-FE69B845C99A}" sibTransId="{9FB2C867-363E-4113-8991-7686036DF30D}"/>
    <dgm:cxn modelId="{7A580834-3EBB-4FA0-953B-EF3AA5106A96}" type="presOf" srcId="{09023986-D2C7-42F0-885F-6FB037A03FF4}" destId="{66AB85E9-94A3-4529-95D9-57DFF80A1B00}" srcOrd="0" destOrd="0" presId="urn:microsoft.com/office/officeart/2005/8/layout/hList1"/>
    <dgm:cxn modelId="{AEA6E632-44EE-4F2B-A078-FA7DE6609D0F}" type="presOf" srcId="{A9DB6B74-3E68-4725-804F-9F8F73764758}" destId="{66AB85E9-94A3-4529-95D9-57DFF80A1B00}" srcOrd="0" destOrd="1" presId="urn:microsoft.com/office/officeart/2005/8/layout/hList1"/>
    <dgm:cxn modelId="{E2A5EBE1-8B4C-46B8-BD46-EA9731D7B4D9}" srcId="{FC82BEBB-583C-45CF-8244-91649790E64F}" destId="{19EB0306-6950-4D37-8C69-37BFBF257D13}" srcOrd="2" destOrd="0" parTransId="{ACA2F92B-B584-4436-A1A4-BCCBEDF93F1E}" sibTransId="{4512581F-E9E8-4262-90B1-E668EC8F720A}"/>
    <dgm:cxn modelId="{84DD245A-5D81-4048-BE45-923680339EE1}" type="presParOf" srcId="{B49AED86-4F37-42F1-905E-3375CCC1520D}" destId="{20E05CC1-D894-4151-A0BB-FCA490DA4750}" srcOrd="0" destOrd="0" presId="urn:microsoft.com/office/officeart/2005/8/layout/hList1"/>
    <dgm:cxn modelId="{5D726317-4648-45C2-BDE6-6E6BC77323E5}" type="presParOf" srcId="{20E05CC1-D894-4151-A0BB-FCA490DA4750}" destId="{5D982BDD-9234-441F-8BF6-226BFD820F5F}" srcOrd="0" destOrd="0" presId="urn:microsoft.com/office/officeart/2005/8/layout/hList1"/>
    <dgm:cxn modelId="{6677DF78-7C6A-497E-9FCE-087967CBCD02}" type="presParOf" srcId="{20E05CC1-D894-4151-A0BB-FCA490DA4750}" destId="{66AB85E9-94A3-4529-95D9-57DFF80A1B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049F78-B541-433A-A912-CE987F6A2E99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78A978B-AA14-463C-8958-682C367DA2DC}">
      <dgm:prSet custT="1"/>
      <dgm:spPr/>
      <dgm:t>
        <a:bodyPr/>
        <a:lstStyle/>
        <a:p>
          <a:pPr rtl="0"/>
          <a:r>
            <a:rPr lang="es-E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Control de la transmisión</a:t>
          </a:r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4A089-439A-41DD-A103-8A6AB2A68712}" type="parTrans" cxnId="{74255193-76A1-459A-A75C-9694BA4789B1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874DF-4501-43C8-B992-6A42B91C0031}" type="sibTrans" cxnId="{74255193-76A1-459A-A75C-9694BA4789B1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D52EF-4A1A-4DAE-957C-B2D0F6907084}">
      <dgm:prSet custT="1"/>
      <dgm:spPr/>
      <dgm:t>
        <a:bodyPr/>
        <a:lstStyle/>
        <a:p>
          <a:pPr rtl="0"/>
          <a:r>
            <a:rPr lang="es-E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Tratamiento adecuado, descontaminación y antídotos.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04603-338B-4100-8E12-0D04A694148C}" type="parTrans" cxnId="{7F8F0161-DE57-437D-93FA-483A837BAAE2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8F4B1-0C3E-4680-B913-F9FDF2143EE5}" type="sibTrans" cxnId="{7F8F0161-DE57-437D-93FA-483A837BAAE2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C7F2B-A7F9-4A6F-9A01-F78BBC300441}">
      <dgm:prSet custT="1"/>
      <dgm:spPr/>
      <dgm:t>
        <a:bodyPr/>
        <a:lstStyle/>
        <a:p>
          <a:pPr rtl="0"/>
          <a:r>
            <a:rPr lang="es-E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Manejo de la exposición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BF191-5405-4775-9A8C-3D001683D7E7}" type="parTrans" cxnId="{2E4BE838-3065-4CAF-B479-F480597F003A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CB96B-8961-4E26-A2B9-836B426EABD5}" type="sibTrans" cxnId="{2E4BE838-3065-4CAF-B479-F480597F003A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6AA56-640E-4774-8B96-771E16F207A0}">
      <dgm:prSet custT="1"/>
      <dgm:spPr/>
      <dgm:t>
        <a:bodyPr/>
        <a:lstStyle/>
        <a:p>
          <a:pPr rtl="0"/>
          <a:r>
            <a:rPr lang="es-E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Aislamiento de la fuente. 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B107F-F02B-4AFE-BBB7-94B420CCE948}" type="parTrans" cxnId="{4CC57765-7C3E-412A-9C6F-F2A9F1B46F23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304F6-AC0A-4641-9F1C-4A4EA46F0965}" type="sibTrans" cxnId="{4CC57765-7C3E-412A-9C6F-F2A9F1B46F23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67224-F65D-4C8A-9EB9-C9C45DC20777}">
      <dgm:prSet custT="1"/>
      <dgm:spPr/>
      <dgm:t>
        <a:bodyPr/>
        <a:lstStyle/>
        <a:p>
          <a:pPr rtl="0"/>
          <a:r>
            <a:rPr lang="es-E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Declaración de cuarentenas, incluso en animales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232BB-CA32-4F0B-B175-F5AB118350F8}" type="parTrans" cxnId="{7E7DB0B2-3F63-4FD9-91E6-72AA676BDAD8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14C5A-0C6D-4645-82FA-09906E354DDB}" type="sibTrans" cxnId="{7E7DB0B2-3F63-4FD9-91E6-72AA676BDAD8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2A340-EB13-4291-9385-0EF08B9004DD}">
      <dgm:prSet custT="1"/>
      <dgm:spPr/>
      <dgm:t>
        <a:bodyPr/>
        <a:lstStyle/>
        <a:p>
          <a:pPr rtl="0"/>
          <a:r>
            <a:rPr lang="es-E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Manejo de elementos contaminados y contaminantes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508B8-B0CB-41D3-BE89-561DA76675BA}" type="parTrans" cxnId="{A814F653-5213-4097-AABE-413384BDEC24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339F6-A682-41D7-B8D8-25B4F449E4DF}" type="sibTrans" cxnId="{A814F653-5213-4097-AABE-413384BDEC24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1E66C-E56B-4F91-97B8-1355BE32561A}" type="pres">
      <dgm:prSet presAssocID="{4A049F78-B541-433A-A912-CE987F6A2E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E2F29D8-0789-4EC8-A7FB-AE1D93106E7F}" type="pres">
      <dgm:prSet presAssocID="{878A978B-AA14-463C-8958-682C367DA2DC}" presName="composite" presStyleCnt="0"/>
      <dgm:spPr/>
    </dgm:pt>
    <dgm:pt modelId="{23D61967-1FFB-4618-A82B-2673B07B54E5}" type="pres">
      <dgm:prSet presAssocID="{878A978B-AA14-463C-8958-682C367DA2DC}" presName="parTx" presStyleLbl="alignNode1" presStyleIdx="0" presStyleCnt="1" custLinFactNeighborX="14333" custLinFactNeighborY="-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24C06A-5AF7-4396-BB7A-382C6ECC082B}" type="pres">
      <dgm:prSet presAssocID="{878A978B-AA14-463C-8958-682C367DA2D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4255193-76A1-459A-A75C-9694BA4789B1}" srcId="{4A049F78-B541-433A-A912-CE987F6A2E99}" destId="{878A978B-AA14-463C-8958-682C367DA2DC}" srcOrd="0" destOrd="0" parTransId="{6A94A089-439A-41DD-A103-8A6AB2A68712}" sibTransId="{8E0874DF-4501-43C8-B992-6A42B91C0031}"/>
    <dgm:cxn modelId="{7F8F0161-DE57-437D-93FA-483A837BAAE2}" srcId="{878A978B-AA14-463C-8958-682C367DA2DC}" destId="{D63D52EF-4A1A-4DAE-957C-B2D0F6907084}" srcOrd="0" destOrd="0" parTransId="{76B04603-338B-4100-8E12-0D04A694148C}" sibTransId="{D8F8F4B1-0C3E-4680-B913-F9FDF2143EE5}"/>
    <dgm:cxn modelId="{90DC7218-9211-426B-85C2-4AEA0F8FF92E}" type="presOf" srcId="{D0567224-F65D-4C8A-9EB9-C9C45DC20777}" destId="{6824C06A-5AF7-4396-BB7A-382C6ECC082B}" srcOrd="0" destOrd="3" presId="urn:microsoft.com/office/officeart/2005/8/layout/hList1"/>
    <dgm:cxn modelId="{1B8D2B46-1EBF-4A59-AA9B-F4126DE344C3}" type="presOf" srcId="{D63D52EF-4A1A-4DAE-957C-B2D0F6907084}" destId="{6824C06A-5AF7-4396-BB7A-382C6ECC082B}" srcOrd="0" destOrd="0" presId="urn:microsoft.com/office/officeart/2005/8/layout/hList1"/>
    <dgm:cxn modelId="{4CC57765-7C3E-412A-9C6F-F2A9F1B46F23}" srcId="{878A978B-AA14-463C-8958-682C367DA2DC}" destId="{4CD6AA56-640E-4774-8B96-771E16F207A0}" srcOrd="2" destOrd="0" parTransId="{1BFB107F-F02B-4AFE-BBB7-94B420CCE948}" sibTransId="{A97304F6-AC0A-4641-9F1C-4A4EA46F0965}"/>
    <dgm:cxn modelId="{E6A70567-023E-49FE-BC0A-D77072288305}" type="presOf" srcId="{89B2A340-EB13-4291-9385-0EF08B9004DD}" destId="{6824C06A-5AF7-4396-BB7A-382C6ECC082B}" srcOrd="0" destOrd="4" presId="urn:microsoft.com/office/officeart/2005/8/layout/hList1"/>
    <dgm:cxn modelId="{1D764E91-353C-4D2F-A507-157308A3F608}" type="presOf" srcId="{4CD6AA56-640E-4774-8B96-771E16F207A0}" destId="{6824C06A-5AF7-4396-BB7A-382C6ECC082B}" srcOrd="0" destOrd="2" presId="urn:microsoft.com/office/officeart/2005/8/layout/hList1"/>
    <dgm:cxn modelId="{2E4BE838-3065-4CAF-B479-F480597F003A}" srcId="{878A978B-AA14-463C-8958-682C367DA2DC}" destId="{721C7F2B-A7F9-4A6F-9A01-F78BBC300441}" srcOrd="1" destOrd="0" parTransId="{50DBF191-5405-4775-9A8C-3D001683D7E7}" sibTransId="{670CB96B-8961-4E26-A2B9-836B426EABD5}"/>
    <dgm:cxn modelId="{0CC0938E-3089-4FA9-9E5B-12E95162E0E5}" type="presOf" srcId="{878A978B-AA14-463C-8958-682C367DA2DC}" destId="{23D61967-1FFB-4618-A82B-2673B07B54E5}" srcOrd="0" destOrd="0" presId="urn:microsoft.com/office/officeart/2005/8/layout/hList1"/>
    <dgm:cxn modelId="{87446F51-2DA6-40B4-A436-A390B6103370}" type="presOf" srcId="{4A049F78-B541-433A-A912-CE987F6A2E99}" destId="{0981E66C-E56B-4F91-97B8-1355BE32561A}" srcOrd="0" destOrd="0" presId="urn:microsoft.com/office/officeart/2005/8/layout/hList1"/>
    <dgm:cxn modelId="{7E7DB0B2-3F63-4FD9-91E6-72AA676BDAD8}" srcId="{878A978B-AA14-463C-8958-682C367DA2DC}" destId="{D0567224-F65D-4C8A-9EB9-C9C45DC20777}" srcOrd="3" destOrd="0" parTransId="{6B6232BB-CA32-4F0B-B175-F5AB118350F8}" sibTransId="{89514C5A-0C6D-4645-82FA-09906E354DDB}"/>
    <dgm:cxn modelId="{A814F653-5213-4097-AABE-413384BDEC24}" srcId="{878A978B-AA14-463C-8958-682C367DA2DC}" destId="{89B2A340-EB13-4291-9385-0EF08B9004DD}" srcOrd="4" destOrd="0" parTransId="{5FC508B8-B0CB-41D3-BE89-561DA76675BA}" sibTransId="{339339F6-A682-41D7-B8D8-25B4F449E4DF}"/>
    <dgm:cxn modelId="{0AEAEA9F-8BFD-4171-A1E1-127BB9F201E1}" type="presOf" srcId="{721C7F2B-A7F9-4A6F-9A01-F78BBC300441}" destId="{6824C06A-5AF7-4396-BB7A-382C6ECC082B}" srcOrd="0" destOrd="1" presId="urn:microsoft.com/office/officeart/2005/8/layout/hList1"/>
    <dgm:cxn modelId="{FD1EE69A-6F4B-4316-84CE-2471CF34A857}" type="presParOf" srcId="{0981E66C-E56B-4F91-97B8-1355BE32561A}" destId="{5E2F29D8-0789-4EC8-A7FB-AE1D93106E7F}" srcOrd="0" destOrd="0" presId="urn:microsoft.com/office/officeart/2005/8/layout/hList1"/>
    <dgm:cxn modelId="{6C3BEF7C-F396-41FE-8515-2078C079E0AB}" type="presParOf" srcId="{5E2F29D8-0789-4EC8-A7FB-AE1D93106E7F}" destId="{23D61967-1FFB-4618-A82B-2673B07B54E5}" srcOrd="0" destOrd="0" presId="urn:microsoft.com/office/officeart/2005/8/layout/hList1"/>
    <dgm:cxn modelId="{A016AF28-AE27-43DA-B406-F1BE0DD3F878}" type="presParOf" srcId="{5E2F29D8-0789-4EC8-A7FB-AE1D93106E7F}" destId="{6824C06A-5AF7-4396-BB7A-382C6ECC08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E33644-623D-41F3-B5A0-D2360C74C449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C49C956-1800-4CBB-B8AB-FD1E2F39C78C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MEDIOS DE COMUNICACIÓN</a:t>
          </a:r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3C9FD-CB58-4D73-9649-2A53F4C80D48}" type="parTrans" cxnId="{BB5B1212-87CB-4551-A8D0-A248491D0860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705C5-9769-4AD5-9180-4C019CEA341F}" type="sibTrans" cxnId="{BB5B1212-87CB-4551-A8D0-A248491D0860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386F9-C870-43BF-AD60-E576E709144E}">
      <dgm:prSet phldrT="[Texto]" custT="1"/>
      <dgm:spPr/>
      <dgm:t>
        <a:bodyPr/>
        <a:lstStyle/>
        <a:p>
          <a:r>
            <a:rPr lang="es-E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Consideraciones éticas</a:t>
          </a:r>
          <a:endParaRPr lang="es-CO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6529F-326E-4018-8C24-512A2AB0AB4F}" type="parTrans" cxnId="{971CA068-E3B2-4273-82DC-DCCBFBA23108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BE971-70A7-4508-B255-79622FF6216A}" type="sibTrans" cxnId="{971CA068-E3B2-4273-82DC-DCCBFBA23108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50F8F-D656-43FC-B9EC-64592CD62B97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MANEJO DE LENGUAJE</a:t>
          </a:r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FEA93-8E9E-45EC-9340-F7C8D0B18416}" type="parTrans" cxnId="{8B837273-0541-4898-9220-2FEA981A1816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FBAC9-04AD-45A1-9907-D9CF64B4A680}" type="sibTrans" cxnId="{8B837273-0541-4898-9220-2FEA981A1816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1F849-853F-4B3A-A431-9C3185DF3917}">
      <dgm:prSet phldrT="[Texto]" custT="1"/>
      <dgm:spPr/>
      <dgm:t>
        <a:bodyPr/>
        <a:lstStyle/>
        <a:p>
          <a:r>
            <a:rPr lang="es-E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Seguimiento a medios</a:t>
          </a:r>
          <a:endParaRPr lang="es-CO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26C46-49F9-4BEC-9912-030663B1750A}" type="parTrans" cxnId="{5F09CE0C-9061-4C60-8554-82594B68600C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84582-7EBA-4E27-8AA9-4899DDB51751}" type="sibTrans" cxnId="{5F09CE0C-9061-4C60-8554-82594B68600C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C82B8-0D58-4329-BC60-D650D8B02F4F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DIVULGACIÓN DE LA INFORMACIÓN</a:t>
          </a:r>
        </a:p>
      </dgm:t>
    </dgm:pt>
    <dgm:pt modelId="{6CB9935A-AC66-4AE0-BC6A-36F39E68E02C}" type="parTrans" cxnId="{59E4623A-A578-470E-AB24-610CCCCA2F7D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67A29-E5D7-44AF-BA3A-C8525A904A67}" type="sibTrans" cxnId="{59E4623A-A578-470E-AB24-610CCCCA2F7D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D49DD-95AF-4B19-9744-1241DED03B8E}">
      <dgm:prSet phldrT="[Texto]" custT="1"/>
      <dgm:spPr/>
      <dgm:t>
        <a:bodyPr/>
        <a:lstStyle/>
        <a:p>
          <a:r>
            <a:rPr lang="es-E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Infografías</a:t>
          </a:r>
          <a:endParaRPr lang="es-CO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B5E21-42CB-4C7B-8317-DFC80867862B}" type="parTrans" cxnId="{F8E491FF-446E-48CA-A1DC-40A9492CC90A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0EE77-34FC-49F4-B115-2032CB1D6171}" type="sibTrans" cxnId="{F8E491FF-446E-48CA-A1DC-40A9492CC90A}">
      <dgm:prSet/>
      <dgm:spPr/>
      <dgm:t>
        <a:bodyPr/>
        <a:lstStyle/>
        <a:p>
          <a:endParaRPr lang="es-CO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D9A44-59A3-443D-A3F3-AC49B51470E5}" type="pres">
      <dgm:prSet presAssocID="{E8E33644-623D-41F3-B5A0-D2360C74C4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984EB47F-A085-4A2B-AB87-6F86A23545B7}" type="pres">
      <dgm:prSet presAssocID="{6C49C956-1800-4CBB-B8AB-FD1E2F39C78C}" presName="composite" presStyleCnt="0"/>
      <dgm:spPr/>
    </dgm:pt>
    <dgm:pt modelId="{68FEA90A-F7FF-4B1D-937C-A6F099BA5903}" type="pres">
      <dgm:prSet presAssocID="{6C49C956-1800-4CBB-B8AB-FD1E2F39C78C}" presName="bentUpArrow1" presStyleLbl="alignImgPlace1" presStyleIdx="0" presStyleCnt="2" custScaleX="40045" custScaleY="63157" custLinFactNeighborX="8630" custLinFactNeighborY="-32862"/>
      <dgm:spPr/>
    </dgm:pt>
    <dgm:pt modelId="{A46F3047-DE4C-453F-8CB8-568FCBEF74BD}" type="pres">
      <dgm:prSet presAssocID="{6C49C956-1800-4CBB-B8AB-FD1E2F39C78C}" presName="ParentText" presStyleLbl="node1" presStyleIdx="0" presStyleCnt="3" custScaleY="63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40D13D-7AA8-458A-BBC6-D56AA273B648}" type="pres">
      <dgm:prSet presAssocID="{6C49C956-1800-4CBB-B8AB-FD1E2F39C7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B345A8-E410-428D-81AD-72D5033317EF}" type="pres">
      <dgm:prSet presAssocID="{F66705C5-9769-4AD5-9180-4C019CEA341F}" presName="sibTrans" presStyleCnt="0"/>
      <dgm:spPr/>
    </dgm:pt>
    <dgm:pt modelId="{A52DE4F4-BCBD-4C8A-B400-7B5203140AA2}" type="pres">
      <dgm:prSet presAssocID="{C4050F8F-D656-43FC-B9EC-64592CD62B97}" presName="composite" presStyleCnt="0"/>
      <dgm:spPr/>
    </dgm:pt>
    <dgm:pt modelId="{6528A639-F2A0-45E4-A1F8-D6ED688C9852}" type="pres">
      <dgm:prSet presAssocID="{C4050F8F-D656-43FC-B9EC-64592CD62B97}" presName="bentUpArrow1" presStyleLbl="alignImgPlace1" presStyleIdx="1" presStyleCnt="2" custScaleX="49076" custScaleY="57556" custLinFactNeighborX="-125" custLinFactNeighborY="-51990"/>
      <dgm:spPr/>
    </dgm:pt>
    <dgm:pt modelId="{B8CEF2C4-62C7-4581-B8D8-8BFA18633A9A}" type="pres">
      <dgm:prSet presAssocID="{C4050F8F-D656-43FC-B9EC-64592CD62B97}" presName="ParentText" presStyleLbl="node1" presStyleIdx="1" presStyleCnt="3" custScaleY="45798" custLinFactNeighborX="-13738" custLinFactNeighborY="-49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0B1AEC-494B-4203-ABAC-3D27D162B045}" type="pres">
      <dgm:prSet presAssocID="{C4050F8F-D656-43FC-B9EC-64592CD62B97}" presName="ChildText" presStyleLbl="revTx" presStyleIdx="1" presStyleCnt="3" custLinFactNeighborX="-15455" custLinFactNeighborY="-7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6A5A51-CB58-4DEC-8563-AD00D1116DFC}" type="pres">
      <dgm:prSet presAssocID="{681FBAC9-04AD-45A1-9907-D9CF64B4A680}" presName="sibTrans" presStyleCnt="0"/>
      <dgm:spPr/>
    </dgm:pt>
    <dgm:pt modelId="{296118BE-7E9E-4B30-82A9-85912724F2FB}" type="pres">
      <dgm:prSet presAssocID="{F45C82B8-0D58-4329-BC60-D650D8B02F4F}" presName="composite" presStyleCnt="0"/>
      <dgm:spPr/>
    </dgm:pt>
    <dgm:pt modelId="{0AD9C10D-457C-4EEB-ADA9-7097F49BA31B}" type="pres">
      <dgm:prSet presAssocID="{F45C82B8-0D58-4329-BC60-D650D8B02F4F}" presName="ParentText" presStyleLbl="node1" presStyleIdx="2" presStyleCnt="3" custScaleY="62641" custLinFactNeighborX="-15589" custLinFactNeighborY="-205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8918A6-9C34-4892-BAD0-FAA6B37E0191}" type="pres">
      <dgm:prSet presAssocID="{F45C82B8-0D58-4329-BC60-D650D8B02F4F}" presName="FinalChildText" presStyleLbl="revTx" presStyleIdx="2" presStyleCnt="3" custLinFactNeighborX="-16697" custLinFactNeighborY="-32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0A0858A-D701-4EBB-87D3-DD1DB57E349D}" type="presOf" srcId="{F45C82B8-0D58-4329-BC60-D650D8B02F4F}" destId="{0AD9C10D-457C-4EEB-ADA9-7097F49BA31B}" srcOrd="0" destOrd="0" presId="urn:microsoft.com/office/officeart/2005/8/layout/StepDownProcess"/>
    <dgm:cxn modelId="{31DB5BE0-EBC6-4A78-86E8-477C1308232F}" type="presOf" srcId="{E8E33644-623D-41F3-B5A0-D2360C74C449}" destId="{E00D9A44-59A3-443D-A3F3-AC49B51470E5}" srcOrd="0" destOrd="0" presId="urn:microsoft.com/office/officeart/2005/8/layout/StepDownProcess"/>
    <dgm:cxn modelId="{F8E491FF-446E-48CA-A1DC-40A9492CC90A}" srcId="{F45C82B8-0D58-4329-BC60-D650D8B02F4F}" destId="{266D49DD-95AF-4B19-9744-1241DED03B8E}" srcOrd="0" destOrd="0" parTransId="{753B5E21-42CB-4C7B-8317-DFC80867862B}" sibTransId="{F700EE77-34FC-49F4-B115-2032CB1D6171}"/>
    <dgm:cxn modelId="{BB5B1212-87CB-4551-A8D0-A248491D0860}" srcId="{E8E33644-623D-41F3-B5A0-D2360C74C449}" destId="{6C49C956-1800-4CBB-B8AB-FD1E2F39C78C}" srcOrd="0" destOrd="0" parTransId="{0383C9FD-CB58-4D73-9649-2A53F4C80D48}" sibTransId="{F66705C5-9769-4AD5-9180-4C019CEA341F}"/>
    <dgm:cxn modelId="{33F0DA6F-E25D-4F00-88C0-C291855D3A48}" type="presOf" srcId="{C4050F8F-D656-43FC-B9EC-64592CD62B97}" destId="{B8CEF2C4-62C7-4581-B8D8-8BFA18633A9A}" srcOrd="0" destOrd="0" presId="urn:microsoft.com/office/officeart/2005/8/layout/StepDownProcess"/>
    <dgm:cxn modelId="{E1BE31A2-E6F5-49D5-B122-2830F8EEA24A}" type="presOf" srcId="{6C49C956-1800-4CBB-B8AB-FD1E2F39C78C}" destId="{A46F3047-DE4C-453F-8CB8-568FCBEF74BD}" srcOrd="0" destOrd="0" presId="urn:microsoft.com/office/officeart/2005/8/layout/StepDownProcess"/>
    <dgm:cxn modelId="{59E4623A-A578-470E-AB24-610CCCCA2F7D}" srcId="{E8E33644-623D-41F3-B5A0-D2360C74C449}" destId="{F45C82B8-0D58-4329-BC60-D650D8B02F4F}" srcOrd="2" destOrd="0" parTransId="{6CB9935A-AC66-4AE0-BC6A-36F39E68E02C}" sibTransId="{06F67A29-E5D7-44AF-BA3A-C8525A904A67}"/>
    <dgm:cxn modelId="{971CA068-E3B2-4273-82DC-DCCBFBA23108}" srcId="{6C49C956-1800-4CBB-B8AB-FD1E2F39C78C}" destId="{C1E386F9-C870-43BF-AD60-E576E709144E}" srcOrd="0" destOrd="0" parTransId="{ADA6529F-326E-4018-8C24-512A2AB0AB4F}" sibTransId="{875BE971-70A7-4508-B255-79622FF6216A}"/>
    <dgm:cxn modelId="{12E3722D-2AB7-4801-81EE-E5B9CFB373AC}" type="presOf" srcId="{266D49DD-95AF-4B19-9744-1241DED03B8E}" destId="{B68918A6-9C34-4892-BAD0-FAA6B37E0191}" srcOrd="0" destOrd="0" presId="urn:microsoft.com/office/officeart/2005/8/layout/StepDownProcess"/>
    <dgm:cxn modelId="{6B88213F-CD68-4DAD-94B0-BEB26390A5BF}" type="presOf" srcId="{C1E386F9-C870-43BF-AD60-E576E709144E}" destId="{8840D13D-7AA8-458A-BBC6-D56AA273B648}" srcOrd="0" destOrd="0" presId="urn:microsoft.com/office/officeart/2005/8/layout/StepDownProcess"/>
    <dgm:cxn modelId="{8B837273-0541-4898-9220-2FEA981A1816}" srcId="{E8E33644-623D-41F3-B5A0-D2360C74C449}" destId="{C4050F8F-D656-43FC-B9EC-64592CD62B97}" srcOrd="1" destOrd="0" parTransId="{C4BFEA93-8E9E-45EC-9340-F7C8D0B18416}" sibTransId="{681FBAC9-04AD-45A1-9907-D9CF64B4A680}"/>
    <dgm:cxn modelId="{0ED6AD3F-5CCB-4195-B91C-F10A62181714}" type="presOf" srcId="{E4C1F849-853F-4B3A-A431-9C3185DF3917}" destId="{B40B1AEC-494B-4203-ABAC-3D27D162B045}" srcOrd="0" destOrd="0" presId="urn:microsoft.com/office/officeart/2005/8/layout/StepDownProcess"/>
    <dgm:cxn modelId="{5F09CE0C-9061-4C60-8554-82594B68600C}" srcId="{C4050F8F-D656-43FC-B9EC-64592CD62B97}" destId="{E4C1F849-853F-4B3A-A431-9C3185DF3917}" srcOrd="0" destOrd="0" parTransId="{A1426C46-49F9-4BEC-9912-030663B1750A}" sibTransId="{4F284582-7EBA-4E27-8AA9-4899DDB51751}"/>
    <dgm:cxn modelId="{745027B7-A658-4ED0-9A9E-ACE600DBAC1B}" type="presParOf" srcId="{E00D9A44-59A3-443D-A3F3-AC49B51470E5}" destId="{984EB47F-A085-4A2B-AB87-6F86A23545B7}" srcOrd="0" destOrd="0" presId="urn:microsoft.com/office/officeart/2005/8/layout/StepDownProcess"/>
    <dgm:cxn modelId="{BD1C47AD-CD69-40B5-AE7F-044297A2DCF3}" type="presParOf" srcId="{984EB47F-A085-4A2B-AB87-6F86A23545B7}" destId="{68FEA90A-F7FF-4B1D-937C-A6F099BA5903}" srcOrd="0" destOrd="0" presId="urn:microsoft.com/office/officeart/2005/8/layout/StepDownProcess"/>
    <dgm:cxn modelId="{477BE1A2-A762-4E24-AD72-5D520FA64B5D}" type="presParOf" srcId="{984EB47F-A085-4A2B-AB87-6F86A23545B7}" destId="{A46F3047-DE4C-453F-8CB8-568FCBEF74BD}" srcOrd="1" destOrd="0" presId="urn:microsoft.com/office/officeart/2005/8/layout/StepDownProcess"/>
    <dgm:cxn modelId="{41F45FB3-6E71-4FDB-B56A-3895B7A45CC1}" type="presParOf" srcId="{984EB47F-A085-4A2B-AB87-6F86A23545B7}" destId="{8840D13D-7AA8-458A-BBC6-D56AA273B648}" srcOrd="2" destOrd="0" presId="urn:microsoft.com/office/officeart/2005/8/layout/StepDownProcess"/>
    <dgm:cxn modelId="{0E3AB465-2095-47A3-8FB5-8316321ECC3A}" type="presParOf" srcId="{E00D9A44-59A3-443D-A3F3-AC49B51470E5}" destId="{09B345A8-E410-428D-81AD-72D5033317EF}" srcOrd="1" destOrd="0" presId="urn:microsoft.com/office/officeart/2005/8/layout/StepDownProcess"/>
    <dgm:cxn modelId="{40EF6330-B652-4EA0-BAE9-B122EA8F11BE}" type="presParOf" srcId="{E00D9A44-59A3-443D-A3F3-AC49B51470E5}" destId="{A52DE4F4-BCBD-4C8A-B400-7B5203140AA2}" srcOrd="2" destOrd="0" presId="urn:microsoft.com/office/officeart/2005/8/layout/StepDownProcess"/>
    <dgm:cxn modelId="{E761172D-CCFE-4899-9023-6949C9D57E58}" type="presParOf" srcId="{A52DE4F4-BCBD-4C8A-B400-7B5203140AA2}" destId="{6528A639-F2A0-45E4-A1F8-D6ED688C9852}" srcOrd="0" destOrd="0" presId="urn:microsoft.com/office/officeart/2005/8/layout/StepDownProcess"/>
    <dgm:cxn modelId="{B7542FB7-7928-496F-A973-E4D20CC1D08D}" type="presParOf" srcId="{A52DE4F4-BCBD-4C8A-B400-7B5203140AA2}" destId="{B8CEF2C4-62C7-4581-B8D8-8BFA18633A9A}" srcOrd="1" destOrd="0" presId="urn:microsoft.com/office/officeart/2005/8/layout/StepDownProcess"/>
    <dgm:cxn modelId="{A9AB3198-C1BD-44B5-B894-CC3E18565449}" type="presParOf" srcId="{A52DE4F4-BCBD-4C8A-B400-7B5203140AA2}" destId="{B40B1AEC-494B-4203-ABAC-3D27D162B045}" srcOrd="2" destOrd="0" presId="urn:microsoft.com/office/officeart/2005/8/layout/StepDownProcess"/>
    <dgm:cxn modelId="{EF9F3C77-2C4F-45E1-9ADF-4CE3A81F9758}" type="presParOf" srcId="{E00D9A44-59A3-443D-A3F3-AC49B51470E5}" destId="{8F6A5A51-CB58-4DEC-8563-AD00D1116DFC}" srcOrd="3" destOrd="0" presId="urn:microsoft.com/office/officeart/2005/8/layout/StepDownProcess"/>
    <dgm:cxn modelId="{E534749A-82C2-4805-8879-2414FF7637F4}" type="presParOf" srcId="{E00D9A44-59A3-443D-A3F3-AC49B51470E5}" destId="{296118BE-7E9E-4B30-82A9-85912724F2FB}" srcOrd="4" destOrd="0" presId="urn:microsoft.com/office/officeart/2005/8/layout/StepDownProcess"/>
    <dgm:cxn modelId="{556E58DA-BA8B-461D-9A5B-8AFE19D76FCC}" type="presParOf" srcId="{296118BE-7E9E-4B30-82A9-85912724F2FB}" destId="{0AD9C10D-457C-4EEB-ADA9-7097F49BA31B}" srcOrd="0" destOrd="0" presId="urn:microsoft.com/office/officeart/2005/8/layout/StepDownProcess"/>
    <dgm:cxn modelId="{B329B36A-C4E6-4755-A882-1CD5B6611CF8}" type="presParOf" srcId="{296118BE-7E9E-4B30-82A9-85912724F2FB}" destId="{B68918A6-9C34-4892-BAD0-FAA6B37E019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682E84-5482-4778-AF14-FF8C871555D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C5A99BF-D9CF-49A3-A7F9-D952D5B045E0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los brotes de EISP en especial aquellos:</a:t>
          </a:r>
          <a:endParaRPr lang="es-CO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24C79-9B31-42AC-852C-2311AF83914B}" type="parTrans" cxnId="{ADB71275-D7B7-4FB5-BFA5-BF455509FE1F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D7C02-BBB4-4171-BBA2-F4EBC89EB8AE}" type="sibTrans" cxnId="{ADB71275-D7B7-4FB5-BFA5-BF455509FE1F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B2A23-DDC3-4903-91EE-349195AE946D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población a riesgo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84C83-7B7D-4E2B-8BBB-2F6FFD51225B}" type="parTrans" cxnId="{BF86FE59-D8EF-4ACE-AFE5-283B27DA19A5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4682FF-E34F-4ECE-A405-7088E905865C}" type="sibTrans" cxnId="{BF86FE59-D8EF-4ACE-AFE5-283B27DA19A5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B6FCF-76D4-42C4-B1EB-466D9737CE7A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muertes relacionadas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F3EEB-98D8-4C56-BDC2-E41FF66A0239}" type="parTrans" cxnId="{A990A11E-A4D9-4B22-8D95-FDC29F8D77C8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FB3CA9-BFD6-46D3-B530-AEC42CB810B1}" type="sibTrans" cxnId="{A990A11E-A4D9-4B22-8D95-FDC29F8D77C8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23336C-4F05-4F42-8E72-41D280E54724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Tasas de ataques altas o </a:t>
          </a:r>
          <a:endParaRPr lang="es-CO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1887B-D7F3-4BC5-98AC-90EC04E810B8}" type="parTrans" cxnId="{04A2DD00-48C9-4DD6-8167-80E193BE925B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C24CFA-09DE-4E39-A19C-7D53463B4AF9}" type="sibTrans" cxnId="{04A2DD00-48C9-4DD6-8167-80E193BE925B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D5550-837E-4D23-9981-63BE4B45E84F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potencial afectación a la salud pública y reputacional del sector</a:t>
          </a:r>
          <a:endParaRPr lang="es-CO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29220-FF79-4C65-8EEE-C8CDB0407742}" type="parTrans" cxnId="{965C4B98-78C9-47A7-90F8-492AAD53B691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4F55BC-50BE-464E-AF55-1BFBF3B03F06}" type="sibTrans" cxnId="{965C4B98-78C9-47A7-90F8-492AAD53B691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926B4F-7348-4F70-B0A9-4E2EEA86E27E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Deben ser notificados inmediatamente siguiendo el flujo de información: municipio </a:t>
          </a:r>
          <a:r>
            <a: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departamento/distrito  INS</a:t>
          </a:r>
          <a:endParaRPr lang="es-CO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1AFEB-5A33-4681-B6C0-077112C8559B}" type="parTrans" cxnId="{12974482-056E-4E8E-83CE-13B6B8055070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4471C-61E1-4BB5-8D44-355421F90550}" type="sibTrans" cxnId="{12974482-056E-4E8E-83CE-13B6B8055070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A7419-37D6-4219-8251-808A210A370E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Información básica ("capsula de información"):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D208E1-6A25-469F-B751-2DDBC731BC5E}" type="parTrans" cxnId="{75506A9C-9A79-4CBA-8751-CF1685F6C9AB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951043-6B17-4FF4-844E-84263CD9960E}" type="sibTrans" cxnId="{75506A9C-9A79-4CBA-8751-CF1685F6C9AB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676EB-2711-4CD0-A462-DD74403FE08B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Número de afectados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25827-25E0-4A88-B48F-22DDE415371F}" type="parTrans" cxnId="{EF47BB02-2C6D-40B1-90C4-D88B80D58DAD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4CB53-998B-427E-8B99-14B5497D03F7}" type="sibTrans" cxnId="{EF47BB02-2C6D-40B1-90C4-D88B80D58DAD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154E94-7789-42F3-A6AF-83438CFEA4B2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Casos graves u hospitalizados</a:t>
          </a:r>
          <a:endParaRPr lang="es-CO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153CAF-66E4-4792-98B6-811B54178C6D}" type="parTrans" cxnId="{EF520585-721F-4A24-BF08-3E15FB84858D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0E493-D8C0-4809-8962-003118138B7A}" type="sibTrans" cxnId="{EF520585-721F-4A24-BF08-3E15FB84858D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CA1CA-E142-4129-81A1-2309FEDDD5C6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Muertes relacionadas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5ED91-FD13-4C71-BBB9-F7C63CEF518C}" type="parTrans" cxnId="{6C322C04-FEBE-4D46-80C7-FF9B8A97F221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B3FEBA-A379-400A-98F3-64350737583A}" type="sibTrans" cxnId="{6C322C04-FEBE-4D46-80C7-FF9B8A97F221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F5E155-61D9-4ABB-84E7-54650FFDCBEC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Nivel de riesgo y respuesta estimados por la ET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A8B57-97AA-4AC2-A5BF-583BDF455AFB}" type="parTrans" cxnId="{E7978C47-780C-4900-8A8E-8EFAF7C4038F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15299-8337-4DA2-9FA4-9EDB446B81B8}" type="sibTrans" cxnId="{E7978C47-780C-4900-8A8E-8EFAF7C4038F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3D1C1-B459-46A5-A8DC-9E9FC236AB92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realizadas para el control de la situación</a:t>
          </a:r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FE81F-0761-4113-958A-7A0A201AB074}" type="parTrans" cxnId="{062B8C19-080A-4C1F-9381-59784718C2E0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D5905-B7AA-4943-AAF0-EBA90DC8D31B}" type="sibTrans" cxnId="{062B8C19-080A-4C1F-9381-59784718C2E0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FEB2F3-BA80-4B1A-85EB-29A85009F5E0}">
      <dgm:prSet custT="1"/>
      <dgm:spPr>
        <a:solidFill>
          <a:srgbClr val="FFFFFF">
            <a:alpha val="20000"/>
          </a:srgbClr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información preliminar de la situación debe fluir inmediatamente a los niveles superiores y no debe depender de la generación de un informe de brote, dichos informes serán entregados en el formato SITREP </a:t>
          </a:r>
          <a:endParaRPr lang="es-CO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21BB3-10AE-4D01-B2E4-D668F682176D}" type="parTrans" cxnId="{E8E30D04-FFD4-49D5-8237-5963FB8F98DD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41948-D5A4-4559-ACE9-A5C42BBB8FA5}" type="sibTrans" cxnId="{E8E30D04-FFD4-49D5-8237-5963FB8F98DD}">
      <dgm:prSet/>
      <dgm:spPr/>
      <dgm:t>
        <a:bodyPr/>
        <a:lstStyle/>
        <a:p>
          <a:endParaRPr lang="es-CO" sz="1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6F86A-557F-4A64-8CBB-6784BA128025}" type="pres">
      <dgm:prSet presAssocID="{FD682E84-5482-4778-AF14-FF8C871555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581DC3D-4FD9-4224-AB7A-6FA291D21755}" type="pres">
      <dgm:prSet presAssocID="{8C5A99BF-D9CF-49A3-A7F9-D952D5B045E0}" presName="composite" presStyleCnt="0"/>
      <dgm:spPr/>
    </dgm:pt>
    <dgm:pt modelId="{CDE54C6C-5947-4C11-83C9-2866620BBE13}" type="pres">
      <dgm:prSet presAssocID="{8C5A99BF-D9CF-49A3-A7F9-D952D5B045E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55703D-1516-49A5-8092-752C202B8798}" type="pres">
      <dgm:prSet presAssocID="{8C5A99BF-D9CF-49A3-A7F9-D952D5B045E0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ndencia al alza"/>
        </a:ext>
      </dgm:extLst>
    </dgm:pt>
    <dgm:pt modelId="{4B9409BD-A91C-470D-9BC4-30B542D48CB4}" type="pres">
      <dgm:prSet presAssocID="{364D7C02-BBB4-4171-BBA2-F4EBC89EB8AE}" presName="sibTrans" presStyleCnt="0"/>
      <dgm:spPr/>
    </dgm:pt>
    <dgm:pt modelId="{4BFA67AD-D697-46D4-B611-C0A32E321770}" type="pres">
      <dgm:prSet presAssocID="{26926B4F-7348-4F70-B0A9-4E2EEA86E27E}" presName="composite" presStyleCnt="0"/>
      <dgm:spPr/>
    </dgm:pt>
    <dgm:pt modelId="{C927957D-2774-48C9-9497-2982A49AE7B8}" type="pres">
      <dgm:prSet presAssocID="{26926B4F-7348-4F70-B0A9-4E2EEA86E27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4EA5DC-9328-4581-AFFA-B7D68527C94D}" type="pres">
      <dgm:prSet presAssocID="{26926B4F-7348-4F70-B0A9-4E2EEA86E27E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2DA05D87-A609-4371-BF3E-B214B41F83CD}" type="pres">
      <dgm:prSet presAssocID="{A314471C-61E1-4BB5-8D44-355421F90550}" presName="sibTrans" presStyleCnt="0"/>
      <dgm:spPr/>
    </dgm:pt>
    <dgm:pt modelId="{766D99C2-B45E-4032-A0F9-F4B6D0EB6D1B}" type="pres">
      <dgm:prSet presAssocID="{12AA7419-37D6-4219-8251-808A210A370E}" presName="composite" presStyleCnt="0"/>
      <dgm:spPr/>
    </dgm:pt>
    <dgm:pt modelId="{59E14AD7-D8AA-49B3-9642-21D22A90791F}" type="pres">
      <dgm:prSet presAssocID="{12AA7419-37D6-4219-8251-808A210A370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81298A-7F27-4ED3-8D2F-A79B13ACB1B9}" type="pres">
      <dgm:prSet presAssocID="{12AA7419-37D6-4219-8251-808A210A370E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iódico"/>
        </a:ext>
      </dgm:extLst>
    </dgm:pt>
    <dgm:pt modelId="{2D4140E9-ACF6-43E8-B352-4D81AC890B0E}" type="pres">
      <dgm:prSet presAssocID="{26951043-6B17-4FF4-844E-84263CD9960E}" presName="sibTrans" presStyleCnt="0"/>
      <dgm:spPr/>
    </dgm:pt>
    <dgm:pt modelId="{B1B6A862-FEB9-4A6F-8EFC-0C1F8CFDE76B}" type="pres">
      <dgm:prSet presAssocID="{FBFEB2F3-BA80-4B1A-85EB-29A85009F5E0}" presName="composite" presStyleCnt="0"/>
      <dgm:spPr/>
    </dgm:pt>
    <dgm:pt modelId="{04497367-823B-4333-9B16-FB1A1E9D58D6}" type="pres">
      <dgm:prSet presAssocID="{FBFEB2F3-BA80-4B1A-85EB-29A85009F5E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2CE5BA-14A1-4320-BFD0-6F903185AE58}" type="pres">
      <dgm:prSet presAssocID="{FBFEB2F3-BA80-4B1A-85EB-29A85009F5E0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</dgm:ptLst>
  <dgm:cxnLst>
    <dgm:cxn modelId="{EF520585-721F-4A24-BF08-3E15FB84858D}" srcId="{12AA7419-37D6-4219-8251-808A210A370E}" destId="{DA154E94-7789-42F3-A6AF-83438CFEA4B2}" srcOrd="1" destOrd="0" parTransId="{42153CAF-66E4-4792-98B6-811B54178C6D}" sibTransId="{AF00E493-D8C0-4809-8962-003118138B7A}"/>
    <dgm:cxn modelId="{04A2DD00-48C9-4DD6-8167-80E193BE925B}" srcId="{8C5A99BF-D9CF-49A3-A7F9-D952D5B045E0}" destId="{E023336C-4F05-4F42-8E72-41D280E54724}" srcOrd="2" destOrd="0" parTransId="{6A61887B-D7F3-4BC5-98AC-90EC04E810B8}" sibTransId="{B1C24CFA-09DE-4E39-A19C-7D53463B4AF9}"/>
    <dgm:cxn modelId="{571DD81A-8E7D-461F-A1B8-D5706DCC869D}" type="presOf" srcId="{8C5A99BF-D9CF-49A3-A7F9-D952D5B045E0}" destId="{CDE54C6C-5947-4C11-83C9-2866620BBE13}" srcOrd="0" destOrd="0" presId="urn:microsoft.com/office/officeart/2008/layout/PictureStrips"/>
    <dgm:cxn modelId="{A234A90C-F63E-4F61-A2EF-F1811DEBB467}" type="presOf" srcId="{E2F5E155-61D9-4ABB-84E7-54650FFDCBEC}" destId="{59E14AD7-D8AA-49B3-9642-21D22A90791F}" srcOrd="0" destOrd="4" presId="urn:microsoft.com/office/officeart/2008/layout/PictureStrips"/>
    <dgm:cxn modelId="{F4A5EF0E-ABFC-44F6-A2A2-2C7C9D4DF0EC}" type="presOf" srcId="{7D1B6FCF-76D4-42C4-B1EB-466D9737CE7A}" destId="{CDE54C6C-5947-4C11-83C9-2866620BBE13}" srcOrd="0" destOrd="2" presId="urn:microsoft.com/office/officeart/2008/layout/PictureStrips"/>
    <dgm:cxn modelId="{A990A11E-A4D9-4B22-8D95-FDC29F8D77C8}" srcId="{8C5A99BF-D9CF-49A3-A7F9-D952D5B045E0}" destId="{7D1B6FCF-76D4-42C4-B1EB-466D9737CE7A}" srcOrd="1" destOrd="0" parTransId="{B99F3EEB-98D8-4C56-BDC2-E41FF66A0239}" sibTransId="{39FB3CA9-BFD6-46D3-B530-AEC42CB810B1}"/>
    <dgm:cxn modelId="{BF86FE59-D8EF-4ACE-AFE5-283B27DA19A5}" srcId="{8C5A99BF-D9CF-49A3-A7F9-D952D5B045E0}" destId="{876B2A23-DDC3-4903-91EE-349195AE946D}" srcOrd="0" destOrd="0" parTransId="{86A84C83-7B7D-4E2B-8BBB-2F6FFD51225B}" sibTransId="{0A4682FF-E34F-4ECE-A405-7088E905865C}"/>
    <dgm:cxn modelId="{E7978C47-780C-4900-8A8E-8EFAF7C4038F}" srcId="{12AA7419-37D6-4219-8251-808A210A370E}" destId="{E2F5E155-61D9-4ABB-84E7-54650FFDCBEC}" srcOrd="3" destOrd="0" parTransId="{D21A8B57-97AA-4AC2-A5BF-583BDF455AFB}" sibTransId="{AF815299-8337-4DA2-9FA4-9EDB446B81B8}"/>
    <dgm:cxn modelId="{3926AEBD-5299-461B-B339-D9DC605E2BD9}" type="presOf" srcId="{12AA7419-37D6-4219-8251-808A210A370E}" destId="{59E14AD7-D8AA-49B3-9642-21D22A90791F}" srcOrd="0" destOrd="0" presId="urn:microsoft.com/office/officeart/2008/layout/PictureStrips"/>
    <dgm:cxn modelId="{05C891E6-6B0A-4D6A-B3CD-D120BB5758F8}" type="presOf" srcId="{10D3D1C1-B459-46A5-A8DC-9E9FC236AB92}" destId="{59E14AD7-D8AA-49B3-9642-21D22A90791F}" srcOrd="0" destOrd="5" presId="urn:microsoft.com/office/officeart/2008/layout/PictureStrips"/>
    <dgm:cxn modelId="{75506A9C-9A79-4CBA-8751-CF1685F6C9AB}" srcId="{FD682E84-5482-4778-AF14-FF8C871555DB}" destId="{12AA7419-37D6-4219-8251-808A210A370E}" srcOrd="2" destOrd="0" parTransId="{79D208E1-6A25-469F-B751-2DDBC731BC5E}" sibTransId="{26951043-6B17-4FF4-844E-84263CD9960E}"/>
    <dgm:cxn modelId="{652D832F-2D7C-4CAB-BB02-EC8ADFD0855E}" type="presOf" srcId="{26926B4F-7348-4F70-B0A9-4E2EEA86E27E}" destId="{C927957D-2774-48C9-9497-2982A49AE7B8}" srcOrd="0" destOrd="0" presId="urn:microsoft.com/office/officeart/2008/layout/PictureStrips"/>
    <dgm:cxn modelId="{AB0CC058-9B02-46A2-9046-DE40D264B659}" type="presOf" srcId="{D72D5550-837E-4D23-9981-63BE4B45E84F}" destId="{CDE54C6C-5947-4C11-83C9-2866620BBE13}" srcOrd="0" destOrd="4" presId="urn:microsoft.com/office/officeart/2008/layout/PictureStrips"/>
    <dgm:cxn modelId="{E8E30D04-FFD4-49D5-8237-5963FB8F98DD}" srcId="{FD682E84-5482-4778-AF14-FF8C871555DB}" destId="{FBFEB2F3-BA80-4B1A-85EB-29A85009F5E0}" srcOrd="3" destOrd="0" parTransId="{3A121BB3-10AE-4D01-B2E4-D668F682176D}" sibTransId="{82441948-D5A4-4559-ACE9-A5C42BBB8FA5}"/>
    <dgm:cxn modelId="{EF47BB02-2C6D-40B1-90C4-D88B80D58DAD}" srcId="{12AA7419-37D6-4219-8251-808A210A370E}" destId="{D19676EB-2711-4CD0-A462-DD74403FE08B}" srcOrd="0" destOrd="0" parTransId="{DF525827-25E0-4A88-B48F-22DDE415371F}" sibTransId="{B954CB53-998B-427E-8B99-14B5497D03F7}"/>
    <dgm:cxn modelId="{DF9D530B-268B-4CCD-8818-1C0EB982CEA2}" type="presOf" srcId="{876B2A23-DDC3-4903-91EE-349195AE946D}" destId="{CDE54C6C-5947-4C11-83C9-2866620BBE13}" srcOrd="0" destOrd="1" presId="urn:microsoft.com/office/officeart/2008/layout/PictureStrips"/>
    <dgm:cxn modelId="{12974482-056E-4E8E-83CE-13B6B8055070}" srcId="{FD682E84-5482-4778-AF14-FF8C871555DB}" destId="{26926B4F-7348-4F70-B0A9-4E2EEA86E27E}" srcOrd="1" destOrd="0" parTransId="{4E61AFEB-5A33-4681-B6C0-077112C8559B}" sibTransId="{A314471C-61E1-4BB5-8D44-355421F90550}"/>
    <dgm:cxn modelId="{6C322C04-FEBE-4D46-80C7-FF9B8A97F221}" srcId="{12AA7419-37D6-4219-8251-808A210A370E}" destId="{57FCA1CA-E142-4129-81A1-2309FEDDD5C6}" srcOrd="2" destOrd="0" parTransId="{F115ED91-FD13-4C71-BBB9-F7C63CEF518C}" sibTransId="{1BB3FEBA-A379-400A-98F3-64350737583A}"/>
    <dgm:cxn modelId="{FC694B62-10C8-466D-8F19-4EA8E0571067}" type="presOf" srcId="{FD682E84-5482-4778-AF14-FF8C871555DB}" destId="{A626F86A-557F-4A64-8CBB-6784BA128025}" srcOrd="0" destOrd="0" presId="urn:microsoft.com/office/officeart/2008/layout/PictureStrips"/>
    <dgm:cxn modelId="{965C4B98-78C9-47A7-90F8-492AAD53B691}" srcId="{8C5A99BF-D9CF-49A3-A7F9-D952D5B045E0}" destId="{D72D5550-837E-4D23-9981-63BE4B45E84F}" srcOrd="3" destOrd="0" parTransId="{E3E29220-FF79-4C65-8EEE-C8CDB0407742}" sibTransId="{A84F55BC-50BE-464E-AF55-1BFBF3B03F06}"/>
    <dgm:cxn modelId="{ADB71275-D7B7-4FB5-BFA5-BF455509FE1F}" srcId="{FD682E84-5482-4778-AF14-FF8C871555DB}" destId="{8C5A99BF-D9CF-49A3-A7F9-D952D5B045E0}" srcOrd="0" destOrd="0" parTransId="{DEF24C79-9B31-42AC-852C-2311AF83914B}" sibTransId="{364D7C02-BBB4-4171-BBA2-F4EBC89EB8AE}"/>
    <dgm:cxn modelId="{9993049F-6A74-4374-8715-15720998AA21}" type="presOf" srcId="{57FCA1CA-E142-4129-81A1-2309FEDDD5C6}" destId="{59E14AD7-D8AA-49B3-9642-21D22A90791F}" srcOrd="0" destOrd="3" presId="urn:microsoft.com/office/officeart/2008/layout/PictureStrips"/>
    <dgm:cxn modelId="{602F79D0-2EF0-4A76-9C73-B28726AF299D}" type="presOf" srcId="{E023336C-4F05-4F42-8E72-41D280E54724}" destId="{CDE54C6C-5947-4C11-83C9-2866620BBE13}" srcOrd="0" destOrd="3" presId="urn:microsoft.com/office/officeart/2008/layout/PictureStrips"/>
    <dgm:cxn modelId="{EF535C21-5E5F-4990-A1FD-268F8AF11D26}" type="presOf" srcId="{FBFEB2F3-BA80-4B1A-85EB-29A85009F5E0}" destId="{04497367-823B-4333-9B16-FB1A1E9D58D6}" srcOrd="0" destOrd="0" presId="urn:microsoft.com/office/officeart/2008/layout/PictureStrips"/>
    <dgm:cxn modelId="{8CAC4632-D921-4AF3-9C53-A66B38FD4EF9}" type="presOf" srcId="{D19676EB-2711-4CD0-A462-DD74403FE08B}" destId="{59E14AD7-D8AA-49B3-9642-21D22A90791F}" srcOrd="0" destOrd="1" presId="urn:microsoft.com/office/officeart/2008/layout/PictureStrips"/>
    <dgm:cxn modelId="{062B8C19-080A-4C1F-9381-59784718C2E0}" srcId="{12AA7419-37D6-4219-8251-808A210A370E}" destId="{10D3D1C1-B459-46A5-A8DC-9E9FC236AB92}" srcOrd="4" destOrd="0" parTransId="{115FE81F-0761-4113-958A-7A0A201AB074}" sibTransId="{587D5905-B7AA-4943-AAF0-EBA90DC8D31B}"/>
    <dgm:cxn modelId="{50B63694-6F8E-4FBC-A70B-834F93FAE1F3}" type="presOf" srcId="{DA154E94-7789-42F3-A6AF-83438CFEA4B2}" destId="{59E14AD7-D8AA-49B3-9642-21D22A90791F}" srcOrd="0" destOrd="2" presId="urn:microsoft.com/office/officeart/2008/layout/PictureStrips"/>
    <dgm:cxn modelId="{84BF6E64-081E-483B-8460-9351FCA6FA60}" type="presParOf" srcId="{A626F86A-557F-4A64-8CBB-6784BA128025}" destId="{E581DC3D-4FD9-4224-AB7A-6FA291D21755}" srcOrd="0" destOrd="0" presId="urn:microsoft.com/office/officeart/2008/layout/PictureStrips"/>
    <dgm:cxn modelId="{DE09ABEC-F4B7-4007-A4AA-CDADB787C892}" type="presParOf" srcId="{E581DC3D-4FD9-4224-AB7A-6FA291D21755}" destId="{CDE54C6C-5947-4C11-83C9-2866620BBE13}" srcOrd="0" destOrd="0" presId="urn:microsoft.com/office/officeart/2008/layout/PictureStrips"/>
    <dgm:cxn modelId="{306F8371-6145-4FDB-8E7A-AA89A0207536}" type="presParOf" srcId="{E581DC3D-4FD9-4224-AB7A-6FA291D21755}" destId="{1855703D-1516-49A5-8092-752C202B8798}" srcOrd="1" destOrd="0" presId="urn:microsoft.com/office/officeart/2008/layout/PictureStrips"/>
    <dgm:cxn modelId="{4BBA27BA-34E7-46FF-9415-1B5C1AF1D99D}" type="presParOf" srcId="{A626F86A-557F-4A64-8CBB-6784BA128025}" destId="{4B9409BD-A91C-470D-9BC4-30B542D48CB4}" srcOrd="1" destOrd="0" presId="urn:microsoft.com/office/officeart/2008/layout/PictureStrips"/>
    <dgm:cxn modelId="{56651898-6EEA-4777-8E66-14E3627BE625}" type="presParOf" srcId="{A626F86A-557F-4A64-8CBB-6784BA128025}" destId="{4BFA67AD-D697-46D4-B611-C0A32E321770}" srcOrd="2" destOrd="0" presId="urn:microsoft.com/office/officeart/2008/layout/PictureStrips"/>
    <dgm:cxn modelId="{CB804D6D-DB50-4457-BFC1-6B950DC66911}" type="presParOf" srcId="{4BFA67AD-D697-46D4-B611-C0A32E321770}" destId="{C927957D-2774-48C9-9497-2982A49AE7B8}" srcOrd="0" destOrd="0" presId="urn:microsoft.com/office/officeart/2008/layout/PictureStrips"/>
    <dgm:cxn modelId="{B3E7E576-3663-4745-BC12-E5BBD3F41A3D}" type="presParOf" srcId="{4BFA67AD-D697-46D4-B611-C0A32E321770}" destId="{AE4EA5DC-9328-4581-AFFA-B7D68527C94D}" srcOrd="1" destOrd="0" presId="urn:microsoft.com/office/officeart/2008/layout/PictureStrips"/>
    <dgm:cxn modelId="{A03B8047-7F43-4877-BF6F-D58E52DCB309}" type="presParOf" srcId="{A626F86A-557F-4A64-8CBB-6784BA128025}" destId="{2DA05D87-A609-4371-BF3E-B214B41F83CD}" srcOrd="3" destOrd="0" presId="urn:microsoft.com/office/officeart/2008/layout/PictureStrips"/>
    <dgm:cxn modelId="{BD5BF7BF-5176-4AD4-B433-F363D92FEFEF}" type="presParOf" srcId="{A626F86A-557F-4A64-8CBB-6784BA128025}" destId="{766D99C2-B45E-4032-A0F9-F4B6D0EB6D1B}" srcOrd="4" destOrd="0" presId="urn:microsoft.com/office/officeart/2008/layout/PictureStrips"/>
    <dgm:cxn modelId="{91FE821A-F8F6-477D-8FD5-178E5E86DC52}" type="presParOf" srcId="{766D99C2-B45E-4032-A0F9-F4B6D0EB6D1B}" destId="{59E14AD7-D8AA-49B3-9642-21D22A90791F}" srcOrd="0" destOrd="0" presId="urn:microsoft.com/office/officeart/2008/layout/PictureStrips"/>
    <dgm:cxn modelId="{5E187CEC-1D03-4771-968A-B9EB85698F4F}" type="presParOf" srcId="{766D99C2-B45E-4032-A0F9-F4B6D0EB6D1B}" destId="{2E81298A-7F27-4ED3-8D2F-A79B13ACB1B9}" srcOrd="1" destOrd="0" presId="urn:microsoft.com/office/officeart/2008/layout/PictureStrips"/>
    <dgm:cxn modelId="{3204B902-22C7-4D83-BAFD-A3C366F763AF}" type="presParOf" srcId="{A626F86A-557F-4A64-8CBB-6784BA128025}" destId="{2D4140E9-ACF6-43E8-B352-4D81AC890B0E}" srcOrd="5" destOrd="0" presId="urn:microsoft.com/office/officeart/2008/layout/PictureStrips"/>
    <dgm:cxn modelId="{91E13793-91CA-4E3E-9A8F-34099E09E6D5}" type="presParOf" srcId="{A626F86A-557F-4A64-8CBB-6784BA128025}" destId="{B1B6A862-FEB9-4A6F-8EFC-0C1F8CFDE76B}" srcOrd="6" destOrd="0" presId="urn:microsoft.com/office/officeart/2008/layout/PictureStrips"/>
    <dgm:cxn modelId="{22CE2E9E-6057-426F-B997-C8DAC1DA983A}" type="presParOf" srcId="{B1B6A862-FEB9-4A6F-8EFC-0C1F8CFDE76B}" destId="{04497367-823B-4333-9B16-FB1A1E9D58D6}" srcOrd="0" destOrd="0" presId="urn:microsoft.com/office/officeart/2008/layout/PictureStrips"/>
    <dgm:cxn modelId="{E8F06D65-74B5-4525-AEDF-E82DABCBEC2D}" type="presParOf" srcId="{B1B6A862-FEB9-4A6F-8EFC-0C1F8CFDE76B}" destId="{192CE5BA-14A1-4320-BFD0-6F903185AE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6DAE3-B05E-4065-91BF-B6029769B0F8}" type="doc">
      <dgm:prSet loTypeId="urn:microsoft.com/office/officeart/2005/8/layout/hierarchy5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2E55A4FD-5E37-4294-8F6A-93D8190CD5EF}">
      <dgm:prSet custT="1"/>
      <dgm:spPr/>
      <dgm:t>
        <a:bodyPr/>
        <a:lstStyle/>
        <a:p>
          <a:pPr rtl="0"/>
          <a:r>
            <a:rPr lang="es-CO" sz="1400"/>
            <a:t>Investigación de brotes </a:t>
          </a:r>
        </a:p>
      </dgm:t>
    </dgm:pt>
    <dgm:pt modelId="{E535BE2A-A0FF-4FF0-811C-8B33A7775283}" type="parTrans" cxnId="{6029A2B4-F291-49F4-A6A7-C46DF4A6ABBD}">
      <dgm:prSet/>
      <dgm:spPr/>
      <dgm:t>
        <a:bodyPr/>
        <a:lstStyle/>
        <a:p>
          <a:endParaRPr lang="es-CO" sz="3200"/>
        </a:p>
      </dgm:t>
    </dgm:pt>
    <dgm:pt modelId="{E2DF3359-ABAE-4CF8-99C3-075D6187F4D8}" type="sibTrans" cxnId="{6029A2B4-F291-49F4-A6A7-C46DF4A6ABBD}">
      <dgm:prSet/>
      <dgm:spPr/>
      <dgm:t>
        <a:bodyPr/>
        <a:lstStyle/>
        <a:p>
          <a:endParaRPr lang="es-CO" sz="3200"/>
        </a:p>
      </dgm:t>
    </dgm:pt>
    <dgm:pt modelId="{CCFE8645-1535-43E1-9EC2-ECA2EF8AF15F}">
      <dgm:prSet custT="1"/>
      <dgm:spPr/>
      <dgm:t>
        <a:bodyPr/>
        <a:lstStyle/>
        <a:p>
          <a:pPr rtl="0"/>
          <a:r>
            <a:rPr lang="es-CO" sz="1400" dirty="0"/>
            <a:t>Patrón de una enfermedad</a:t>
          </a:r>
        </a:p>
      </dgm:t>
    </dgm:pt>
    <dgm:pt modelId="{8DC65969-48AD-4B98-ACA7-C703974A69A7}" type="parTrans" cxnId="{A5646C90-20B8-424F-99D8-8E66874C3DC2}">
      <dgm:prSet custT="1"/>
      <dgm:spPr/>
      <dgm:t>
        <a:bodyPr/>
        <a:lstStyle/>
        <a:p>
          <a:endParaRPr lang="es-CO" sz="900"/>
        </a:p>
      </dgm:t>
    </dgm:pt>
    <dgm:pt modelId="{511D97CC-5DDB-4D62-85C0-18B411463E43}" type="sibTrans" cxnId="{A5646C90-20B8-424F-99D8-8E66874C3DC2}">
      <dgm:prSet/>
      <dgm:spPr/>
      <dgm:t>
        <a:bodyPr/>
        <a:lstStyle/>
        <a:p>
          <a:endParaRPr lang="es-CO" sz="3200"/>
        </a:p>
      </dgm:t>
    </dgm:pt>
    <dgm:pt modelId="{3822BDAC-F1DB-410A-934A-EEA0214D9816}">
      <dgm:prSet custT="1"/>
      <dgm:spPr/>
      <dgm:t>
        <a:bodyPr/>
        <a:lstStyle/>
        <a:p>
          <a:pPr rtl="0"/>
          <a:r>
            <a:rPr lang="es-CO" sz="1400" dirty="0"/>
            <a:t>Comprensión de su diseminación y control </a:t>
          </a:r>
        </a:p>
      </dgm:t>
    </dgm:pt>
    <dgm:pt modelId="{F2902614-DB64-4ABE-985B-4481C403BA27}" type="parTrans" cxnId="{A2F8228F-B9B4-4C8D-9504-E56ABB548E80}">
      <dgm:prSet custT="1"/>
      <dgm:spPr/>
      <dgm:t>
        <a:bodyPr/>
        <a:lstStyle/>
        <a:p>
          <a:endParaRPr lang="es-CO" sz="900"/>
        </a:p>
      </dgm:t>
    </dgm:pt>
    <dgm:pt modelId="{DD1BC93F-C47C-4F8C-B285-DC1C0DCD03B2}" type="sibTrans" cxnId="{A2F8228F-B9B4-4C8D-9504-E56ABB548E80}">
      <dgm:prSet/>
      <dgm:spPr/>
      <dgm:t>
        <a:bodyPr/>
        <a:lstStyle/>
        <a:p>
          <a:endParaRPr lang="es-CO" sz="3200"/>
        </a:p>
      </dgm:t>
    </dgm:pt>
    <dgm:pt modelId="{7654FCAD-CB2E-4A31-AE21-9E989F0CCF3F}">
      <dgm:prSet custT="1"/>
      <dgm:spPr/>
      <dgm:t>
        <a:bodyPr/>
        <a:lstStyle/>
        <a:p>
          <a:pPr rtl="0"/>
          <a:r>
            <a:rPr lang="es-CO" sz="1400" dirty="0"/>
            <a:t>Investigación debe ser pronto</a:t>
          </a:r>
        </a:p>
      </dgm:t>
    </dgm:pt>
    <dgm:pt modelId="{62330C47-A534-4E1A-ACC2-968FC910C55D}" type="parTrans" cxnId="{AC9326F4-4334-461F-8A9A-2AED880F990C}">
      <dgm:prSet custT="1"/>
      <dgm:spPr/>
      <dgm:t>
        <a:bodyPr/>
        <a:lstStyle/>
        <a:p>
          <a:endParaRPr lang="es-CO" sz="900"/>
        </a:p>
      </dgm:t>
    </dgm:pt>
    <dgm:pt modelId="{9E2EDE56-CC3C-4701-9F9E-6A991E080F5B}" type="sibTrans" cxnId="{AC9326F4-4334-461F-8A9A-2AED880F990C}">
      <dgm:prSet/>
      <dgm:spPr/>
      <dgm:t>
        <a:bodyPr/>
        <a:lstStyle/>
        <a:p>
          <a:endParaRPr lang="es-CO" sz="3200"/>
        </a:p>
      </dgm:t>
    </dgm:pt>
    <dgm:pt modelId="{38699FF9-2E3D-4DF3-8327-90E1EE727562}">
      <dgm:prSet custT="1"/>
      <dgm:spPr/>
      <dgm:t>
        <a:bodyPr/>
        <a:lstStyle/>
        <a:p>
          <a:pPr rtl="0"/>
          <a:r>
            <a:rPr lang="es-ES" sz="1400" dirty="0"/>
            <a:t>Mejor atención al paciente</a:t>
          </a:r>
          <a:endParaRPr lang="es-CO" sz="1400" dirty="0"/>
        </a:p>
      </dgm:t>
    </dgm:pt>
    <dgm:pt modelId="{30CF813A-56D1-4F13-AA4E-52C9DF7D13FD}" type="parTrans" cxnId="{82C18D5F-7332-46F9-8C54-232ED331A180}">
      <dgm:prSet custT="1"/>
      <dgm:spPr/>
      <dgm:t>
        <a:bodyPr/>
        <a:lstStyle/>
        <a:p>
          <a:endParaRPr lang="es-CO" sz="900"/>
        </a:p>
      </dgm:t>
    </dgm:pt>
    <dgm:pt modelId="{6BB7993D-2F4A-42DB-B958-2B94B891556E}" type="sibTrans" cxnId="{82C18D5F-7332-46F9-8C54-232ED331A180}">
      <dgm:prSet/>
      <dgm:spPr/>
      <dgm:t>
        <a:bodyPr/>
        <a:lstStyle/>
        <a:p>
          <a:endParaRPr lang="es-CO" sz="3200"/>
        </a:p>
      </dgm:t>
    </dgm:pt>
    <dgm:pt modelId="{49A6AE8B-A4DE-4C8D-A7D9-FF415BAA5E26}" type="pres">
      <dgm:prSet presAssocID="{7236DAE3-B05E-4065-91BF-B6029769B0F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B0895E-F1E4-4545-94DD-905F52FE0A87}" type="pres">
      <dgm:prSet presAssocID="{7236DAE3-B05E-4065-91BF-B6029769B0F8}" presName="hierFlow" presStyleCnt="0"/>
      <dgm:spPr/>
    </dgm:pt>
    <dgm:pt modelId="{7D79B740-F2E6-4E38-97BD-854A53224C95}" type="pres">
      <dgm:prSet presAssocID="{7236DAE3-B05E-4065-91BF-B6029769B0F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13456EF-B7A9-46C8-ABF8-199223805EFC}" type="pres">
      <dgm:prSet presAssocID="{2E55A4FD-5E37-4294-8F6A-93D8190CD5EF}" presName="Name17" presStyleCnt="0"/>
      <dgm:spPr/>
    </dgm:pt>
    <dgm:pt modelId="{91C74D73-5179-4764-BCC0-F89CA4006C0B}" type="pres">
      <dgm:prSet presAssocID="{2E55A4FD-5E37-4294-8F6A-93D8190CD5EF}" presName="level1Shape" presStyleLbl="node0" presStyleIdx="0" presStyleCnt="1" custScaleX="2291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6EBF0E-783A-4651-85CE-FA6C40DAA860}" type="pres">
      <dgm:prSet presAssocID="{2E55A4FD-5E37-4294-8F6A-93D8190CD5EF}" presName="hierChild2" presStyleCnt="0"/>
      <dgm:spPr/>
    </dgm:pt>
    <dgm:pt modelId="{FCEC0E08-3447-45D5-8BF0-197093551AE1}" type="pres">
      <dgm:prSet presAssocID="{8DC65969-48AD-4B98-ACA7-C703974A69A7}" presName="Name25" presStyleLbl="parChTrans1D2" presStyleIdx="0" presStyleCnt="4"/>
      <dgm:spPr/>
      <dgm:t>
        <a:bodyPr/>
        <a:lstStyle/>
        <a:p>
          <a:endParaRPr lang="es-CO"/>
        </a:p>
      </dgm:t>
    </dgm:pt>
    <dgm:pt modelId="{6E7332D9-9B90-48B7-B2D0-C1C2826AFF3C}" type="pres">
      <dgm:prSet presAssocID="{8DC65969-48AD-4B98-ACA7-C703974A69A7}" presName="connTx" presStyleLbl="parChTrans1D2" presStyleIdx="0" presStyleCnt="4"/>
      <dgm:spPr/>
      <dgm:t>
        <a:bodyPr/>
        <a:lstStyle/>
        <a:p>
          <a:endParaRPr lang="es-CO"/>
        </a:p>
      </dgm:t>
    </dgm:pt>
    <dgm:pt modelId="{6DAA718D-84E0-4330-AA8A-DE76CEDFAFE9}" type="pres">
      <dgm:prSet presAssocID="{CCFE8645-1535-43E1-9EC2-ECA2EF8AF15F}" presName="Name30" presStyleCnt="0"/>
      <dgm:spPr/>
    </dgm:pt>
    <dgm:pt modelId="{FE8046B0-F67F-495B-A5FF-22866664755D}" type="pres">
      <dgm:prSet presAssocID="{CCFE8645-1535-43E1-9EC2-ECA2EF8AF15F}" presName="level2Shape" presStyleLbl="node2" presStyleIdx="0" presStyleCnt="4" custScaleX="317687"/>
      <dgm:spPr/>
      <dgm:t>
        <a:bodyPr/>
        <a:lstStyle/>
        <a:p>
          <a:endParaRPr lang="es-CO"/>
        </a:p>
      </dgm:t>
    </dgm:pt>
    <dgm:pt modelId="{32B98C75-8575-4B96-B350-42213E4574F6}" type="pres">
      <dgm:prSet presAssocID="{CCFE8645-1535-43E1-9EC2-ECA2EF8AF15F}" presName="hierChild3" presStyleCnt="0"/>
      <dgm:spPr/>
    </dgm:pt>
    <dgm:pt modelId="{B9C30C93-77D2-45CB-9512-79AD1269081E}" type="pres">
      <dgm:prSet presAssocID="{F2902614-DB64-4ABE-985B-4481C403BA27}" presName="Name25" presStyleLbl="parChTrans1D2" presStyleIdx="1" presStyleCnt="4"/>
      <dgm:spPr/>
      <dgm:t>
        <a:bodyPr/>
        <a:lstStyle/>
        <a:p>
          <a:endParaRPr lang="es-CO"/>
        </a:p>
      </dgm:t>
    </dgm:pt>
    <dgm:pt modelId="{D17CC6C2-A5C9-4F11-9F05-10F2CE502142}" type="pres">
      <dgm:prSet presAssocID="{F2902614-DB64-4ABE-985B-4481C403BA27}" presName="connTx" presStyleLbl="parChTrans1D2" presStyleIdx="1" presStyleCnt="4"/>
      <dgm:spPr/>
      <dgm:t>
        <a:bodyPr/>
        <a:lstStyle/>
        <a:p>
          <a:endParaRPr lang="es-CO"/>
        </a:p>
      </dgm:t>
    </dgm:pt>
    <dgm:pt modelId="{D7ACB33A-F5D4-40D2-9788-60F64D2115E4}" type="pres">
      <dgm:prSet presAssocID="{3822BDAC-F1DB-410A-934A-EEA0214D9816}" presName="Name30" presStyleCnt="0"/>
      <dgm:spPr/>
    </dgm:pt>
    <dgm:pt modelId="{CA89EB29-DF41-4627-BAC9-F9B7E829E9AF}" type="pres">
      <dgm:prSet presAssocID="{3822BDAC-F1DB-410A-934A-EEA0214D9816}" presName="level2Shape" presStyleLbl="node2" presStyleIdx="1" presStyleCnt="4" custScaleX="320610"/>
      <dgm:spPr/>
      <dgm:t>
        <a:bodyPr/>
        <a:lstStyle/>
        <a:p>
          <a:endParaRPr lang="es-CO"/>
        </a:p>
      </dgm:t>
    </dgm:pt>
    <dgm:pt modelId="{52EB6F23-38CE-4352-A1AA-9C9BBD92BF25}" type="pres">
      <dgm:prSet presAssocID="{3822BDAC-F1DB-410A-934A-EEA0214D9816}" presName="hierChild3" presStyleCnt="0"/>
      <dgm:spPr/>
    </dgm:pt>
    <dgm:pt modelId="{64EA0E38-91D7-4E82-8537-0AEBA9A785C0}" type="pres">
      <dgm:prSet presAssocID="{62330C47-A534-4E1A-ACC2-968FC910C55D}" presName="Name25" presStyleLbl="parChTrans1D2" presStyleIdx="2" presStyleCnt="4"/>
      <dgm:spPr/>
      <dgm:t>
        <a:bodyPr/>
        <a:lstStyle/>
        <a:p>
          <a:endParaRPr lang="es-CO"/>
        </a:p>
      </dgm:t>
    </dgm:pt>
    <dgm:pt modelId="{F25F0943-1EF2-4D45-8EAD-C50FC2B8233A}" type="pres">
      <dgm:prSet presAssocID="{62330C47-A534-4E1A-ACC2-968FC910C55D}" presName="connTx" presStyleLbl="parChTrans1D2" presStyleIdx="2" presStyleCnt="4"/>
      <dgm:spPr/>
      <dgm:t>
        <a:bodyPr/>
        <a:lstStyle/>
        <a:p>
          <a:endParaRPr lang="es-CO"/>
        </a:p>
      </dgm:t>
    </dgm:pt>
    <dgm:pt modelId="{E516F65A-9E2B-4CB6-B15F-A15E32AC1FBD}" type="pres">
      <dgm:prSet presAssocID="{7654FCAD-CB2E-4A31-AE21-9E989F0CCF3F}" presName="Name30" presStyleCnt="0"/>
      <dgm:spPr/>
    </dgm:pt>
    <dgm:pt modelId="{997A5ED3-520D-4DD1-91DA-86625A5857F0}" type="pres">
      <dgm:prSet presAssocID="{7654FCAD-CB2E-4A31-AE21-9E989F0CCF3F}" presName="level2Shape" presStyleLbl="node2" presStyleIdx="2" presStyleCnt="4" custScaleX="319270"/>
      <dgm:spPr/>
      <dgm:t>
        <a:bodyPr/>
        <a:lstStyle/>
        <a:p>
          <a:endParaRPr lang="es-CO"/>
        </a:p>
      </dgm:t>
    </dgm:pt>
    <dgm:pt modelId="{0087707B-E409-455C-9604-E0AC81791CAC}" type="pres">
      <dgm:prSet presAssocID="{7654FCAD-CB2E-4A31-AE21-9E989F0CCF3F}" presName="hierChild3" presStyleCnt="0"/>
      <dgm:spPr/>
    </dgm:pt>
    <dgm:pt modelId="{24C082DC-4665-45AB-9546-EE4F4A90A0B7}" type="pres">
      <dgm:prSet presAssocID="{30CF813A-56D1-4F13-AA4E-52C9DF7D13FD}" presName="Name25" presStyleLbl="parChTrans1D2" presStyleIdx="3" presStyleCnt="4"/>
      <dgm:spPr/>
      <dgm:t>
        <a:bodyPr/>
        <a:lstStyle/>
        <a:p>
          <a:endParaRPr lang="es-CO"/>
        </a:p>
      </dgm:t>
    </dgm:pt>
    <dgm:pt modelId="{277088F1-B5A7-47CE-98B0-51603F24852E}" type="pres">
      <dgm:prSet presAssocID="{30CF813A-56D1-4F13-AA4E-52C9DF7D13FD}" presName="connTx" presStyleLbl="parChTrans1D2" presStyleIdx="3" presStyleCnt="4"/>
      <dgm:spPr/>
      <dgm:t>
        <a:bodyPr/>
        <a:lstStyle/>
        <a:p>
          <a:endParaRPr lang="es-CO"/>
        </a:p>
      </dgm:t>
    </dgm:pt>
    <dgm:pt modelId="{41A0C288-C7E2-4B6D-999B-20C19B109CD7}" type="pres">
      <dgm:prSet presAssocID="{38699FF9-2E3D-4DF3-8327-90E1EE727562}" presName="Name30" presStyleCnt="0"/>
      <dgm:spPr/>
    </dgm:pt>
    <dgm:pt modelId="{6878F78A-FE3D-4B50-ACE5-29EB2AFB4E8F}" type="pres">
      <dgm:prSet presAssocID="{38699FF9-2E3D-4DF3-8327-90E1EE727562}" presName="level2Shape" presStyleLbl="node2" presStyleIdx="3" presStyleCnt="4" custScaleX="314764"/>
      <dgm:spPr/>
      <dgm:t>
        <a:bodyPr/>
        <a:lstStyle/>
        <a:p>
          <a:endParaRPr lang="es-CO"/>
        </a:p>
      </dgm:t>
    </dgm:pt>
    <dgm:pt modelId="{2C430763-F00C-4F1E-B64C-EF2D3A54378C}" type="pres">
      <dgm:prSet presAssocID="{38699FF9-2E3D-4DF3-8327-90E1EE727562}" presName="hierChild3" presStyleCnt="0"/>
      <dgm:spPr/>
    </dgm:pt>
    <dgm:pt modelId="{FCF12569-E351-4605-AF36-E20D5A5E278C}" type="pres">
      <dgm:prSet presAssocID="{7236DAE3-B05E-4065-91BF-B6029769B0F8}" presName="bgShapesFlow" presStyleCnt="0"/>
      <dgm:spPr/>
    </dgm:pt>
  </dgm:ptLst>
  <dgm:cxnLst>
    <dgm:cxn modelId="{9E002F4A-A167-43B0-88D8-FA790A0B4CDE}" type="presOf" srcId="{30CF813A-56D1-4F13-AA4E-52C9DF7D13FD}" destId="{24C082DC-4665-45AB-9546-EE4F4A90A0B7}" srcOrd="0" destOrd="0" presId="urn:microsoft.com/office/officeart/2005/8/layout/hierarchy5"/>
    <dgm:cxn modelId="{2B23ED82-221F-482D-9D0B-BE969CC84EB7}" type="presOf" srcId="{8DC65969-48AD-4B98-ACA7-C703974A69A7}" destId="{6E7332D9-9B90-48B7-B2D0-C1C2826AFF3C}" srcOrd="1" destOrd="0" presId="urn:microsoft.com/office/officeart/2005/8/layout/hierarchy5"/>
    <dgm:cxn modelId="{95258C59-1A59-4B81-9DD5-BA9364CD63A9}" type="presOf" srcId="{7236DAE3-B05E-4065-91BF-B6029769B0F8}" destId="{49A6AE8B-A4DE-4C8D-A7D9-FF415BAA5E26}" srcOrd="0" destOrd="0" presId="urn:microsoft.com/office/officeart/2005/8/layout/hierarchy5"/>
    <dgm:cxn modelId="{03BCB44D-3E2E-47C8-AA11-695D0435B2A9}" type="presOf" srcId="{30CF813A-56D1-4F13-AA4E-52C9DF7D13FD}" destId="{277088F1-B5A7-47CE-98B0-51603F24852E}" srcOrd="1" destOrd="0" presId="urn:microsoft.com/office/officeart/2005/8/layout/hierarchy5"/>
    <dgm:cxn modelId="{82C18D5F-7332-46F9-8C54-232ED331A180}" srcId="{2E55A4FD-5E37-4294-8F6A-93D8190CD5EF}" destId="{38699FF9-2E3D-4DF3-8327-90E1EE727562}" srcOrd="3" destOrd="0" parTransId="{30CF813A-56D1-4F13-AA4E-52C9DF7D13FD}" sibTransId="{6BB7993D-2F4A-42DB-B958-2B94B891556E}"/>
    <dgm:cxn modelId="{FDF391C9-7517-4C9B-8FF1-F2A2D81B26E4}" type="presOf" srcId="{7654FCAD-CB2E-4A31-AE21-9E989F0CCF3F}" destId="{997A5ED3-520D-4DD1-91DA-86625A5857F0}" srcOrd="0" destOrd="0" presId="urn:microsoft.com/office/officeart/2005/8/layout/hierarchy5"/>
    <dgm:cxn modelId="{C84DF47C-4EDC-40A4-AC01-08DF8287E15B}" type="presOf" srcId="{38699FF9-2E3D-4DF3-8327-90E1EE727562}" destId="{6878F78A-FE3D-4B50-ACE5-29EB2AFB4E8F}" srcOrd="0" destOrd="0" presId="urn:microsoft.com/office/officeart/2005/8/layout/hierarchy5"/>
    <dgm:cxn modelId="{818C9089-7E5B-40AE-A595-9D0D8FA46CD2}" type="presOf" srcId="{8DC65969-48AD-4B98-ACA7-C703974A69A7}" destId="{FCEC0E08-3447-45D5-8BF0-197093551AE1}" srcOrd="0" destOrd="0" presId="urn:microsoft.com/office/officeart/2005/8/layout/hierarchy5"/>
    <dgm:cxn modelId="{DB9B84AB-16C0-4C16-940F-9DBA288A79C6}" type="presOf" srcId="{F2902614-DB64-4ABE-985B-4481C403BA27}" destId="{D17CC6C2-A5C9-4F11-9F05-10F2CE502142}" srcOrd="1" destOrd="0" presId="urn:microsoft.com/office/officeart/2005/8/layout/hierarchy5"/>
    <dgm:cxn modelId="{AC9326F4-4334-461F-8A9A-2AED880F990C}" srcId="{2E55A4FD-5E37-4294-8F6A-93D8190CD5EF}" destId="{7654FCAD-CB2E-4A31-AE21-9E989F0CCF3F}" srcOrd="2" destOrd="0" parTransId="{62330C47-A534-4E1A-ACC2-968FC910C55D}" sibTransId="{9E2EDE56-CC3C-4701-9F9E-6A991E080F5B}"/>
    <dgm:cxn modelId="{6029A2B4-F291-49F4-A6A7-C46DF4A6ABBD}" srcId="{7236DAE3-B05E-4065-91BF-B6029769B0F8}" destId="{2E55A4FD-5E37-4294-8F6A-93D8190CD5EF}" srcOrd="0" destOrd="0" parTransId="{E535BE2A-A0FF-4FF0-811C-8B33A7775283}" sibTransId="{E2DF3359-ABAE-4CF8-99C3-075D6187F4D8}"/>
    <dgm:cxn modelId="{FE247EE8-5074-4B7A-A611-8FA8A5EA0F88}" type="presOf" srcId="{62330C47-A534-4E1A-ACC2-968FC910C55D}" destId="{64EA0E38-91D7-4E82-8537-0AEBA9A785C0}" srcOrd="0" destOrd="0" presId="urn:microsoft.com/office/officeart/2005/8/layout/hierarchy5"/>
    <dgm:cxn modelId="{A2F8228F-B9B4-4C8D-9504-E56ABB548E80}" srcId="{2E55A4FD-5E37-4294-8F6A-93D8190CD5EF}" destId="{3822BDAC-F1DB-410A-934A-EEA0214D9816}" srcOrd="1" destOrd="0" parTransId="{F2902614-DB64-4ABE-985B-4481C403BA27}" sibTransId="{DD1BC93F-C47C-4F8C-B285-DC1C0DCD03B2}"/>
    <dgm:cxn modelId="{0D2FD9FA-1BB6-412A-8F7B-CE89A4F0FADA}" type="presOf" srcId="{F2902614-DB64-4ABE-985B-4481C403BA27}" destId="{B9C30C93-77D2-45CB-9512-79AD1269081E}" srcOrd="0" destOrd="0" presId="urn:microsoft.com/office/officeart/2005/8/layout/hierarchy5"/>
    <dgm:cxn modelId="{227F0594-B88E-4FE8-9BCD-78611D569C23}" type="presOf" srcId="{3822BDAC-F1DB-410A-934A-EEA0214D9816}" destId="{CA89EB29-DF41-4627-BAC9-F9B7E829E9AF}" srcOrd="0" destOrd="0" presId="urn:microsoft.com/office/officeart/2005/8/layout/hierarchy5"/>
    <dgm:cxn modelId="{0E8BAA38-F7CE-4423-B6A2-3C1A22F7B344}" type="presOf" srcId="{2E55A4FD-5E37-4294-8F6A-93D8190CD5EF}" destId="{91C74D73-5179-4764-BCC0-F89CA4006C0B}" srcOrd="0" destOrd="0" presId="urn:microsoft.com/office/officeart/2005/8/layout/hierarchy5"/>
    <dgm:cxn modelId="{F8522A0C-A6EA-4837-8DB5-F94EF65020E1}" type="presOf" srcId="{CCFE8645-1535-43E1-9EC2-ECA2EF8AF15F}" destId="{FE8046B0-F67F-495B-A5FF-22866664755D}" srcOrd="0" destOrd="0" presId="urn:microsoft.com/office/officeart/2005/8/layout/hierarchy5"/>
    <dgm:cxn modelId="{A5646C90-20B8-424F-99D8-8E66874C3DC2}" srcId="{2E55A4FD-5E37-4294-8F6A-93D8190CD5EF}" destId="{CCFE8645-1535-43E1-9EC2-ECA2EF8AF15F}" srcOrd="0" destOrd="0" parTransId="{8DC65969-48AD-4B98-ACA7-C703974A69A7}" sibTransId="{511D97CC-5DDB-4D62-85C0-18B411463E43}"/>
    <dgm:cxn modelId="{8BC95C93-3E56-482C-A225-D223C2367C2D}" type="presOf" srcId="{62330C47-A534-4E1A-ACC2-968FC910C55D}" destId="{F25F0943-1EF2-4D45-8EAD-C50FC2B8233A}" srcOrd="1" destOrd="0" presId="urn:microsoft.com/office/officeart/2005/8/layout/hierarchy5"/>
    <dgm:cxn modelId="{47C98F28-107A-4B02-8326-F330867DBEED}" type="presParOf" srcId="{49A6AE8B-A4DE-4C8D-A7D9-FF415BAA5E26}" destId="{1EB0895E-F1E4-4545-94DD-905F52FE0A87}" srcOrd="0" destOrd="0" presId="urn:microsoft.com/office/officeart/2005/8/layout/hierarchy5"/>
    <dgm:cxn modelId="{4621939D-6EA0-4C1A-8C73-1F6A39694980}" type="presParOf" srcId="{1EB0895E-F1E4-4545-94DD-905F52FE0A87}" destId="{7D79B740-F2E6-4E38-97BD-854A53224C95}" srcOrd="0" destOrd="0" presId="urn:microsoft.com/office/officeart/2005/8/layout/hierarchy5"/>
    <dgm:cxn modelId="{33CADF23-78F7-48BA-8EBB-2C79C92E6F61}" type="presParOf" srcId="{7D79B740-F2E6-4E38-97BD-854A53224C95}" destId="{B13456EF-B7A9-46C8-ABF8-199223805EFC}" srcOrd="0" destOrd="0" presId="urn:microsoft.com/office/officeart/2005/8/layout/hierarchy5"/>
    <dgm:cxn modelId="{6E4C468A-CCB8-4015-89F2-3C150A25F6AF}" type="presParOf" srcId="{B13456EF-B7A9-46C8-ABF8-199223805EFC}" destId="{91C74D73-5179-4764-BCC0-F89CA4006C0B}" srcOrd="0" destOrd="0" presId="urn:microsoft.com/office/officeart/2005/8/layout/hierarchy5"/>
    <dgm:cxn modelId="{1F528382-75AB-4543-8229-3EDEFE130DCF}" type="presParOf" srcId="{B13456EF-B7A9-46C8-ABF8-199223805EFC}" destId="{776EBF0E-783A-4651-85CE-FA6C40DAA860}" srcOrd="1" destOrd="0" presId="urn:microsoft.com/office/officeart/2005/8/layout/hierarchy5"/>
    <dgm:cxn modelId="{DA1DF51C-72FD-43B2-B801-A6D6E717BE74}" type="presParOf" srcId="{776EBF0E-783A-4651-85CE-FA6C40DAA860}" destId="{FCEC0E08-3447-45D5-8BF0-197093551AE1}" srcOrd="0" destOrd="0" presId="urn:microsoft.com/office/officeart/2005/8/layout/hierarchy5"/>
    <dgm:cxn modelId="{81C5B8D5-5DEA-4F80-8927-07CFD56B3B9A}" type="presParOf" srcId="{FCEC0E08-3447-45D5-8BF0-197093551AE1}" destId="{6E7332D9-9B90-48B7-B2D0-C1C2826AFF3C}" srcOrd="0" destOrd="0" presId="urn:microsoft.com/office/officeart/2005/8/layout/hierarchy5"/>
    <dgm:cxn modelId="{020027A7-AD94-4934-BEB4-4EA0BD5A76CE}" type="presParOf" srcId="{776EBF0E-783A-4651-85CE-FA6C40DAA860}" destId="{6DAA718D-84E0-4330-AA8A-DE76CEDFAFE9}" srcOrd="1" destOrd="0" presId="urn:microsoft.com/office/officeart/2005/8/layout/hierarchy5"/>
    <dgm:cxn modelId="{2C0ED6D2-7C94-4CB9-AC75-BF5E56E8EA65}" type="presParOf" srcId="{6DAA718D-84E0-4330-AA8A-DE76CEDFAFE9}" destId="{FE8046B0-F67F-495B-A5FF-22866664755D}" srcOrd="0" destOrd="0" presId="urn:microsoft.com/office/officeart/2005/8/layout/hierarchy5"/>
    <dgm:cxn modelId="{2DA714A9-5B82-41DB-8F52-86691E6FE063}" type="presParOf" srcId="{6DAA718D-84E0-4330-AA8A-DE76CEDFAFE9}" destId="{32B98C75-8575-4B96-B350-42213E4574F6}" srcOrd="1" destOrd="0" presId="urn:microsoft.com/office/officeart/2005/8/layout/hierarchy5"/>
    <dgm:cxn modelId="{25A2BE7F-FFB8-44DC-9295-DF69C7F19D38}" type="presParOf" srcId="{776EBF0E-783A-4651-85CE-FA6C40DAA860}" destId="{B9C30C93-77D2-45CB-9512-79AD1269081E}" srcOrd="2" destOrd="0" presId="urn:microsoft.com/office/officeart/2005/8/layout/hierarchy5"/>
    <dgm:cxn modelId="{3C889916-0E75-475A-AF5C-D1422A4F04B4}" type="presParOf" srcId="{B9C30C93-77D2-45CB-9512-79AD1269081E}" destId="{D17CC6C2-A5C9-4F11-9F05-10F2CE502142}" srcOrd="0" destOrd="0" presId="urn:microsoft.com/office/officeart/2005/8/layout/hierarchy5"/>
    <dgm:cxn modelId="{DA3B5C7E-55BA-4AD4-AE8D-4A12022DE21B}" type="presParOf" srcId="{776EBF0E-783A-4651-85CE-FA6C40DAA860}" destId="{D7ACB33A-F5D4-40D2-9788-60F64D2115E4}" srcOrd="3" destOrd="0" presId="urn:microsoft.com/office/officeart/2005/8/layout/hierarchy5"/>
    <dgm:cxn modelId="{49C69E5F-D43D-4DFE-A45B-5B74DA299DED}" type="presParOf" srcId="{D7ACB33A-F5D4-40D2-9788-60F64D2115E4}" destId="{CA89EB29-DF41-4627-BAC9-F9B7E829E9AF}" srcOrd="0" destOrd="0" presId="urn:microsoft.com/office/officeart/2005/8/layout/hierarchy5"/>
    <dgm:cxn modelId="{F614FC65-74B2-4CF9-B419-45F4C9CAD227}" type="presParOf" srcId="{D7ACB33A-F5D4-40D2-9788-60F64D2115E4}" destId="{52EB6F23-38CE-4352-A1AA-9C9BBD92BF25}" srcOrd="1" destOrd="0" presId="urn:microsoft.com/office/officeart/2005/8/layout/hierarchy5"/>
    <dgm:cxn modelId="{2DCC6953-06B2-40EF-B6F3-EE8F36F515C0}" type="presParOf" srcId="{776EBF0E-783A-4651-85CE-FA6C40DAA860}" destId="{64EA0E38-91D7-4E82-8537-0AEBA9A785C0}" srcOrd="4" destOrd="0" presId="urn:microsoft.com/office/officeart/2005/8/layout/hierarchy5"/>
    <dgm:cxn modelId="{ABC01750-0A25-4F42-AD94-DC79A1F95B0A}" type="presParOf" srcId="{64EA0E38-91D7-4E82-8537-0AEBA9A785C0}" destId="{F25F0943-1EF2-4D45-8EAD-C50FC2B8233A}" srcOrd="0" destOrd="0" presId="urn:microsoft.com/office/officeart/2005/8/layout/hierarchy5"/>
    <dgm:cxn modelId="{BDC5683C-5654-41D6-9EE9-4ADEB2B83A9B}" type="presParOf" srcId="{776EBF0E-783A-4651-85CE-FA6C40DAA860}" destId="{E516F65A-9E2B-4CB6-B15F-A15E32AC1FBD}" srcOrd="5" destOrd="0" presId="urn:microsoft.com/office/officeart/2005/8/layout/hierarchy5"/>
    <dgm:cxn modelId="{978EBCE6-E9BA-4908-A362-80D4C0C40F81}" type="presParOf" srcId="{E516F65A-9E2B-4CB6-B15F-A15E32AC1FBD}" destId="{997A5ED3-520D-4DD1-91DA-86625A5857F0}" srcOrd="0" destOrd="0" presId="urn:microsoft.com/office/officeart/2005/8/layout/hierarchy5"/>
    <dgm:cxn modelId="{F00C2EC2-7037-42F0-A163-1E004E1D2AE3}" type="presParOf" srcId="{E516F65A-9E2B-4CB6-B15F-A15E32AC1FBD}" destId="{0087707B-E409-455C-9604-E0AC81791CAC}" srcOrd="1" destOrd="0" presId="urn:microsoft.com/office/officeart/2005/8/layout/hierarchy5"/>
    <dgm:cxn modelId="{5C193D6A-C7B1-4B62-BBBB-691DBA1DD453}" type="presParOf" srcId="{776EBF0E-783A-4651-85CE-FA6C40DAA860}" destId="{24C082DC-4665-45AB-9546-EE4F4A90A0B7}" srcOrd="6" destOrd="0" presId="urn:microsoft.com/office/officeart/2005/8/layout/hierarchy5"/>
    <dgm:cxn modelId="{4881DCF7-1970-479F-8EB6-A2EB60C8D498}" type="presParOf" srcId="{24C082DC-4665-45AB-9546-EE4F4A90A0B7}" destId="{277088F1-B5A7-47CE-98B0-51603F24852E}" srcOrd="0" destOrd="0" presId="urn:microsoft.com/office/officeart/2005/8/layout/hierarchy5"/>
    <dgm:cxn modelId="{C8DD7D4E-E3BA-4254-9879-A316ED0452E4}" type="presParOf" srcId="{776EBF0E-783A-4651-85CE-FA6C40DAA860}" destId="{41A0C288-C7E2-4B6D-999B-20C19B109CD7}" srcOrd="7" destOrd="0" presId="urn:microsoft.com/office/officeart/2005/8/layout/hierarchy5"/>
    <dgm:cxn modelId="{A55E67A0-F463-46EB-8E03-C6187091E5E8}" type="presParOf" srcId="{41A0C288-C7E2-4B6D-999B-20C19B109CD7}" destId="{6878F78A-FE3D-4B50-ACE5-29EB2AFB4E8F}" srcOrd="0" destOrd="0" presId="urn:microsoft.com/office/officeart/2005/8/layout/hierarchy5"/>
    <dgm:cxn modelId="{E059A992-A6FF-4BD2-9876-11DBA8F02AB6}" type="presParOf" srcId="{41A0C288-C7E2-4B6D-999B-20C19B109CD7}" destId="{2C430763-F00C-4F1E-B64C-EF2D3A54378C}" srcOrd="1" destOrd="0" presId="urn:microsoft.com/office/officeart/2005/8/layout/hierarchy5"/>
    <dgm:cxn modelId="{29785A35-F0B3-4E71-9AC6-DEC1A9CB5772}" type="presParOf" srcId="{49A6AE8B-A4DE-4C8D-A7D9-FF415BAA5E26}" destId="{FCF12569-E351-4605-AF36-E20D5A5E278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E5321-D158-4378-A1F9-745D9433E680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5F96CC6-4713-4072-A6B1-5AFDA5724DDE}">
      <dgm:prSet/>
      <dgm:spPr/>
      <dgm:t>
        <a:bodyPr/>
        <a:lstStyle/>
        <a:p>
          <a:pPr rtl="0"/>
          <a:r>
            <a:rPr lang="es-CO" dirty="0"/>
            <a:t>Identificación temprana de brotes</a:t>
          </a:r>
        </a:p>
      </dgm:t>
    </dgm:pt>
    <dgm:pt modelId="{6AAA9CAF-0BD7-4AFC-8160-A0FCAABD5569}" type="parTrans" cxnId="{7E31AB8F-8123-45CA-983D-87AD6C36B21F}">
      <dgm:prSet/>
      <dgm:spPr/>
      <dgm:t>
        <a:bodyPr/>
        <a:lstStyle/>
        <a:p>
          <a:endParaRPr lang="es-CO"/>
        </a:p>
      </dgm:t>
    </dgm:pt>
    <dgm:pt modelId="{A97E89CC-CF44-4525-BC60-A29337407DC1}" type="sibTrans" cxnId="{7E31AB8F-8123-45CA-983D-87AD6C36B21F}">
      <dgm:prSet/>
      <dgm:spPr/>
      <dgm:t>
        <a:bodyPr/>
        <a:lstStyle/>
        <a:p>
          <a:endParaRPr lang="es-CO"/>
        </a:p>
      </dgm:t>
    </dgm:pt>
    <dgm:pt modelId="{18BDE73C-42DD-4A7F-82CC-138B99EDC899}">
      <dgm:prSet/>
      <dgm:spPr/>
      <dgm:t>
        <a:bodyPr/>
        <a:lstStyle/>
        <a:p>
          <a:pPr rtl="0"/>
          <a:r>
            <a:rPr lang="es-CO"/>
            <a:t>Limitar diseminación</a:t>
          </a:r>
        </a:p>
      </dgm:t>
    </dgm:pt>
    <dgm:pt modelId="{244F8836-A689-4821-B9A3-E2251F510B97}" type="parTrans" cxnId="{68CF0113-6C26-4C7F-BB63-F33C75D189BB}">
      <dgm:prSet/>
      <dgm:spPr/>
      <dgm:t>
        <a:bodyPr/>
        <a:lstStyle/>
        <a:p>
          <a:endParaRPr lang="es-CO"/>
        </a:p>
      </dgm:t>
    </dgm:pt>
    <dgm:pt modelId="{365A25D6-2A93-44E9-A8B2-1F3C00630FE5}" type="sibTrans" cxnId="{68CF0113-6C26-4C7F-BB63-F33C75D189BB}">
      <dgm:prSet/>
      <dgm:spPr/>
      <dgm:t>
        <a:bodyPr/>
        <a:lstStyle/>
        <a:p>
          <a:endParaRPr lang="es-CO"/>
        </a:p>
      </dgm:t>
    </dgm:pt>
    <dgm:pt modelId="{3764C3AC-8311-4FB0-8E16-F3907CC65E04}">
      <dgm:prSet/>
      <dgm:spPr/>
      <dgm:t>
        <a:bodyPr/>
        <a:lstStyle/>
        <a:p>
          <a:pPr rtl="0"/>
          <a:r>
            <a:rPr lang="es-ES" dirty="0"/>
            <a:t>Detección por </a:t>
          </a:r>
          <a:endParaRPr lang="es-CO" dirty="0"/>
        </a:p>
      </dgm:t>
    </dgm:pt>
    <dgm:pt modelId="{FCB2844E-D7CE-4F91-8934-BBD5F14D1C5A}" type="parTrans" cxnId="{1E028443-30B6-4938-8682-0DA3FC2DD743}">
      <dgm:prSet/>
      <dgm:spPr/>
      <dgm:t>
        <a:bodyPr/>
        <a:lstStyle/>
        <a:p>
          <a:endParaRPr lang="es-CO"/>
        </a:p>
      </dgm:t>
    </dgm:pt>
    <dgm:pt modelId="{7ABD397B-A2E8-487D-953C-D5D3646486F5}" type="sibTrans" cxnId="{1E028443-30B6-4938-8682-0DA3FC2DD743}">
      <dgm:prSet/>
      <dgm:spPr/>
      <dgm:t>
        <a:bodyPr/>
        <a:lstStyle/>
        <a:p>
          <a:endParaRPr lang="es-CO"/>
        </a:p>
      </dgm:t>
    </dgm:pt>
    <dgm:pt modelId="{EB56B83C-F59C-40AE-9619-FF99C6C8FC97}">
      <dgm:prSet/>
      <dgm:spPr/>
      <dgm:t>
        <a:bodyPr/>
        <a:lstStyle/>
        <a:p>
          <a:pPr rtl="0"/>
          <a:r>
            <a:rPr lang="es-ES"/>
            <a:t>Personal de salud</a:t>
          </a:r>
          <a:endParaRPr lang="es-CO"/>
        </a:p>
      </dgm:t>
    </dgm:pt>
    <dgm:pt modelId="{F8F5B3B6-A4A3-46C6-807C-C312F2B6B165}" type="parTrans" cxnId="{C74B4E70-316D-44A2-B902-80722292773A}">
      <dgm:prSet/>
      <dgm:spPr/>
      <dgm:t>
        <a:bodyPr/>
        <a:lstStyle/>
        <a:p>
          <a:endParaRPr lang="es-CO"/>
        </a:p>
      </dgm:t>
    </dgm:pt>
    <dgm:pt modelId="{EAACD643-74EE-44DC-B1BB-B58C82CB8BE1}" type="sibTrans" cxnId="{C74B4E70-316D-44A2-B902-80722292773A}">
      <dgm:prSet/>
      <dgm:spPr/>
      <dgm:t>
        <a:bodyPr/>
        <a:lstStyle/>
        <a:p>
          <a:endParaRPr lang="es-CO"/>
        </a:p>
      </dgm:t>
    </dgm:pt>
    <dgm:pt modelId="{44C15EBF-D5B3-41C9-855D-03FDD3205D21}">
      <dgm:prSet/>
      <dgm:spPr/>
      <dgm:t>
        <a:bodyPr/>
        <a:lstStyle/>
        <a:p>
          <a:pPr rtl="0"/>
          <a:r>
            <a:rPr lang="es-ES"/>
            <a:t>Vigilancia epidemiológica</a:t>
          </a:r>
          <a:endParaRPr lang="es-CO"/>
        </a:p>
      </dgm:t>
    </dgm:pt>
    <dgm:pt modelId="{E353A132-583B-4715-9676-7390546C6953}" type="parTrans" cxnId="{DE565090-60A2-49F4-B041-C3BEA3036347}">
      <dgm:prSet/>
      <dgm:spPr/>
      <dgm:t>
        <a:bodyPr/>
        <a:lstStyle/>
        <a:p>
          <a:endParaRPr lang="es-CO"/>
        </a:p>
      </dgm:t>
    </dgm:pt>
    <dgm:pt modelId="{3F5EA00A-A6B6-441A-AE47-2916BE867835}" type="sibTrans" cxnId="{DE565090-60A2-49F4-B041-C3BEA3036347}">
      <dgm:prSet/>
      <dgm:spPr/>
      <dgm:t>
        <a:bodyPr/>
        <a:lstStyle/>
        <a:p>
          <a:endParaRPr lang="es-CO"/>
        </a:p>
      </dgm:t>
    </dgm:pt>
    <dgm:pt modelId="{8B3D9C3B-EF49-4FEA-AC30-5A20719ADCBA}">
      <dgm:prSet/>
      <dgm:spPr/>
      <dgm:t>
        <a:bodyPr/>
        <a:lstStyle/>
        <a:p>
          <a:pPr rtl="0"/>
          <a:r>
            <a:rPr lang="es-CO" dirty="0"/>
            <a:t>Investigación apropiada</a:t>
          </a:r>
        </a:p>
      </dgm:t>
    </dgm:pt>
    <dgm:pt modelId="{4F2FD896-0F31-4BFE-9F24-5AA8BAB910ED}" type="parTrans" cxnId="{4E9EA46F-E8C7-466C-AD07-C4EC95EFA790}">
      <dgm:prSet/>
      <dgm:spPr/>
      <dgm:t>
        <a:bodyPr/>
        <a:lstStyle/>
        <a:p>
          <a:endParaRPr lang="es-CO"/>
        </a:p>
      </dgm:t>
    </dgm:pt>
    <dgm:pt modelId="{84C62D0F-EB71-4BF8-AE6B-381C4E1278C7}" type="sibTrans" cxnId="{4E9EA46F-E8C7-466C-AD07-C4EC95EFA790}">
      <dgm:prSet/>
      <dgm:spPr/>
      <dgm:t>
        <a:bodyPr/>
        <a:lstStyle/>
        <a:p>
          <a:endParaRPr lang="es-CO"/>
        </a:p>
      </dgm:t>
    </dgm:pt>
    <dgm:pt modelId="{E9124C26-B0A0-44DA-ACA4-B163910A429A}">
      <dgm:prSet/>
      <dgm:spPr/>
      <dgm:t>
        <a:bodyPr/>
        <a:lstStyle/>
        <a:p>
          <a:pPr rtl="0"/>
          <a:r>
            <a:rPr lang="es-CO"/>
            <a:t>Origen del brote</a:t>
          </a:r>
        </a:p>
      </dgm:t>
    </dgm:pt>
    <dgm:pt modelId="{95BD84F8-0281-4159-844D-E7F2079FCAE6}" type="parTrans" cxnId="{5B4AB23B-3DBF-4879-A371-0BACD8C22FA4}">
      <dgm:prSet/>
      <dgm:spPr/>
      <dgm:t>
        <a:bodyPr/>
        <a:lstStyle/>
        <a:p>
          <a:endParaRPr lang="es-CO"/>
        </a:p>
      </dgm:t>
    </dgm:pt>
    <dgm:pt modelId="{8C1EE3C4-B1AC-4AA1-BC59-DB81BE337ECB}" type="sibTrans" cxnId="{5B4AB23B-3DBF-4879-A371-0BACD8C22FA4}">
      <dgm:prSet/>
      <dgm:spPr/>
      <dgm:t>
        <a:bodyPr/>
        <a:lstStyle/>
        <a:p>
          <a:endParaRPr lang="es-CO"/>
        </a:p>
      </dgm:t>
    </dgm:pt>
    <dgm:pt modelId="{43992FDE-8E59-4C8E-B29C-EDED57BA3E97}">
      <dgm:prSet/>
      <dgm:spPr/>
      <dgm:t>
        <a:bodyPr/>
        <a:lstStyle/>
        <a:p>
          <a:pPr rtl="0"/>
          <a:r>
            <a:rPr lang="es-CO"/>
            <a:t>Medidas de control</a:t>
          </a:r>
        </a:p>
      </dgm:t>
    </dgm:pt>
    <dgm:pt modelId="{56351B25-EDBA-47DC-9D34-A3F3E1B5C902}" type="parTrans" cxnId="{732CD809-C808-41E2-BF39-4017D795F33F}">
      <dgm:prSet/>
      <dgm:spPr/>
      <dgm:t>
        <a:bodyPr/>
        <a:lstStyle/>
        <a:p>
          <a:endParaRPr lang="es-CO"/>
        </a:p>
      </dgm:t>
    </dgm:pt>
    <dgm:pt modelId="{7ED38A4C-841B-4946-9BB5-A8736DAEEB2D}" type="sibTrans" cxnId="{732CD809-C808-41E2-BF39-4017D795F33F}">
      <dgm:prSet/>
      <dgm:spPr/>
      <dgm:t>
        <a:bodyPr/>
        <a:lstStyle/>
        <a:p>
          <a:endParaRPr lang="es-CO"/>
        </a:p>
      </dgm:t>
    </dgm:pt>
    <dgm:pt modelId="{564DB1D9-FF6B-48AD-87F7-026BAC3FEDCE}" type="pres">
      <dgm:prSet presAssocID="{781E5321-D158-4378-A1F9-745D9433E6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D9284DB-E2BB-4772-9DE4-CE65795B5C60}" type="pres">
      <dgm:prSet presAssocID="{F5F96CC6-4713-4072-A6B1-5AFDA5724DDE}" presName="root" presStyleCnt="0"/>
      <dgm:spPr/>
    </dgm:pt>
    <dgm:pt modelId="{9CE8220D-3E9D-4DF7-BB71-588CBE3FD29E}" type="pres">
      <dgm:prSet presAssocID="{F5F96CC6-4713-4072-A6B1-5AFDA5724DDE}" presName="rootComposite" presStyleCnt="0"/>
      <dgm:spPr/>
    </dgm:pt>
    <dgm:pt modelId="{4338EDCD-7244-44C4-9B7C-E18EB81A0416}" type="pres">
      <dgm:prSet presAssocID="{F5F96CC6-4713-4072-A6B1-5AFDA5724DDE}" presName="rootText" presStyleLbl="node1" presStyleIdx="0" presStyleCnt="3" custScaleX="169485"/>
      <dgm:spPr/>
      <dgm:t>
        <a:bodyPr/>
        <a:lstStyle/>
        <a:p>
          <a:endParaRPr lang="es-CO"/>
        </a:p>
      </dgm:t>
    </dgm:pt>
    <dgm:pt modelId="{8DFEABE3-E078-4590-A3C6-2A47AA7C2E7A}" type="pres">
      <dgm:prSet presAssocID="{F5F96CC6-4713-4072-A6B1-5AFDA5724DDE}" presName="rootConnector" presStyleLbl="node1" presStyleIdx="0" presStyleCnt="3"/>
      <dgm:spPr/>
      <dgm:t>
        <a:bodyPr/>
        <a:lstStyle/>
        <a:p>
          <a:endParaRPr lang="es-CO"/>
        </a:p>
      </dgm:t>
    </dgm:pt>
    <dgm:pt modelId="{C12140CC-E548-4EE2-BC23-7F8FAF5A62E3}" type="pres">
      <dgm:prSet presAssocID="{F5F96CC6-4713-4072-A6B1-5AFDA5724DDE}" presName="childShape" presStyleCnt="0"/>
      <dgm:spPr/>
    </dgm:pt>
    <dgm:pt modelId="{07C4F453-7D22-43A7-96B2-2495A6724C91}" type="pres">
      <dgm:prSet presAssocID="{244F8836-A689-4821-B9A3-E2251F510B97}" presName="Name13" presStyleLbl="parChTrans1D2" presStyleIdx="0" presStyleCnt="5"/>
      <dgm:spPr/>
      <dgm:t>
        <a:bodyPr/>
        <a:lstStyle/>
        <a:p>
          <a:endParaRPr lang="es-CO"/>
        </a:p>
      </dgm:t>
    </dgm:pt>
    <dgm:pt modelId="{EC7EF769-604E-4B5C-A059-E49C9162C8E2}" type="pres">
      <dgm:prSet presAssocID="{18BDE73C-42DD-4A7F-82CC-138B99EDC899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6A8D8F-FC47-4420-81C2-6B2E4A873B2B}" type="pres">
      <dgm:prSet presAssocID="{3764C3AC-8311-4FB0-8E16-F3907CC65E04}" presName="root" presStyleCnt="0"/>
      <dgm:spPr/>
    </dgm:pt>
    <dgm:pt modelId="{68D18E33-9FF7-4641-9676-07C6E2397652}" type="pres">
      <dgm:prSet presAssocID="{3764C3AC-8311-4FB0-8E16-F3907CC65E04}" presName="rootComposite" presStyleCnt="0"/>
      <dgm:spPr/>
    </dgm:pt>
    <dgm:pt modelId="{1AFCB617-8930-4F12-ABBA-49B4619D2F72}" type="pres">
      <dgm:prSet presAssocID="{3764C3AC-8311-4FB0-8E16-F3907CC65E04}" presName="rootText" presStyleLbl="node1" presStyleIdx="1" presStyleCnt="3" custScaleX="164648"/>
      <dgm:spPr/>
      <dgm:t>
        <a:bodyPr/>
        <a:lstStyle/>
        <a:p>
          <a:endParaRPr lang="es-CO"/>
        </a:p>
      </dgm:t>
    </dgm:pt>
    <dgm:pt modelId="{6A866CE4-A558-44CB-B240-70371E869781}" type="pres">
      <dgm:prSet presAssocID="{3764C3AC-8311-4FB0-8E16-F3907CC65E04}" presName="rootConnector" presStyleLbl="node1" presStyleIdx="1" presStyleCnt="3"/>
      <dgm:spPr/>
      <dgm:t>
        <a:bodyPr/>
        <a:lstStyle/>
        <a:p>
          <a:endParaRPr lang="es-CO"/>
        </a:p>
      </dgm:t>
    </dgm:pt>
    <dgm:pt modelId="{32AFAD1F-50A9-4076-BAC0-9B1C99DBD96E}" type="pres">
      <dgm:prSet presAssocID="{3764C3AC-8311-4FB0-8E16-F3907CC65E04}" presName="childShape" presStyleCnt="0"/>
      <dgm:spPr/>
    </dgm:pt>
    <dgm:pt modelId="{7EB6DFFD-F110-4BE4-AD2C-073DADDCDC22}" type="pres">
      <dgm:prSet presAssocID="{F8F5B3B6-A4A3-46C6-807C-C312F2B6B165}" presName="Name13" presStyleLbl="parChTrans1D2" presStyleIdx="1" presStyleCnt="5"/>
      <dgm:spPr/>
      <dgm:t>
        <a:bodyPr/>
        <a:lstStyle/>
        <a:p>
          <a:endParaRPr lang="es-CO"/>
        </a:p>
      </dgm:t>
    </dgm:pt>
    <dgm:pt modelId="{97D9CA18-09BC-4983-9517-907DBF653288}" type="pres">
      <dgm:prSet presAssocID="{EB56B83C-F59C-40AE-9619-FF99C6C8FC97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1207CB-88FB-4B99-86BB-99C681D686DE}" type="pres">
      <dgm:prSet presAssocID="{E353A132-583B-4715-9676-7390546C6953}" presName="Name13" presStyleLbl="parChTrans1D2" presStyleIdx="2" presStyleCnt="5"/>
      <dgm:spPr/>
      <dgm:t>
        <a:bodyPr/>
        <a:lstStyle/>
        <a:p>
          <a:endParaRPr lang="es-CO"/>
        </a:p>
      </dgm:t>
    </dgm:pt>
    <dgm:pt modelId="{825BCE08-AFC5-43C1-B3E9-9189D0BFBBF3}" type="pres">
      <dgm:prSet presAssocID="{44C15EBF-D5B3-41C9-855D-03FDD3205D21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EE8186-73B0-4424-AD7E-526DEB7978C1}" type="pres">
      <dgm:prSet presAssocID="{8B3D9C3B-EF49-4FEA-AC30-5A20719ADCBA}" presName="root" presStyleCnt="0"/>
      <dgm:spPr/>
    </dgm:pt>
    <dgm:pt modelId="{50EB7FC4-9C63-4A5D-ADFD-6C26FD72929A}" type="pres">
      <dgm:prSet presAssocID="{8B3D9C3B-EF49-4FEA-AC30-5A20719ADCBA}" presName="rootComposite" presStyleCnt="0"/>
      <dgm:spPr/>
    </dgm:pt>
    <dgm:pt modelId="{0B8B7E48-84B5-42AB-A4D6-8303E39AE589}" type="pres">
      <dgm:prSet presAssocID="{8B3D9C3B-EF49-4FEA-AC30-5A20719ADCBA}" presName="rootText" presStyleLbl="node1" presStyleIdx="2" presStyleCnt="3" custScaleX="162303"/>
      <dgm:spPr/>
      <dgm:t>
        <a:bodyPr/>
        <a:lstStyle/>
        <a:p>
          <a:endParaRPr lang="es-CO"/>
        </a:p>
      </dgm:t>
    </dgm:pt>
    <dgm:pt modelId="{0393E916-3417-4E7D-A695-6F931E2FEAC3}" type="pres">
      <dgm:prSet presAssocID="{8B3D9C3B-EF49-4FEA-AC30-5A20719ADCBA}" presName="rootConnector" presStyleLbl="node1" presStyleIdx="2" presStyleCnt="3"/>
      <dgm:spPr/>
      <dgm:t>
        <a:bodyPr/>
        <a:lstStyle/>
        <a:p>
          <a:endParaRPr lang="es-CO"/>
        </a:p>
      </dgm:t>
    </dgm:pt>
    <dgm:pt modelId="{6963D15A-CEBE-4078-A964-40955A9D8AEF}" type="pres">
      <dgm:prSet presAssocID="{8B3D9C3B-EF49-4FEA-AC30-5A20719ADCBA}" presName="childShape" presStyleCnt="0"/>
      <dgm:spPr/>
    </dgm:pt>
    <dgm:pt modelId="{EEBF28E0-8FB3-4AC7-8562-F41803E91D42}" type="pres">
      <dgm:prSet presAssocID="{95BD84F8-0281-4159-844D-E7F2079FCAE6}" presName="Name13" presStyleLbl="parChTrans1D2" presStyleIdx="3" presStyleCnt="5"/>
      <dgm:spPr/>
      <dgm:t>
        <a:bodyPr/>
        <a:lstStyle/>
        <a:p>
          <a:endParaRPr lang="es-CO"/>
        </a:p>
      </dgm:t>
    </dgm:pt>
    <dgm:pt modelId="{41ECE86A-A3D2-493A-BD08-B8AF6AE925A4}" type="pres">
      <dgm:prSet presAssocID="{E9124C26-B0A0-44DA-ACA4-B163910A429A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BED1D8-FB08-47E3-803F-879547BF9ABF}" type="pres">
      <dgm:prSet presAssocID="{56351B25-EDBA-47DC-9D34-A3F3E1B5C902}" presName="Name13" presStyleLbl="parChTrans1D2" presStyleIdx="4" presStyleCnt="5"/>
      <dgm:spPr/>
      <dgm:t>
        <a:bodyPr/>
        <a:lstStyle/>
        <a:p>
          <a:endParaRPr lang="es-CO"/>
        </a:p>
      </dgm:t>
    </dgm:pt>
    <dgm:pt modelId="{571CDA86-5AB9-463C-9013-2F10D7BDAA60}" type="pres">
      <dgm:prSet presAssocID="{43992FDE-8E59-4C8E-B29C-EDED57BA3E97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E028443-30B6-4938-8682-0DA3FC2DD743}" srcId="{781E5321-D158-4378-A1F9-745D9433E680}" destId="{3764C3AC-8311-4FB0-8E16-F3907CC65E04}" srcOrd="1" destOrd="0" parTransId="{FCB2844E-D7CE-4F91-8934-BBD5F14D1C5A}" sibTransId="{7ABD397B-A2E8-487D-953C-D5D3646486F5}"/>
    <dgm:cxn modelId="{5B4AB23B-3DBF-4879-A371-0BACD8C22FA4}" srcId="{8B3D9C3B-EF49-4FEA-AC30-5A20719ADCBA}" destId="{E9124C26-B0A0-44DA-ACA4-B163910A429A}" srcOrd="0" destOrd="0" parTransId="{95BD84F8-0281-4159-844D-E7F2079FCAE6}" sibTransId="{8C1EE3C4-B1AC-4AA1-BC59-DB81BE337ECB}"/>
    <dgm:cxn modelId="{17E69FBB-1BBC-41DC-9FAB-770DC601EE13}" type="presOf" srcId="{8B3D9C3B-EF49-4FEA-AC30-5A20719ADCBA}" destId="{0393E916-3417-4E7D-A695-6F931E2FEAC3}" srcOrd="1" destOrd="0" presId="urn:microsoft.com/office/officeart/2005/8/layout/hierarchy3"/>
    <dgm:cxn modelId="{4F5EB719-A7CB-4D21-BD55-0B3C21179212}" type="presOf" srcId="{781E5321-D158-4378-A1F9-745D9433E680}" destId="{564DB1D9-FF6B-48AD-87F7-026BAC3FEDCE}" srcOrd="0" destOrd="0" presId="urn:microsoft.com/office/officeart/2005/8/layout/hierarchy3"/>
    <dgm:cxn modelId="{4E9EA46F-E8C7-466C-AD07-C4EC95EFA790}" srcId="{781E5321-D158-4378-A1F9-745D9433E680}" destId="{8B3D9C3B-EF49-4FEA-AC30-5A20719ADCBA}" srcOrd="2" destOrd="0" parTransId="{4F2FD896-0F31-4BFE-9F24-5AA8BAB910ED}" sibTransId="{84C62D0F-EB71-4BF8-AE6B-381C4E1278C7}"/>
    <dgm:cxn modelId="{68CF0113-6C26-4C7F-BB63-F33C75D189BB}" srcId="{F5F96CC6-4713-4072-A6B1-5AFDA5724DDE}" destId="{18BDE73C-42DD-4A7F-82CC-138B99EDC899}" srcOrd="0" destOrd="0" parTransId="{244F8836-A689-4821-B9A3-E2251F510B97}" sibTransId="{365A25D6-2A93-44E9-A8B2-1F3C00630FE5}"/>
    <dgm:cxn modelId="{DE565090-60A2-49F4-B041-C3BEA3036347}" srcId="{3764C3AC-8311-4FB0-8E16-F3907CC65E04}" destId="{44C15EBF-D5B3-41C9-855D-03FDD3205D21}" srcOrd="1" destOrd="0" parTransId="{E353A132-583B-4715-9676-7390546C6953}" sibTransId="{3F5EA00A-A6B6-441A-AE47-2916BE867835}"/>
    <dgm:cxn modelId="{80DBBA3F-4462-4F7D-806E-F0F5E79FAAF4}" type="presOf" srcId="{F5F96CC6-4713-4072-A6B1-5AFDA5724DDE}" destId="{4338EDCD-7244-44C4-9B7C-E18EB81A0416}" srcOrd="0" destOrd="0" presId="urn:microsoft.com/office/officeart/2005/8/layout/hierarchy3"/>
    <dgm:cxn modelId="{21EEF8D6-AB4C-4BF0-8D91-2C1E9C8FA8CA}" type="presOf" srcId="{8B3D9C3B-EF49-4FEA-AC30-5A20719ADCBA}" destId="{0B8B7E48-84B5-42AB-A4D6-8303E39AE589}" srcOrd="0" destOrd="0" presId="urn:microsoft.com/office/officeart/2005/8/layout/hierarchy3"/>
    <dgm:cxn modelId="{7E31AB8F-8123-45CA-983D-87AD6C36B21F}" srcId="{781E5321-D158-4378-A1F9-745D9433E680}" destId="{F5F96CC6-4713-4072-A6B1-5AFDA5724DDE}" srcOrd="0" destOrd="0" parTransId="{6AAA9CAF-0BD7-4AFC-8160-A0FCAABD5569}" sibTransId="{A97E89CC-CF44-4525-BC60-A29337407DC1}"/>
    <dgm:cxn modelId="{6EB5F975-6B38-4781-B133-5FF17EE9F923}" type="presOf" srcId="{EB56B83C-F59C-40AE-9619-FF99C6C8FC97}" destId="{97D9CA18-09BC-4983-9517-907DBF653288}" srcOrd="0" destOrd="0" presId="urn:microsoft.com/office/officeart/2005/8/layout/hierarchy3"/>
    <dgm:cxn modelId="{F80C6765-D308-4242-819A-0AC0E8C57A11}" type="presOf" srcId="{18BDE73C-42DD-4A7F-82CC-138B99EDC899}" destId="{EC7EF769-604E-4B5C-A059-E49C9162C8E2}" srcOrd="0" destOrd="0" presId="urn:microsoft.com/office/officeart/2005/8/layout/hierarchy3"/>
    <dgm:cxn modelId="{727A1970-8DF4-446A-8DA1-1F5E441F6CF4}" type="presOf" srcId="{244F8836-A689-4821-B9A3-E2251F510B97}" destId="{07C4F453-7D22-43A7-96B2-2495A6724C91}" srcOrd="0" destOrd="0" presId="urn:microsoft.com/office/officeart/2005/8/layout/hierarchy3"/>
    <dgm:cxn modelId="{ECDF6DCF-0A15-4D68-853E-9CC90E4F71D6}" type="presOf" srcId="{44C15EBF-D5B3-41C9-855D-03FDD3205D21}" destId="{825BCE08-AFC5-43C1-B3E9-9189D0BFBBF3}" srcOrd="0" destOrd="0" presId="urn:microsoft.com/office/officeart/2005/8/layout/hierarchy3"/>
    <dgm:cxn modelId="{7EBB1EAE-7D63-48E9-8A25-B900BDDBBEEE}" type="presOf" srcId="{95BD84F8-0281-4159-844D-E7F2079FCAE6}" destId="{EEBF28E0-8FB3-4AC7-8562-F41803E91D42}" srcOrd="0" destOrd="0" presId="urn:microsoft.com/office/officeart/2005/8/layout/hierarchy3"/>
    <dgm:cxn modelId="{7973CE2F-EC97-475B-93E1-D0F792BDA629}" type="presOf" srcId="{3764C3AC-8311-4FB0-8E16-F3907CC65E04}" destId="{6A866CE4-A558-44CB-B240-70371E869781}" srcOrd="1" destOrd="0" presId="urn:microsoft.com/office/officeart/2005/8/layout/hierarchy3"/>
    <dgm:cxn modelId="{D56CB9FE-B0EB-4FCA-963E-3AE45C98CCC0}" type="presOf" srcId="{56351B25-EDBA-47DC-9D34-A3F3E1B5C902}" destId="{ECBED1D8-FB08-47E3-803F-879547BF9ABF}" srcOrd="0" destOrd="0" presId="urn:microsoft.com/office/officeart/2005/8/layout/hierarchy3"/>
    <dgm:cxn modelId="{C1A73774-D8AF-4F78-8BF5-8FBAB7B51DA6}" type="presOf" srcId="{E9124C26-B0A0-44DA-ACA4-B163910A429A}" destId="{41ECE86A-A3D2-493A-BD08-B8AF6AE925A4}" srcOrd="0" destOrd="0" presId="urn:microsoft.com/office/officeart/2005/8/layout/hierarchy3"/>
    <dgm:cxn modelId="{732CD809-C808-41E2-BF39-4017D795F33F}" srcId="{8B3D9C3B-EF49-4FEA-AC30-5A20719ADCBA}" destId="{43992FDE-8E59-4C8E-B29C-EDED57BA3E97}" srcOrd="1" destOrd="0" parTransId="{56351B25-EDBA-47DC-9D34-A3F3E1B5C902}" sibTransId="{7ED38A4C-841B-4946-9BB5-A8736DAEEB2D}"/>
    <dgm:cxn modelId="{788B6988-8A39-4CC1-996A-1B5E1C109145}" type="presOf" srcId="{F5F96CC6-4713-4072-A6B1-5AFDA5724DDE}" destId="{8DFEABE3-E078-4590-A3C6-2A47AA7C2E7A}" srcOrd="1" destOrd="0" presId="urn:microsoft.com/office/officeart/2005/8/layout/hierarchy3"/>
    <dgm:cxn modelId="{DA9E03FD-F741-470E-A00F-3E2AC73B6E14}" type="presOf" srcId="{E353A132-583B-4715-9676-7390546C6953}" destId="{DA1207CB-88FB-4B99-86BB-99C681D686DE}" srcOrd="0" destOrd="0" presId="urn:microsoft.com/office/officeart/2005/8/layout/hierarchy3"/>
    <dgm:cxn modelId="{FA6A0DDE-EF5F-4330-BA24-32899679AF2D}" type="presOf" srcId="{3764C3AC-8311-4FB0-8E16-F3907CC65E04}" destId="{1AFCB617-8930-4F12-ABBA-49B4619D2F72}" srcOrd="0" destOrd="0" presId="urn:microsoft.com/office/officeart/2005/8/layout/hierarchy3"/>
    <dgm:cxn modelId="{859A871B-F171-4C18-AAEE-39A9387B0AF6}" type="presOf" srcId="{43992FDE-8E59-4C8E-B29C-EDED57BA3E97}" destId="{571CDA86-5AB9-463C-9013-2F10D7BDAA60}" srcOrd="0" destOrd="0" presId="urn:microsoft.com/office/officeart/2005/8/layout/hierarchy3"/>
    <dgm:cxn modelId="{C74B4E70-316D-44A2-B902-80722292773A}" srcId="{3764C3AC-8311-4FB0-8E16-F3907CC65E04}" destId="{EB56B83C-F59C-40AE-9619-FF99C6C8FC97}" srcOrd="0" destOrd="0" parTransId="{F8F5B3B6-A4A3-46C6-807C-C312F2B6B165}" sibTransId="{EAACD643-74EE-44DC-B1BB-B58C82CB8BE1}"/>
    <dgm:cxn modelId="{E93EA68B-E5A4-4507-8111-396D55D46A36}" type="presOf" srcId="{F8F5B3B6-A4A3-46C6-807C-C312F2B6B165}" destId="{7EB6DFFD-F110-4BE4-AD2C-073DADDCDC22}" srcOrd="0" destOrd="0" presId="urn:microsoft.com/office/officeart/2005/8/layout/hierarchy3"/>
    <dgm:cxn modelId="{7F3091B0-1F1A-49BB-9D75-5E06C3A1254F}" type="presParOf" srcId="{564DB1D9-FF6B-48AD-87F7-026BAC3FEDCE}" destId="{AD9284DB-E2BB-4772-9DE4-CE65795B5C60}" srcOrd="0" destOrd="0" presId="urn:microsoft.com/office/officeart/2005/8/layout/hierarchy3"/>
    <dgm:cxn modelId="{C25445EA-24DD-4921-83BC-89DB74C9B921}" type="presParOf" srcId="{AD9284DB-E2BB-4772-9DE4-CE65795B5C60}" destId="{9CE8220D-3E9D-4DF7-BB71-588CBE3FD29E}" srcOrd="0" destOrd="0" presId="urn:microsoft.com/office/officeart/2005/8/layout/hierarchy3"/>
    <dgm:cxn modelId="{3801BE8E-AFBA-4F47-9DB3-26ADA9293F7A}" type="presParOf" srcId="{9CE8220D-3E9D-4DF7-BB71-588CBE3FD29E}" destId="{4338EDCD-7244-44C4-9B7C-E18EB81A0416}" srcOrd="0" destOrd="0" presId="urn:microsoft.com/office/officeart/2005/8/layout/hierarchy3"/>
    <dgm:cxn modelId="{F2794F70-D10E-4112-B881-5BDD0B9EAE8C}" type="presParOf" srcId="{9CE8220D-3E9D-4DF7-BB71-588CBE3FD29E}" destId="{8DFEABE3-E078-4590-A3C6-2A47AA7C2E7A}" srcOrd="1" destOrd="0" presId="urn:microsoft.com/office/officeart/2005/8/layout/hierarchy3"/>
    <dgm:cxn modelId="{8FF36846-5E45-467B-9D2F-D482B89D6FA4}" type="presParOf" srcId="{AD9284DB-E2BB-4772-9DE4-CE65795B5C60}" destId="{C12140CC-E548-4EE2-BC23-7F8FAF5A62E3}" srcOrd="1" destOrd="0" presId="urn:microsoft.com/office/officeart/2005/8/layout/hierarchy3"/>
    <dgm:cxn modelId="{1CFD903F-E381-4BAF-956B-3AD4FE4A275E}" type="presParOf" srcId="{C12140CC-E548-4EE2-BC23-7F8FAF5A62E3}" destId="{07C4F453-7D22-43A7-96B2-2495A6724C91}" srcOrd="0" destOrd="0" presId="urn:microsoft.com/office/officeart/2005/8/layout/hierarchy3"/>
    <dgm:cxn modelId="{C9EBDE95-733C-4B07-96B9-DE50EA6BFE3B}" type="presParOf" srcId="{C12140CC-E548-4EE2-BC23-7F8FAF5A62E3}" destId="{EC7EF769-604E-4B5C-A059-E49C9162C8E2}" srcOrd="1" destOrd="0" presId="urn:microsoft.com/office/officeart/2005/8/layout/hierarchy3"/>
    <dgm:cxn modelId="{2C967782-ABA2-4687-BD2E-6C6EE3D8B545}" type="presParOf" srcId="{564DB1D9-FF6B-48AD-87F7-026BAC3FEDCE}" destId="{6A6A8D8F-FC47-4420-81C2-6B2E4A873B2B}" srcOrd="1" destOrd="0" presId="urn:microsoft.com/office/officeart/2005/8/layout/hierarchy3"/>
    <dgm:cxn modelId="{E5D84500-BEED-47B2-BE81-938ECD84C7A9}" type="presParOf" srcId="{6A6A8D8F-FC47-4420-81C2-6B2E4A873B2B}" destId="{68D18E33-9FF7-4641-9676-07C6E2397652}" srcOrd="0" destOrd="0" presId="urn:microsoft.com/office/officeart/2005/8/layout/hierarchy3"/>
    <dgm:cxn modelId="{49974910-5FB5-4129-8F4E-F37E260FA8FC}" type="presParOf" srcId="{68D18E33-9FF7-4641-9676-07C6E2397652}" destId="{1AFCB617-8930-4F12-ABBA-49B4619D2F72}" srcOrd="0" destOrd="0" presId="urn:microsoft.com/office/officeart/2005/8/layout/hierarchy3"/>
    <dgm:cxn modelId="{7A9A626E-FE96-4A47-A585-EDEE3C40E876}" type="presParOf" srcId="{68D18E33-9FF7-4641-9676-07C6E2397652}" destId="{6A866CE4-A558-44CB-B240-70371E869781}" srcOrd="1" destOrd="0" presId="urn:microsoft.com/office/officeart/2005/8/layout/hierarchy3"/>
    <dgm:cxn modelId="{FD93E9AC-4A1F-40E6-88B8-367F39C85FC3}" type="presParOf" srcId="{6A6A8D8F-FC47-4420-81C2-6B2E4A873B2B}" destId="{32AFAD1F-50A9-4076-BAC0-9B1C99DBD96E}" srcOrd="1" destOrd="0" presId="urn:microsoft.com/office/officeart/2005/8/layout/hierarchy3"/>
    <dgm:cxn modelId="{9D226FFC-AB0C-48C2-A5DB-913C0B7344B0}" type="presParOf" srcId="{32AFAD1F-50A9-4076-BAC0-9B1C99DBD96E}" destId="{7EB6DFFD-F110-4BE4-AD2C-073DADDCDC22}" srcOrd="0" destOrd="0" presId="urn:microsoft.com/office/officeart/2005/8/layout/hierarchy3"/>
    <dgm:cxn modelId="{412A6DCA-F94B-4296-AD80-3B4175D199CD}" type="presParOf" srcId="{32AFAD1F-50A9-4076-BAC0-9B1C99DBD96E}" destId="{97D9CA18-09BC-4983-9517-907DBF653288}" srcOrd="1" destOrd="0" presId="urn:microsoft.com/office/officeart/2005/8/layout/hierarchy3"/>
    <dgm:cxn modelId="{8092972B-9B09-4CE2-B339-946C07D25839}" type="presParOf" srcId="{32AFAD1F-50A9-4076-BAC0-9B1C99DBD96E}" destId="{DA1207CB-88FB-4B99-86BB-99C681D686DE}" srcOrd="2" destOrd="0" presId="urn:microsoft.com/office/officeart/2005/8/layout/hierarchy3"/>
    <dgm:cxn modelId="{C3CD67A9-ADF8-4B3F-B018-E44EBEA25561}" type="presParOf" srcId="{32AFAD1F-50A9-4076-BAC0-9B1C99DBD96E}" destId="{825BCE08-AFC5-43C1-B3E9-9189D0BFBBF3}" srcOrd="3" destOrd="0" presId="urn:microsoft.com/office/officeart/2005/8/layout/hierarchy3"/>
    <dgm:cxn modelId="{7A1E5B38-FA56-4061-98C7-18DD40E49397}" type="presParOf" srcId="{564DB1D9-FF6B-48AD-87F7-026BAC3FEDCE}" destId="{BCEE8186-73B0-4424-AD7E-526DEB7978C1}" srcOrd="2" destOrd="0" presId="urn:microsoft.com/office/officeart/2005/8/layout/hierarchy3"/>
    <dgm:cxn modelId="{9103C0D1-55DF-42DB-B0EF-96320A92F9A7}" type="presParOf" srcId="{BCEE8186-73B0-4424-AD7E-526DEB7978C1}" destId="{50EB7FC4-9C63-4A5D-ADFD-6C26FD72929A}" srcOrd="0" destOrd="0" presId="urn:microsoft.com/office/officeart/2005/8/layout/hierarchy3"/>
    <dgm:cxn modelId="{E02317CE-56C2-4308-A928-95DC6676D7FB}" type="presParOf" srcId="{50EB7FC4-9C63-4A5D-ADFD-6C26FD72929A}" destId="{0B8B7E48-84B5-42AB-A4D6-8303E39AE589}" srcOrd="0" destOrd="0" presId="urn:microsoft.com/office/officeart/2005/8/layout/hierarchy3"/>
    <dgm:cxn modelId="{70CDF3C1-B06D-47EB-9462-8C2214866F03}" type="presParOf" srcId="{50EB7FC4-9C63-4A5D-ADFD-6C26FD72929A}" destId="{0393E916-3417-4E7D-A695-6F931E2FEAC3}" srcOrd="1" destOrd="0" presId="urn:microsoft.com/office/officeart/2005/8/layout/hierarchy3"/>
    <dgm:cxn modelId="{A312C731-8ED6-4E0F-9F92-444CD441756B}" type="presParOf" srcId="{BCEE8186-73B0-4424-AD7E-526DEB7978C1}" destId="{6963D15A-CEBE-4078-A964-40955A9D8AEF}" srcOrd="1" destOrd="0" presId="urn:microsoft.com/office/officeart/2005/8/layout/hierarchy3"/>
    <dgm:cxn modelId="{83DF6E5F-C57F-47C5-8BD4-9DD18C227208}" type="presParOf" srcId="{6963D15A-CEBE-4078-A964-40955A9D8AEF}" destId="{EEBF28E0-8FB3-4AC7-8562-F41803E91D42}" srcOrd="0" destOrd="0" presId="urn:microsoft.com/office/officeart/2005/8/layout/hierarchy3"/>
    <dgm:cxn modelId="{47099E9D-6A39-4BC9-AD28-5DCF4C889602}" type="presParOf" srcId="{6963D15A-CEBE-4078-A964-40955A9D8AEF}" destId="{41ECE86A-A3D2-493A-BD08-B8AF6AE925A4}" srcOrd="1" destOrd="0" presId="urn:microsoft.com/office/officeart/2005/8/layout/hierarchy3"/>
    <dgm:cxn modelId="{24DC67D0-33A7-40C8-B981-F03A8BDD3B91}" type="presParOf" srcId="{6963D15A-CEBE-4078-A964-40955A9D8AEF}" destId="{ECBED1D8-FB08-47E3-803F-879547BF9ABF}" srcOrd="2" destOrd="0" presId="urn:microsoft.com/office/officeart/2005/8/layout/hierarchy3"/>
    <dgm:cxn modelId="{5AF21441-6463-49FD-ACC4-CFA4553438B3}" type="presParOf" srcId="{6963D15A-CEBE-4078-A964-40955A9D8AEF}" destId="{571CDA86-5AB9-463C-9013-2F10D7BDAA6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7AAE32-C01F-4929-AEB1-C9F9CADBDBB4}" type="doc">
      <dgm:prSet loTypeId="urn:microsoft.com/office/officeart/2005/8/layout/b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17C18A1-76B4-4EA9-95C5-8F3B56F1A144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Preparar el trabajo de campo.</a:t>
          </a:r>
        </a:p>
      </dgm:t>
    </dgm:pt>
    <dgm:pt modelId="{DE5152BE-29C8-47E3-B879-00690784F486}" type="parTrans" cxnId="{BDF94E66-153C-4061-B599-B7D57A587AEA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A2BD4-0726-4C90-BA1D-3F69261C305F}" type="sibTrans" cxnId="{BDF94E66-153C-4061-B599-B7D57A587AEA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DA5B9-F9E0-4F2B-ABA1-7F2278A9DD2C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Establecer la existencia de un brote.</a:t>
          </a:r>
        </a:p>
      </dgm:t>
    </dgm:pt>
    <dgm:pt modelId="{8ED0263E-0574-49EA-8B9E-2DC7FC081C0D}" type="parTrans" cxnId="{A2E3DF8B-CF98-4992-A855-1BF02D1AC2BC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2F963-6846-4150-BEF0-68DF3CAD9187}" type="sibTrans" cxnId="{A2E3DF8B-CF98-4992-A855-1BF02D1AC2BC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E20E0-0F1E-4FCF-BFCC-0DA8CD3910F6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Verificar el diagnóstico.</a:t>
          </a:r>
        </a:p>
      </dgm:t>
    </dgm:pt>
    <dgm:pt modelId="{ED296289-D5DA-4305-8B8D-81F00FC247FB}" type="parTrans" cxnId="{FD911521-0FA9-4190-9C57-614A9B9EE950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EFF9F-5FD9-4945-BCB3-46E44848AD38}" type="sibTrans" cxnId="{FD911521-0FA9-4190-9C57-614A9B9EE950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47A3D-AECC-46E1-816B-9F29A43E66C7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Establecer la definición de caso.</a:t>
          </a:r>
        </a:p>
      </dgm:t>
    </dgm:pt>
    <dgm:pt modelId="{23FB6319-4DA9-4B39-848E-91FE0AC8D293}" type="parTrans" cxnId="{1CFD09F8-203B-4FC2-B6B2-9449E17691EF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D765-41D4-4513-9DF2-9B043F7A7CBC}" type="sibTrans" cxnId="{1CFD09F8-203B-4FC2-B6B2-9449E17691EF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77787-94F8-4BFC-B6F3-1F5A96912626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5. Realizar la descripción epidemiológica: persona, tiempo y lugar.</a:t>
          </a:r>
        </a:p>
      </dgm:t>
    </dgm:pt>
    <dgm:pt modelId="{5BE0D847-CF3C-40A7-A7E1-BC4F99B92E49}" type="parTrans" cxnId="{BD0B98BC-889C-4F91-BFAD-C390B8634E9D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38E3A-8AB9-4567-9A7C-3FF7DDEFE6C9}" type="sibTrans" cxnId="{BD0B98BC-889C-4F91-BFAD-C390B8634E9D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5CFDC-2C10-463F-8F46-3D309150D2E2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6. Generar hipótesis.</a:t>
          </a:r>
        </a:p>
      </dgm:t>
    </dgm:pt>
    <dgm:pt modelId="{E354D2D0-0E08-417C-AF5E-2F50A0C99D7C}" type="parTrans" cxnId="{3BFB6226-C05C-4D1F-945B-84CD9B7D67F1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2ED5A-9E62-40B9-BEB2-1A6AD4AB0327}" type="sibTrans" cxnId="{3BFB6226-C05C-4D1F-945B-84CD9B7D67F1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B44F5-D82C-4289-BDDF-71034769631B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7. Evaluar la hipótesis.</a:t>
          </a:r>
        </a:p>
      </dgm:t>
    </dgm:pt>
    <dgm:pt modelId="{899F97B9-7062-4364-BDCE-D0BE6CA7250A}" type="parTrans" cxnId="{6D49EEF7-1517-4450-A49C-00F2B18500AA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1C533-FFC2-4443-9C44-6FF3721F38FE}" type="sibTrans" cxnId="{6D49EEF7-1517-4450-A49C-00F2B18500AA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4F4E1-5F72-4E79-97A7-AC399586EACF}">
      <dgm:prSet custT="1"/>
      <dgm:spPr/>
      <dgm:t>
        <a:bodyPr/>
        <a:lstStyle/>
        <a:p>
          <a:pPr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8. Si es necesario, mejorar la </a:t>
          </a:r>
          <a:r>
            <a:rPr lang="es-CO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hipótesis</a:t>
          </a:r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C8B3313-8994-4519-9A9C-9266E0A52017}" type="parTrans" cxnId="{478C17C5-7979-4F46-99ED-2779A6607214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42233-17D5-45EA-9062-06811532DCC3}" type="sibTrans" cxnId="{478C17C5-7979-4F46-99ED-2779A6607214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16689-3583-46BB-9E31-55B68FE190AE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9. Implementar medidas de prevención y control.</a:t>
          </a:r>
        </a:p>
      </dgm:t>
    </dgm:pt>
    <dgm:pt modelId="{3E85C09B-5AE4-430C-A3F7-C6C82FEF390C}" type="parTrans" cxnId="{1CE7BB17-DA5E-441F-8746-10F941A57BF9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12A28-06FE-440B-B927-B21DA1B10192}" type="sibTrans" cxnId="{1CE7BB17-DA5E-441F-8746-10F941A57BF9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D4D7A-C9A9-4128-9264-9B69FCCD03A7}">
      <dgm:prSet custT="1"/>
      <dgm:spPr/>
      <dgm:t>
        <a:bodyPr/>
        <a:lstStyle/>
        <a:p>
          <a:pPr rtl="0"/>
          <a:r>
            <a: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10. Comunicar los hallazgos.</a:t>
          </a:r>
        </a:p>
      </dgm:t>
    </dgm:pt>
    <dgm:pt modelId="{2B3EF30B-C54C-4E0E-9A0B-F1D3FC23D60F}" type="parTrans" cxnId="{1568BA93-541A-4D2C-B5D8-7C59FA4514F9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B8F39-5594-44C9-AA19-1E484E5D2C9E}" type="sibTrans" cxnId="{1568BA93-541A-4D2C-B5D8-7C59FA4514F9}">
      <dgm:prSet/>
      <dgm:spPr/>
      <dgm:t>
        <a:bodyPr/>
        <a:lstStyle/>
        <a:p>
          <a:endParaRPr lang="es-CO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F960C-073C-44BE-B6D4-D52017E7F298}" type="pres">
      <dgm:prSet presAssocID="{B17AAE32-C01F-4929-AEB1-C9F9CADBDBB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872975BB-3566-4FBD-B51B-68C544AC2BBD}" type="pres">
      <dgm:prSet presAssocID="{417C18A1-76B4-4EA9-95C5-8F3B56F1A144}" presName="compNode" presStyleCnt="0"/>
      <dgm:spPr/>
    </dgm:pt>
    <dgm:pt modelId="{DB3F178F-850F-4EB4-85F5-E5BBF1DE70B8}" type="pres">
      <dgm:prSet presAssocID="{417C18A1-76B4-4EA9-95C5-8F3B56F1A144}" presName="dummyConnPt" presStyleCnt="0"/>
      <dgm:spPr/>
    </dgm:pt>
    <dgm:pt modelId="{02DE0CDB-6BA5-4014-A3F4-8A1F66CCDA85}" type="pres">
      <dgm:prSet presAssocID="{417C18A1-76B4-4EA9-95C5-8F3B56F1A144}" presName="node" presStyleLbl="node1" presStyleIdx="0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EA14B8-9121-477C-B068-1271503C9B5D}" type="pres">
      <dgm:prSet presAssocID="{4E3A2BD4-0726-4C90-BA1D-3F69261C305F}" presName="sibTrans" presStyleLbl="bgSibTrans2D1" presStyleIdx="0" presStyleCnt="9"/>
      <dgm:spPr/>
      <dgm:t>
        <a:bodyPr/>
        <a:lstStyle/>
        <a:p>
          <a:endParaRPr lang="es-CO"/>
        </a:p>
      </dgm:t>
    </dgm:pt>
    <dgm:pt modelId="{610263FA-795D-49D1-B57B-08647E097574}" type="pres">
      <dgm:prSet presAssocID="{A79DA5B9-F9E0-4F2B-ABA1-7F2278A9DD2C}" presName="compNode" presStyleCnt="0"/>
      <dgm:spPr/>
    </dgm:pt>
    <dgm:pt modelId="{02DF63F1-0114-42A2-8F5D-DD2311E3EABC}" type="pres">
      <dgm:prSet presAssocID="{A79DA5B9-F9E0-4F2B-ABA1-7F2278A9DD2C}" presName="dummyConnPt" presStyleCnt="0"/>
      <dgm:spPr/>
    </dgm:pt>
    <dgm:pt modelId="{5941BAE3-5B2F-4416-BE14-3179123D2E9E}" type="pres">
      <dgm:prSet presAssocID="{A79DA5B9-F9E0-4F2B-ABA1-7F2278A9DD2C}" presName="node" presStyleLbl="node1" presStyleIdx="1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D90E4E-0159-436B-8486-C296F21E74E2}" type="pres">
      <dgm:prSet presAssocID="{52E2F963-6846-4150-BEF0-68DF3CAD9187}" presName="sibTrans" presStyleLbl="bgSibTrans2D1" presStyleIdx="1" presStyleCnt="9"/>
      <dgm:spPr/>
      <dgm:t>
        <a:bodyPr/>
        <a:lstStyle/>
        <a:p>
          <a:endParaRPr lang="es-CO"/>
        </a:p>
      </dgm:t>
    </dgm:pt>
    <dgm:pt modelId="{5D382435-762B-49AD-8C54-A7E1A6201750}" type="pres">
      <dgm:prSet presAssocID="{A57E20E0-0F1E-4FCF-BFCC-0DA8CD3910F6}" presName="compNode" presStyleCnt="0"/>
      <dgm:spPr/>
    </dgm:pt>
    <dgm:pt modelId="{6376C525-2308-494C-B6AF-4F3F602B5CD0}" type="pres">
      <dgm:prSet presAssocID="{A57E20E0-0F1E-4FCF-BFCC-0DA8CD3910F6}" presName="dummyConnPt" presStyleCnt="0"/>
      <dgm:spPr/>
    </dgm:pt>
    <dgm:pt modelId="{91DF743A-CC67-4B1F-B974-46AC3037B9D0}" type="pres">
      <dgm:prSet presAssocID="{A57E20E0-0F1E-4FCF-BFCC-0DA8CD3910F6}" presName="node" presStyleLbl="node1" presStyleIdx="2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88188C-4722-4C29-8551-AEE836889013}" type="pres">
      <dgm:prSet presAssocID="{8DDEFF9F-5FD9-4945-BCB3-46E44848AD38}" presName="sibTrans" presStyleLbl="bgSibTrans2D1" presStyleIdx="2" presStyleCnt="9"/>
      <dgm:spPr/>
      <dgm:t>
        <a:bodyPr/>
        <a:lstStyle/>
        <a:p>
          <a:endParaRPr lang="es-CO"/>
        </a:p>
      </dgm:t>
    </dgm:pt>
    <dgm:pt modelId="{548C23BB-7088-4AFD-B053-489437CA877B}" type="pres">
      <dgm:prSet presAssocID="{26447A3D-AECC-46E1-816B-9F29A43E66C7}" presName="compNode" presStyleCnt="0"/>
      <dgm:spPr/>
    </dgm:pt>
    <dgm:pt modelId="{16623F3B-8AD8-4E9A-9F1A-E2011A8EF238}" type="pres">
      <dgm:prSet presAssocID="{26447A3D-AECC-46E1-816B-9F29A43E66C7}" presName="dummyConnPt" presStyleCnt="0"/>
      <dgm:spPr/>
    </dgm:pt>
    <dgm:pt modelId="{6939E52B-642F-4AEA-816E-7558ADADC7E9}" type="pres">
      <dgm:prSet presAssocID="{26447A3D-AECC-46E1-816B-9F29A43E66C7}" presName="node" presStyleLbl="node1" presStyleIdx="3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A098E8-FEF4-49EC-9EDF-D7C79A7B4DE3}" type="pres">
      <dgm:prSet presAssocID="{08E3D765-41D4-4513-9DF2-9B043F7A7CBC}" presName="sibTrans" presStyleLbl="bgSibTrans2D1" presStyleIdx="3" presStyleCnt="9"/>
      <dgm:spPr/>
      <dgm:t>
        <a:bodyPr/>
        <a:lstStyle/>
        <a:p>
          <a:endParaRPr lang="es-CO"/>
        </a:p>
      </dgm:t>
    </dgm:pt>
    <dgm:pt modelId="{B85EB6D0-8EF0-461F-9BAA-80AD39E7AEDB}" type="pres">
      <dgm:prSet presAssocID="{A8777787-94F8-4BFC-B6F3-1F5A96912626}" presName="compNode" presStyleCnt="0"/>
      <dgm:spPr/>
    </dgm:pt>
    <dgm:pt modelId="{C27D9752-4648-49CB-856A-3BA9B919141A}" type="pres">
      <dgm:prSet presAssocID="{A8777787-94F8-4BFC-B6F3-1F5A96912626}" presName="dummyConnPt" presStyleCnt="0"/>
      <dgm:spPr/>
    </dgm:pt>
    <dgm:pt modelId="{0356D1B8-0BD0-4242-A864-8C1ED35A1F89}" type="pres">
      <dgm:prSet presAssocID="{A8777787-94F8-4BFC-B6F3-1F5A96912626}" presName="node" presStyleLbl="node1" presStyleIdx="4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7709A2-2243-4779-AE8B-B81B273A019D}" type="pres">
      <dgm:prSet presAssocID="{E1038E3A-8AB9-4567-9A7C-3FF7DDEFE6C9}" presName="sibTrans" presStyleLbl="bgSibTrans2D1" presStyleIdx="4" presStyleCnt="9"/>
      <dgm:spPr/>
      <dgm:t>
        <a:bodyPr/>
        <a:lstStyle/>
        <a:p>
          <a:endParaRPr lang="es-CO"/>
        </a:p>
      </dgm:t>
    </dgm:pt>
    <dgm:pt modelId="{07142F9C-A19F-43BD-AE21-71E9468A3CE7}" type="pres">
      <dgm:prSet presAssocID="{FB25CFDC-2C10-463F-8F46-3D309150D2E2}" presName="compNode" presStyleCnt="0"/>
      <dgm:spPr/>
    </dgm:pt>
    <dgm:pt modelId="{18EF6FED-C00B-446C-A873-962323237089}" type="pres">
      <dgm:prSet presAssocID="{FB25CFDC-2C10-463F-8F46-3D309150D2E2}" presName="dummyConnPt" presStyleCnt="0"/>
      <dgm:spPr/>
    </dgm:pt>
    <dgm:pt modelId="{B70C6895-B020-42B4-9763-CF556E7DF8E5}" type="pres">
      <dgm:prSet presAssocID="{FB25CFDC-2C10-463F-8F46-3D309150D2E2}" presName="node" presStyleLbl="node1" presStyleIdx="5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3FB6A5-1E3C-490B-A8E3-7B46C156B079}" type="pres">
      <dgm:prSet presAssocID="{D502ED5A-9E62-40B9-BEB2-1A6AD4AB0327}" presName="sibTrans" presStyleLbl="bgSibTrans2D1" presStyleIdx="5" presStyleCnt="9"/>
      <dgm:spPr/>
      <dgm:t>
        <a:bodyPr/>
        <a:lstStyle/>
        <a:p>
          <a:endParaRPr lang="es-CO"/>
        </a:p>
      </dgm:t>
    </dgm:pt>
    <dgm:pt modelId="{7A43CF9A-BC65-4ECE-8E0F-47F0CC4582B5}" type="pres">
      <dgm:prSet presAssocID="{A20B44F5-D82C-4289-BDDF-71034769631B}" presName="compNode" presStyleCnt="0"/>
      <dgm:spPr/>
    </dgm:pt>
    <dgm:pt modelId="{B8F0391A-7430-43C0-B5E5-A93EA9DFB406}" type="pres">
      <dgm:prSet presAssocID="{A20B44F5-D82C-4289-BDDF-71034769631B}" presName="dummyConnPt" presStyleCnt="0"/>
      <dgm:spPr/>
    </dgm:pt>
    <dgm:pt modelId="{87331D59-D8C5-4B54-8F83-2F058C5F0C5C}" type="pres">
      <dgm:prSet presAssocID="{A20B44F5-D82C-4289-BDDF-71034769631B}" presName="node" presStyleLbl="node1" presStyleIdx="6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EA9250-3ABE-4669-8AC7-2DCE4AE6CD15}" type="pres">
      <dgm:prSet presAssocID="{1561C533-FFC2-4443-9C44-6FF3721F38FE}" presName="sibTrans" presStyleLbl="bgSibTrans2D1" presStyleIdx="6" presStyleCnt="9"/>
      <dgm:spPr/>
      <dgm:t>
        <a:bodyPr/>
        <a:lstStyle/>
        <a:p>
          <a:endParaRPr lang="es-CO"/>
        </a:p>
      </dgm:t>
    </dgm:pt>
    <dgm:pt modelId="{195D6D99-0B23-4019-AAF0-9C2686745E20}" type="pres">
      <dgm:prSet presAssocID="{FE54F4E1-5F72-4E79-97A7-AC399586EACF}" presName="compNode" presStyleCnt="0"/>
      <dgm:spPr/>
    </dgm:pt>
    <dgm:pt modelId="{65D5A11B-EA55-4576-A800-A532D1D89F36}" type="pres">
      <dgm:prSet presAssocID="{FE54F4E1-5F72-4E79-97A7-AC399586EACF}" presName="dummyConnPt" presStyleCnt="0"/>
      <dgm:spPr/>
    </dgm:pt>
    <dgm:pt modelId="{DBFF9F67-0780-4DB6-B26B-9B07A12F57D6}" type="pres">
      <dgm:prSet presAssocID="{FE54F4E1-5F72-4E79-97A7-AC399586EACF}" presName="node" presStyleLbl="node1" presStyleIdx="7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7B6663-B4F0-40BF-8222-9299381D860A}" type="pres">
      <dgm:prSet presAssocID="{2C542233-17D5-45EA-9062-06811532DCC3}" presName="sibTrans" presStyleLbl="bgSibTrans2D1" presStyleIdx="7" presStyleCnt="9"/>
      <dgm:spPr/>
      <dgm:t>
        <a:bodyPr/>
        <a:lstStyle/>
        <a:p>
          <a:endParaRPr lang="es-CO"/>
        </a:p>
      </dgm:t>
    </dgm:pt>
    <dgm:pt modelId="{B3687F55-92F8-4003-ADE5-EDFB8AAB1D5C}" type="pres">
      <dgm:prSet presAssocID="{4C716689-3583-46BB-9E31-55B68FE190AE}" presName="compNode" presStyleCnt="0"/>
      <dgm:spPr/>
    </dgm:pt>
    <dgm:pt modelId="{D731C80C-107E-494F-8379-6D0C534C33BA}" type="pres">
      <dgm:prSet presAssocID="{4C716689-3583-46BB-9E31-55B68FE190AE}" presName="dummyConnPt" presStyleCnt="0"/>
      <dgm:spPr/>
    </dgm:pt>
    <dgm:pt modelId="{424B5DE7-7616-4CEB-B3B7-9ED9DEDA191D}" type="pres">
      <dgm:prSet presAssocID="{4C716689-3583-46BB-9E31-55B68FE190AE}" presName="node" presStyleLbl="node1" presStyleIdx="8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AE15E5-33F3-41DC-8CDA-24C17E587CD9}" type="pres">
      <dgm:prSet presAssocID="{28512A28-06FE-440B-B927-B21DA1B10192}" presName="sibTrans" presStyleLbl="bgSibTrans2D1" presStyleIdx="8" presStyleCnt="9"/>
      <dgm:spPr/>
      <dgm:t>
        <a:bodyPr/>
        <a:lstStyle/>
        <a:p>
          <a:endParaRPr lang="es-CO"/>
        </a:p>
      </dgm:t>
    </dgm:pt>
    <dgm:pt modelId="{AAFBADAE-EEA3-40F3-8A62-0EE282C05564}" type="pres">
      <dgm:prSet presAssocID="{3ACD4D7A-C9A9-4128-9264-9B69FCCD03A7}" presName="compNode" presStyleCnt="0"/>
      <dgm:spPr/>
    </dgm:pt>
    <dgm:pt modelId="{1E71AEB2-271E-42ED-96FC-36768774033F}" type="pres">
      <dgm:prSet presAssocID="{3ACD4D7A-C9A9-4128-9264-9B69FCCD03A7}" presName="dummyConnPt" presStyleCnt="0"/>
      <dgm:spPr/>
    </dgm:pt>
    <dgm:pt modelId="{43E66ADD-0F88-47B1-B37A-7A369A0895DF}" type="pres">
      <dgm:prSet presAssocID="{3ACD4D7A-C9A9-4128-9264-9B69FCCD03A7}" presName="node" presStyleLbl="node1" presStyleIdx="9" presStyleCnt="10" custScaleX="232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D49EEF7-1517-4450-A49C-00F2B18500AA}" srcId="{B17AAE32-C01F-4929-AEB1-C9F9CADBDBB4}" destId="{A20B44F5-D82C-4289-BDDF-71034769631B}" srcOrd="6" destOrd="0" parTransId="{899F97B9-7062-4364-BDCE-D0BE6CA7250A}" sibTransId="{1561C533-FFC2-4443-9C44-6FF3721F38FE}"/>
    <dgm:cxn modelId="{FD911521-0FA9-4190-9C57-614A9B9EE950}" srcId="{B17AAE32-C01F-4929-AEB1-C9F9CADBDBB4}" destId="{A57E20E0-0F1E-4FCF-BFCC-0DA8CD3910F6}" srcOrd="2" destOrd="0" parTransId="{ED296289-D5DA-4305-8B8D-81F00FC247FB}" sibTransId="{8DDEFF9F-5FD9-4945-BCB3-46E44848AD38}"/>
    <dgm:cxn modelId="{3BFB6226-C05C-4D1F-945B-84CD9B7D67F1}" srcId="{B17AAE32-C01F-4929-AEB1-C9F9CADBDBB4}" destId="{FB25CFDC-2C10-463F-8F46-3D309150D2E2}" srcOrd="5" destOrd="0" parTransId="{E354D2D0-0E08-417C-AF5E-2F50A0C99D7C}" sibTransId="{D502ED5A-9E62-40B9-BEB2-1A6AD4AB0327}"/>
    <dgm:cxn modelId="{478C17C5-7979-4F46-99ED-2779A6607214}" srcId="{B17AAE32-C01F-4929-AEB1-C9F9CADBDBB4}" destId="{FE54F4E1-5F72-4E79-97A7-AC399586EACF}" srcOrd="7" destOrd="0" parTransId="{CC8B3313-8994-4519-9A9C-9266E0A52017}" sibTransId="{2C542233-17D5-45EA-9062-06811532DCC3}"/>
    <dgm:cxn modelId="{9F63EF56-E614-45DB-88CF-79749F90D609}" type="presOf" srcId="{1561C533-FFC2-4443-9C44-6FF3721F38FE}" destId="{33EA9250-3ABE-4669-8AC7-2DCE4AE6CD15}" srcOrd="0" destOrd="0" presId="urn:microsoft.com/office/officeart/2005/8/layout/bProcess4"/>
    <dgm:cxn modelId="{D2E80A0A-09EF-4C75-9D7B-24897A5E66C2}" type="presOf" srcId="{FB25CFDC-2C10-463F-8F46-3D309150D2E2}" destId="{B70C6895-B020-42B4-9763-CF556E7DF8E5}" srcOrd="0" destOrd="0" presId="urn:microsoft.com/office/officeart/2005/8/layout/bProcess4"/>
    <dgm:cxn modelId="{B7B8115B-E0AC-4CAD-AFAF-DE4B429D357A}" type="presOf" srcId="{52E2F963-6846-4150-BEF0-68DF3CAD9187}" destId="{74D90E4E-0159-436B-8486-C296F21E74E2}" srcOrd="0" destOrd="0" presId="urn:microsoft.com/office/officeart/2005/8/layout/bProcess4"/>
    <dgm:cxn modelId="{18B8295C-0384-4676-BA6B-ACEB835EE98F}" type="presOf" srcId="{D502ED5A-9E62-40B9-BEB2-1A6AD4AB0327}" destId="{F73FB6A5-1E3C-490B-A8E3-7B46C156B079}" srcOrd="0" destOrd="0" presId="urn:microsoft.com/office/officeart/2005/8/layout/bProcess4"/>
    <dgm:cxn modelId="{A9D99558-71FC-4951-B6BF-539E607FD904}" type="presOf" srcId="{E1038E3A-8AB9-4567-9A7C-3FF7DDEFE6C9}" destId="{D77709A2-2243-4779-AE8B-B81B273A019D}" srcOrd="0" destOrd="0" presId="urn:microsoft.com/office/officeart/2005/8/layout/bProcess4"/>
    <dgm:cxn modelId="{7424AC3F-18DD-4C98-899E-89421354089F}" type="presOf" srcId="{A20B44F5-D82C-4289-BDDF-71034769631B}" destId="{87331D59-D8C5-4B54-8F83-2F058C5F0C5C}" srcOrd="0" destOrd="0" presId="urn:microsoft.com/office/officeart/2005/8/layout/bProcess4"/>
    <dgm:cxn modelId="{BDF94E66-153C-4061-B599-B7D57A587AEA}" srcId="{B17AAE32-C01F-4929-AEB1-C9F9CADBDBB4}" destId="{417C18A1-76B4-4EA9-95C5-8F3B56F1A144}" srcOrd="0" destOrd="0" parTransId="{DE5152BE-29C8-47E3-B879-00690784F486}" sibTransId="{4E3A2BD4-0726-4C90-BA1D-3F69261C305F}"/>
    <dgm:cxn modelId="{1CFD09F8-203B-4FC2-B6B2-9449E17691EF}" srcId="{B17AAE32-C01F-4929-AEB1-C9F9CADBDBB4}" destId="{26447A3D-AECC-46E1-816B-9F29A43E66C7}" srcOrd="3" destOrd="0" parTransId="{23FB6319-4DA9-4B39-848E-91FE0AC8D293}" sibTransId="{08E3D765-41D4-4513-9DF2-9B043F7A7CBC}"/>
    <dgm:cxn modelId="{155437F4-6552-45F7-BA7A-6999AB2D5685}" type="presOf" srcId="{A57E20E0-0F1E-4FCF-BFCC-0DA8CD3910F6}" destId="{91DF743A-CC67-4B1F-B974-46AC3037B9D0}" srcOrd="0" destOrd="0" presId="urn:microsoft.com/office/officeart/2005/8/layout/bProcess4"/>
    <dgm:cxn modelId="{0B95E466-FF8D-47DA-8DD7-9839EC2906A4}" type="presOf" srcId="{B17AAE32-C01F-4929-AEB1-C9F9CADBDBB4}" destId="{DE2F960C-073C-44BE-B6D4-D52017E7F298}" srcOrd="0" destOrd="0" presId="urn:microsoft.com/office/officeart/2005/8/layout/bProcess4"/>
    <dgm:cxn modelId="{1CE7BB17-DA5E-441F-8746-10F941A57BF9}" srcId="{B17AAE32-C01F-4929-AEB1-C9F9CADBDBB4}" destId="{4C716689-3583-46BB-9E31-55B68FE190AE}" srcOrd="8" destOrd="0" parTransId="{3E85C09B-5AE4-430C-A3F7-C6C82FEF390C}" sibTransId="{28512A28-06FE-440B-B927-B21DA1B10192}"/>
    <dgm:cxn modelId="{E3ABC9E4-1712-4881-A3AE-BB15FFFECBDA}" type="presOf" srcId="{4C716689-3583-46BB-9E31-55B68FE190AE}" destId="{424B5DE7-7616-4CEB-B3B7-9ED9DEDA191D}" srcOrd="0" destOrd="0" presId="urn:microsoft.com/office/officeart/2005/8/layout/bProcess4"/>
    <dgm:cxn modelId="{BD0B98BC-889C-4F91-BFAD-C390B8634E9D}" srcId="{B17AAE32-C01F-4929-AEB1-C9F9CADBDBB4}" destId="{A8777787-94F8-4BFC-B6F3-1F5A96912626}" srcOrd="4" destOrd="0" parTransId="{5BE0D847-CF3C-40A7-A7E1-BC4F99B92E49}" sibTransId="{E1038E3A-8AB9-4567-9A7C-3FF7DDEFE6C9}"/>
    <dgm:cxn modelId="{6E833F61-6193-45FB-A7DE-7F2D74FED611}" type="presOf" srcId="{A79DA5B9-F9E0-4F2B-ABA1-7F2278A9DD2C}" destId="{5941BAE3-5B2F-4416-BE14-3179123D2E9E}" srcOrd="0" destOrd="0" presId="urn:microsoft.com/office/officeart/2005/8/layout/bProcess4"/>
    <dgm:cxn modelId="{4108F693-7AA6-4790-A695-2BBF093CC23C}" type="presOf" srcId="{8DDEFF9F-5FD9-4945-BCB3-46E44848AD38}" destId="{3988188C-4722-4C29-8551-AEE836889013}" srcOrd="0" destOrd="0" presId="urn:microsoft.com/office/officeart/2005/8/layout/bProcess4"/>
    <dgm:cxn modelId="{1568BA93-541A-4D2C-B5D8-7C59FA4514F9}" srcId="{B17AAE32-C01F-4929-AEB1-C9F9CADBDBB4}" destId="{3ACD4D7A-C9A9-4128-9264-9B69FCCD03A7}" srcOrd="9" destOrd="0" parTransId="{2B3EF30B-C54C-4E0E-9A0B-F1D3FC23D60F}" sibTransId="{133B8F39-5594-44C9-AA19-1E484E5D2C9E}"/>
    <dgm:cxn modelId="{AFE9EE6F-4BAD-46AA-B0AE-BE6932779D21}" type="presOf" srcId="{417C18A1-76B4-4EA9-95C5-8F3B56F1A144}" destId="{02DE0CDB-6BA5-4014-A3F4-8A1F66CCDA85}" srcOrd="0" destOrd="0" presId="urn:microsoft.com/office/officeart/2005/8/layout/bProcess4"/>
    <dgm:cxn modelId="{79FF79A5-CBDE-41DE-AF3F-B4376A8083C0}" type="presOf" srcId="{28512A28-06FE-440B-B927-B21DA1B10192}" destId="{70AE15E5-33F3-41DC-8CDA-24C17E587CD9}" srcOrd="0" destOrd="0" presId="urn:microsoft.com/office/officeart/2005/8/layout/bProcess4"/>
    <dgm:cxn modelId="{80778CF9-7F3C-4A5E-A273-3243B1B1FBC3}" type="presOf" srcId="{A8777787-94F8-4BFC-B6F3-1F5A96912626}" destId="{0356D1B8-0BD0-4242-A864-8C1ED35A1F89}" srcOrd="0" destOrd="0" presId="urn:microsoft.com/office/officeart/2005/8/layout/bProcess4"/>
    <dgm:cxn modelId="{E2F6CDC1-5A38-4CFA-8B8C-6F3623A9DBF2}" type="presOf" srcId="{08E3D765-41D4-4513-9DF2-9B043F7A7CBC}" destId="{CBA098E8-FEF4-49EC-9EDF-D7C79A7B4DE3}" srcOrd="0" destOrd="0" presId="urn:microsoft.com/office/officeart/2005/8/layout/bProcess4"/>
    <dgm:cxn modelId="{A2E3DF8B-CF98-4992-A855-1BF02D1AC2BC}" srcId="{B17AAE32-C01F-4929-AEB1-C9F9CADBDBB4}" destId="{A79DA5B9-F9E0-4F2B-ABA1-7F2278A9DD2C}" srcOrd="1" destOrd="0" parTransId="{8ED0263E-0574-49EA-8B9E-2DC7FC081C0D}" sibTransId="{52E2F963-6846-4150-BEF0-68DF3CAD9187}"/>
    <dgm:cxn modelId="{BF45102F-5FF6-446B-ADA9-A9CE852D0D7A}" type="presOf" srcId="{4E3A2BD4-0726-4C90-BA1D-3F69261C305F}" destId="{17EA14B8-9121-477C-B068-1271503C9B5D}" srcOrd="0" destOrd="0" presId="urn:microsoft.com/office/officeart/2005/8/layout/bProcess4"/>
    <dgm:cxn modelId="{AB90EAB8-458B-4FE3-8703-1B0E563C6F31}" type="presOf" srcId="{3ACD4D7A-C9A9-4128-9264-9B69FCCD03A7}" destId="{43E66ADD-0F88-47B1-B37A-7A369A0895DF}" srcOrd="0" destOrd="0" presId="urn:microsoft.com/office/officeart/2005/8/layout/bProcess4"/>
    <dgm:cxn modelId="{631084A9-2F5D-4C8F-823D-28BC282A5002}" type="presOf" srcId="{26447A3D-AECC-46E1-816B-9F29A43E66C7}" destId="{6939E52B-642F-4AEA-816E-7558ADADC7E9}" srcOrd="0" destOrd="0" presId="urn:microsoft.com/office/officeart/2005/8/layout/bProcess4"/>
    <dgm:cxn modelId="{DC38FF0C-27CD-4317-850C-DB9484B63655}" type="presOf" srcId="{2C542233-17D5-45EA-9062-06811532DCC3}" destId="{D97B6663-B4F0-40BF-8222-9299381D860A}" srcOrd="0" destOrd="0" presId="urn:microsoft.com/office/officeart/2005/8/layout/bProcess4"/>
    <dgm:cxn modelId="{B251EB13-12ED-4211-B392-FC8E3534F3F6}" type="presOf" srcId="{FE54F4E1-5F72-4E79-97A7-AC399586EACF}" destId="{DBFF9F67-0780-4DB6-B26B-9B07A12F57D6}" srcOrd="0" destOrd="0" presId="urn:microsoft.com/office/officeart/2005/8/layout/bProcess4"/>
    <dgm:cxn modelId="{53F5C083-731E-4B60-9C33-2EE47291BB83}" type="presParOf" srcId="{DE2F960C-073C-44BE-B6D4-D52017E7F298}" destId="{872975BB-3566-4FBD-B51B-68C544AC2BBD}" srcOrd="0" destOrd="0" presId="urn:microsoft.com/office/officeart/2005/8/layout/bProcess4"/>
    <dgm:cxn modelId="{C3249D8D-8AC9-4AF8-A7CC-E65C87C1CCE6}" type="presParOf" srcId="{872975BB-3566-4FBD-B51B-68C544AC2BBD}" destId="{DB3F178F-850F-4EB4-85F5-E5BBF1DE70B8}" srcOrd="0" destOrd="0" presId="urn:microsoft.com/office/officeart/2005/8/layout/bProcess4"/>
    <dgm:cxn modelId="{7CB593B9-BA6B-409B-98FE-C2CA59F493E6}" type="presParOf" srcId="{872975BB-3566-4FBD-B51B-68C544AC2BBD}" destId="{02DE0CDB-6BA5-4014-A3F4-8A1F66CCDA85}" srcOrd="1" destOrd="0" presId="urn:microsoft.com/office/officeart/2005/8/layout/bProcess4"/>
    <dgm:cxn modelId="{4622D10C-A001-4BBA-8732-E8D378A34B32}" type="presParOf" srcId="{DE2F960C-073C-44BE-B6D4-D52017E7F298}" destId="{17EA14B8-9121-477C-B068-1271503C9B5D}" srcOrd="1" destOrd="0" presId="urn:microsoft.com/office/officeart/2005/8/layout/bProcess4"/>
    <dgm:cxn modelId="{CE8F0FD6-EE1D-4E26-88C3-1777F7D24641}" type="presParOf" srcId="{DE2F960C-073C-44BE-B6D4-D52017E7F298}" destId="{610263FA-795D-49D1-B57B-08647E097574}" srcOrd="2" destOrd="0" presId="urn:microsoft.com/office/officeart/2005/8/layout/bProcess4"/>
    <dgm:cxn modelId="{B90983B0-D6F2-4971-B87A-E839C44E1285}" type="presParOf" srcId="{610263FA-795D-49D1-B57B-08647E097574}" destId="{02DF63F1-0114-42A2-8F5D-DD2311E3EABC}" srcOrd="0" destOrd="0" presId="urn:microsoft.com/office/officeart/2005/8/layout/bProcess4"/>
    <dgm:cxn modelId="{0B6A1E02-7429-4EED-ADC5-1A7E23F277D0}" type="presParOf" srcId="{610263FA-795D-49D1-B57B-08647E097574}" destId="{5941BAE3-5B2F-4416-BE14-3179123D2E9E}" srcOrd="1" destOrd="0" presId="urn:microsoft.com/office/officeart/2005/8/layout/bProcess4"/>
    <dgm:cxn modelId="{43DCCF84-9F9F-4491-8AE7-BD7C22BDAA72}" type="presParOf" srcId="{DE2F960C-073C-44BE-B6D4-D52017E7F298}" destId="{74D90E4E-0159-436B-8486-C296F21E74E2}" srcOrd="3" destOrd="0" presId="urn:microsoft.com/office/officeart/2005/8/layout/bProcess4"/>
    <dgm:cxn modelId="{E76D607B-F47E-41FF-BED5-3EA7D988386A}" type="presParOf" srcId="{DE2F960C-073C-44BE-B6D4-D52017E7F298}" destId="{5D382435-762B-49AD-8C54-A7E1A6201750}" srcOrd="4" destOrd="0" presId="urn:microsoft.com/office/officeart/2005/8/layout/bProcess4"/>
    <dgm:cxn modelId="{23B97A82-9D86-4C32-91F9-3289D133491B}" type="presParOf" srcId="{5D382435-762B-49AD-8C54-A7E1A6201750}" destId="{6376C525-2308-494C-B6AF-4F3F602B5CD0}" srcOrd="0" destOrd="0" presId="urn:microsoft.com/office/officeart/2005/8/layout/bProcess4"/>
    <dgm:cxn modelId="{92B948D7-32B5-423B-B0E8-E7E61C23B03D}" type="presParOf" srcId="{5D382435-762B-49AD-8C54-A7E1A6201750}" destId="{91DF743A-CC67-4B1F-B974-46AC3037B9D0}" srcOrd="1" destOrd="0" presId="urn:microsoft.com/office/officeart/2005/8/layout/bProcess4"/>
    <dgm:cxn modelId="{6EC42214-ED76-4FAE-920D-5BCE0C6011AD}" type="presParOf" srcId="{DE2F960C-073C-44BE-B6D4-D52017E7F298}" destId="{3988188C-4722-4C29-8551-AEE836889013}" srcOrd="5" destOrd="0" presId="urn:microsoft.com/office/officeart/2005/8/layout/bProcess4"/>
    <dgm:cxn modelId="{0861E578-83BE-44C4-8CB0-5943EFB0DCFC}" type="presParOf" srcId="{DE2F960C-073C-44BE-B6D4-D52017E7F298}" destId="{548C23BB-7088-4AFD-B053-489437CA877B}" srcOrd="6" destOrd="0" presId="urn:microsoft.com/office/officeart/2005/8/layout/bProcess4"/>
    <dgm:cxn modelId="{8DF47A38-43E9-4600-87FF-17DC8E2BC28B}" type="presParOf" srcId="{548C23BB-7088-4AFD-B053-489437CA877B}" destId="{16623F3B-8AD8-4E9A-9F1A-E2011A8EF238}" srcOrd="0" destOrd="0" presId="urn:microsoft.com/office/officeart/2005/8/layout/bProcess4"/>
    <dgm:cxn modelId="{7A079539-2925-469F-B293-C0E05C9854E2}" type="presParOf" srcId="{548C23BB-7088-4AFD-B053-489437CA877B}" destId="{6939E52B-642F-4AEA-816E-7558ADADC7E9}" srcOrd="1" destOrd="0" presId="urn:microsoft.com/office/officeart/2005/8/layout/bProcess4"/>
    <dgm:cxn modelId="{8B7DD0F8-1D5E-42EA-9F2C-9E24A02ADE04}" type="presParOf" srcId="{DE2F960C-073C-44BE-B6D4-D52017E7F298}" destId="{CBA098E8-FEF4-49EC-9EDF-D7C79A7B4DE3}" srcOrd="7" destOrd="0" presId="urn:microsoft.com/office/officeart/2005/8/layout/bProcess4"/>
    <dgm:cxn modelId="{21A9B50C-1280-451D-8244-6CE4B0A08F42}" type="presParOf" srcId="{DE2F960C-073C-44BE-B6D4-D52017E7F298}" destId="{B85EB6D0-8EF0-461F-9BAA-80AD39E7AEDB}" srcOrd="8" destOrd="0" presId="urn:microsoft.com/office/officeart/2005/8/layout/bProcess4"/>
    <dgm:cxn modelId="{739EE642-4E80-4B3C-AFAE-49AF256D2450}" type="presParOf" srcId="{B85EB6D0-8EF0-461F-9BAA-80AD39E7AEDB}" destId="{C27D9752-4648-49CB-856A-3BA9B919141A}" srcOrd="0" destOrd="0" presId="urn:microsoft.com/office/officeart/2005/8/layout/bProcess4"/>
    <dgm:cxn modelId="{AED105A6-5B27-44DE-966F-EAACD34FEB5A}" type="presParOf" srcId="{B85EB6D0-8EF0-461F-9BAA-80AD39E7AEDB}" destId="{0356D1B8-0BD0-4242-A864-8C1ED35A1F89}" srcOrd="1" destOrd="0" presId="urn:microsoft.com/office/officeart/2005/8/layout/bProcess4"/>
    <dgm:cxn modelId="{E72F34FB-383F-46CF-B1E1-D9F8251E216A}" type="presParOf" srcId="{DE2F960C-073C-44BE-B6D4-D52017E7F298}" destId="{D77709A2-2243-4779-AE8B-B81B273A019D}" srcOrd="9" destOrd="0" presId="urn:microsoft.com/office/officeart/2005/8/layout/bProcess4"/>
    <dgm:cxn modelId="{5AA52AEE-D5A8-43DB-8F68-DEEFF1A0D68D}" type="presParOf" srcId="{DE2F960C-073C-44BE-B6D4-D52017E7F298}" destId="{07142F9C-A19F-43BD-AE21-71E9468A3CE7}" srcOrd="10" destOrd="0" presId="urn:microsoft.com/office/officeart/2005/8/layout/bProcess4"/>
    <dgm:cxn modelId="{F8EAF236-EFB2-48AD-8A6E-7456AB8B2A0C}" type="presParOf" srcId="{07142F9C-A19F-43BD-AE21-71E9468A3CE7}" destId="{18EF6FED-C00B-446C-A873-962323237089}" srcOrd="0" destOrd="0" presId="urn:microsoft.com/office/officeart/2005/8/layout/bProcess4"/>
    <dgm:cxn modelId="{B1E85A7D-A640-4007-A307-AC1C320CE133}" type="presParOf" srcId="{07142F9C-A19F-43BD-AE21-71E9468A3CE7}" destId="{B70C6895-B020-42B4-9763-CF556E7DF8E5}" srcOrd="1" destOrd="0" presId="urn:microsoft.com/office/officeart/2005/8/layout/bProcess4"/>
    <dgm:cxn modelId="{7C1EA797-EFDE-4ADF-A8B4-3BE43C6790CB}" type="presParOf" srcId="{DE2F960C-073C-44BE-B6D4-D52017E7F298}" destId="{F73FB6A5-1E3C-490B-A8E3-7B46C156B079}" srcOrd="11" destOrd="0" presId="urn:microsoft.com/office/officeart/2005/8/layout/bProcess4"/>
    <dgm:cxn modelId="{79A1D789-30CF-414E-AB70-5F34F2B9846F}" type="presParOf" srcId="{DE2F960C-073C-44BE-B6D4-D52017E7F298}" destId="{7A43CF9A-BC65-4ECE-8E0F-47F0CC4582B5}" srcOrd="12" destOrd="0" presId="urn:microsoft.com/office/officeart/2005/8/layout/bProcess4"/>
    <dgm:cxn modelId="{A6550035-840B-43FA-B228-4B384842FC59}" type="presParOf" srcId="{7A43CF9A-BC65-4ECE-8E0F-47F0CC4582B5}" destId="{B8F0391A-7430-43C0-B5E5-A93EA9DFB406}" srcOrd="0" destOrd="0" presId="urn:microsoft.com/office/officeart/2005/8/layout/bProcess4"/>
    <dgm:cxn modelId="{AE670B96-A01A-49A2-A7F0-843EBFAC3F60}" type="presParOf" srcId="{7A43CF9A-BC65-4ECE-8E0F-47F0CC4582B5}" destId="{87331D59-D8C5-4B54-8F83-2F058C5F0C5C}" srcOrd="1" destOrd="0" presId="urn:microsoft.com/office/officeart/2005/8/layout/bProcess4"/>
    <dgm:cxn modelId="{44C37112-8860-451F-AC46-CA6ADE7A7505}" type="presParOf" srcId="{DE2F960C-073C-44BE-B6D4-D52017E7F298}" destId="{33EA9250-3ABE-4669-8AC7-2DCE4AE6CD15}" srcOrd="13" destOrd="0" presId="urn:microsoft.com/office/officeart/2005/8/layout/bProcess4"/>
    <dgm:cxn modelId="{D68AA1DE-011E-4417-AA22-5507FD750914}" type="presParOf" srcId="{DE2F960C-073C-44BE-B6D4-D52017E7F298}" destId="{195D6D99-0B23-4019-AAF0-9C2686745E20}" srcOrd="14" destOrd="0" presId="urn:microsoft.com/office/officeart/2005/8/layout/bProcess4"/>
    <dgm:cxn modelId="{4236A189-4EA6-4E5C-A0C9-6C9F19233CBB}" type="presParOf" srcId="{195D6D99-0B23-4019-AAF0-9C2686745E20}" destId="{65D5A11B-EA55-4576-A800-A532D1D89F36}" srcOrd="0" destOrd="0" presId="urn:microsoft.com/office/officeart/2005/8/layout/bProcess4"/>
    <dgm:cxn modelId="{BD769842-1194-4022-A533-83B415C5CF74}" type="presParOf" srcId="{195D6D99-0B23-4019-AAF0-9C2686745E20}" destId="{DBFF9F67-0780-4DB6-B26B-9B07A12F57D6}" srcOrd="1" destOrd="0" presId="urn:microsoft.com/office/officeart/2005/8/layout/bProcess4"/>
    <dgm:cxn modelId="{19BA9097-1645-4CE5-8835-5153874EDA8D}" type="presParOf" srcId="{DE2F960C-073C-44BE-B6D4-D52017E7F298}" destId="{D97B6663-B4F0-40BF-8222-9299381D860A}" srcOrd="15" destOrd="0" presId="urn:microsoft.com/office/officeart/2005/8/layout/bProcess4"/>
    <dgm:cxn modelId="{BB865B4E-CB33-4D14-A4DB-9B7FCB2190BE}" type="presParOf" srcId="{DE2F960C-073C-44BE-B6D4-D52017E7F298}" destId="{B3687F55-92F8-4003-ADE5-EDFB8AAB1D5C}" srcOrd="16" destOrd="0" presId="urn:microsoft.com/office/officeart/2005/8/layout/bProcess4"/>
    <dgm:cxn modelId="{15A16BF1-8C4C-4EB9-BEA5-98A73BCFA3F1}" type="presParOf" srcId="{B3687F55-92F8-4003-ADE5-EDFB8AAB1D5C}" destId="{D731C80C-107E-494F-8379-6D0C534C33BA}" srcOrd="0" destOrd="0" presId="urn:microsoft.com/office/officeart/2005/8/layout/bProcess4"/>
    <dgm:cxn modelId="{55E8A76E-F379-447F-A348-4588D7F5E38A}" type="presParOf" srcId="{B3687F55-92F8-4003-ADE5-EDFB8AAB1D5C}" destId="{424B5DE7-7616-4CEB-B3B7-9ED9DEDA191D}" srcOrd="1" destOrd="0" presId="urn:microsoft.com/office/officeart/2005/8/layout/bProcess4"/>
    <dgm:cxn modelId="{93388479-5669-4826-B0CA-31CA19203A69}" type="presParOf" srcId="{DE2F960C-073C-44BE-B6D4-D52017E7F298}" destId="{70AE15E5-33F3-41DC-8CDA-24C17E587CD9}" srcOrd="17" destOrd="0" presId="urn:microsoft.com/office/officeart/2005/8/layout/bProcess4"/>
    <dgm:cxn modelId="{D9134734-74CF-4D83-ADDC-38CE2C72ACC8}" type="presParOf" srcId="{DE2F960C-073C-44BE-B6D4-D52017E7F298}" destId="{AAFBADAE-EEA3-40F3-8A62-0EE282C05564}" srcOrd="18" destOrd="0" presId="urn:microsoft.com/office/officeart/2005/8/layout/bProcess4"/>
    <dgm:cxn modelId="{8276EAD3-429F-4FDC-B3B7-93AF85EBC7C0}" type="presParOf" srcId="{AAFBADAE-EEA3-40F3-8A62-0EE282C05564}" destId="{1E71AEB2-271E-42ED-96FC-36768774033F}" srcOrd="0" destOrd="0" presId="urn:microsoft.com/office/officeart/2005/8/layout/bProcess4"/>
    <dgm:cxn modelId="{C7DDA5FA-D04C-4EAF-8256-7C011557B5D4}" type="presParOf" srcId="{AAFBADAE-EEA3-40F3-8A62-0EE282C05564}" destId="{43E66ADD-0F88-47B1-B37A-7A369A0895D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88366-BF82-46B8-8F91-494B71376CC3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EF3A0DA-19F1-4932-8D25-462D9056B87F}">
      <dgm:prSet phldrT="[Texto]" custT="1"/>
      <dgm:spPr/>
      <dgm:t>
        <a:bodyPr/>
        <a:lstStyle/>
        <a:p>
          <a:r>
            <a:rPr lang="es-CO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Planificación inicial rápida</a:t>
          </a:r>
          <a:endParaRPr lang="es-CO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73504-FD36-49D3-811F-F024DA02FF65}" type="parTrans" cxnId="{480CAFDA-D6C9-42E3-8316-F508B4AD3F24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BC294-2297-4B0D-B2ED-1E32576CD112}" type="sibTrans" cxnId="{480CAFDA-D6C9-42E3-8316-F508B4AD3F24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67066-FFDD-420D-9401-9DD775B3A61E}">
      <dgm:prSet phldrT="[Texto]" custT="1"/>
      <dgm:spPr/>
      <dgm:t>
        <a:bodyPr/>
        <a:lstStyle/>
        <a:p>
          <a:r>
            <a:rPr lang="es-CO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Investigación: conocimientos científicos, insumos y equipo necesario multidisciplinario</a:t>
          </a:r>
          <a:endParaRPr lang="es-CO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6AA39-6592-4A22-BAF8-5E4AD0AFCDEE}" type="parTrans" cxnId="{7E47B6BF-AAF1-4D8A-ADA1-23D860361A85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F8209-327F-4416-BA87-FA32CBC37E82}" type="sibTrans" cxnId="{7E47B6BF-AAF1-4D8A-ADA1-23D860361A85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3BB92-8741-4E56-9F94-264AA4040E55}">
      <dgm:prSet phldrT="[Texto]" custT="1"/>
      <dgm:spPr/>
      <dgm:t>
        <a:bodyPr/>
        <a:lstStyle/>
        <a:p>
          <a:r>
            <a:rPr lang="es-CO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Procedimientos administrativos: medios de transporte, equipos y materiales, formas de comunicación.</a:t>
          </a:r>
          <a:endParaRPr lang="es-CO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48295D-E325-47B2-A10D-649AD49DF877}" type="parTrans" cxnId="{20E945E3-EAFB-4383-92C6-81763FBE43CA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BAE2B-7F38-416B-A79C-7CEB66DA2170}" type="sibTrans" cxnId="{20E945E3-EAFB-4383-92C6-81763FBE43CA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3848E-49EA-463E-A0C0-41D4CF5196D9}">
      <dgm:prSet phldrT="[Texto]" custT="1"/>
      <dgm:spPr/>
      <dgm:t>
        <a:bodyPr/>
        <a:lstStyle/>
        <a:p>
          <a:r>
            <a:rPr lang="es-CO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Definición de roles y actividades de cada participante del grupo de investigación y el equipo de apoyo</a:t>
          </a:r>
          <a:endParaRPr lang="es-CO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FDEA6-32EF-4D37-A0B0-A32016A76028}" type="parTrans" cxnId="{5E10DB90-4CCC-4297-8A1F-99A986E6359A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4E3A0-58AD-4938-81CC-7E5AB06DC4B7}" type="sibTrans" cxnId="{5E10DB90-4CCC-4297-8A1F-99A986E6359A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FE04E-D620-4E2F-86C5-841D9D346C4A}">
      <dgm:prSet phldrT="[Texto]" custT="1"/>
      <dgm:spPr/>
      <dgm:t>
        <a:bodyPr/>
        <a:lstStyle/>
        <a:p>
          <a:r>
            <a:rPr lang="es-CO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Reunión de planificación inicial con sectores involucrados de salud: vigilancia, salud ambiental, laboratorio, prestación de servicios</a:t>
          </a:r>
          <a:endParaRPr lang="es-CO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6FCE7-876A-480D-A682-299FD3B0C727}" type="parTrans" cxnId="{64501531-1EF4-4CB2-A666-50E5A60AA3DF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2AD85A-6369-40B8-810B-22A6E071364F}" type="sibTrans" cxnId="{64501531-1EF4-4CB2-A666-50E5A60AA3DF}">
      <dgm:prSet/>
      <dgm:spPr/>
      <dgm:t>
        <a:bodyPr/>
        <a:lstStyle/>
        <a:p>
          <a:endParaRPr lang="es-CO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C1C52-20C1-4C4F-9B4E-763BAC0DE509}" type="pres">
      <dgm:prSet presAssocID="{06088366-BF82-46B8-8F91-494B71376C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55DD2C8-0530-4DB4-A19B-0ABF6A79BB91}" type="pres">
      <dgm:prSet presAssocID="{06088366-BF82-46B8-8F91-494B71376CC3}" presName="cycle" presStyleCnt="0"/>
      <dgm:spPr/>
    </dgm:pt>
    <dgm:pt modelId="{13882AA2-6B19-4428-A0D2-0A6E2B278B08}" type="pres">
      <dgm:prSet presAssocID="{1EF3A0DA-19F1-4932-8D25-462D9056B87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C96545-40C4-4A71-BE6E-A4E7E755E771}" type="pres">
      <dgm:prSet presAssocID="{364BC294-2297-4B0D-B2ED-1E32576CD112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63B8C6BF-F783-4710-A08E-266CF898EFFE}" type="pres">
      <dgm:prSet presAssocID="{E7567066-FFDD-420D-9401-9DD775B3A61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BC1713-8C3F-4E38-B8D1-033D7B00B4EC}" type="pres">
      <dgm:prSet presAssocID="{5393BB92-8741-4E56-9F94-264AA4040E5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7D1E0C-9FA7-4B61-B631-695DC1EFF789}" type="pres">
      <dgm:prSet presAssocID="{7143848E-49EA-463E-A0C0-41D4CF5196D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6C6443-08EF-483A-8F4B-D36551D3C1B8}" type="pres">
      <dgm:prSet presAssocID="{167FE04E-D620-4E2F-86C5-841D9D346C4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4501531-1EF4-4CB2-A666-50E5A60AA3DF}" srcId="{06088366-BF82-46B8-8F91-494B71376CC3}" destId="{167FE04E-D620-4E2F-86C5-841D9D346C4A}" srcOrd="4" destOrd="0" parTransId="{FF56FCE7-876A-480D-A682-299FD3B0C727}" sibTransId="{652AD85A-6369-40B8-810B-22A6E071364F}"/>
    <dgm:cxn modelId="{7E47B6BF-AAF1-4D8A-ADA1-23D860361A85}" srcId="{06088366-BF82-46B8-8F91-494B71376CC3}" destId="{E7567066-FFDD-420D-9401-9DD775B3A61E}" srcOrd="1" destOrd="0" parTransId="{AEA6AA39-6592-4A22-BAF8-5E4AD0AFCDEE}" sibTransId="{EEEF8209-327F-4416-BA87-FA32CBC37E82}"/>
    <dgm:cxn modelId="{E1634D67-7F3B-4047-9D21-38318B15B893}" type="presOf" srcId="{167FE04E-D620-4E2F-86C5-841D9D346C4A}" destId="{366C6443-08EF-483A-8F4B-D36551D3C1B8}" srcOrd="0" destOrd="0" presId="urn:microsoft.com/office/officeart/2005/8/layout/cycle3"/>
    <dgm:cxn modelId="{5E10DB90-4CCC-4297-8A1F-99A986E6359A}" srcId="{06088366-BF82-46B8-8F91-494B71376CC3}" destId="{7143848E-49EA-463E-A0C0-41D4CF5196D9}" srcOrd="3" destOrd="0" parTransId="{C46FDEA6-32EF-4D37-A0B0-A32016A76028}" sibTransId="{5004E3A0-58AD-4938-81CC-7E5AB06DC4B7}"/>
    <dgm:cxn modelId="{29475DCB-9022-4E5F-8173-EBC0B2910452}" type="presOf" srcId="{7143848E-49EA-463E-A0C0-41D4CF5196D9}" destId="{407D1E0C-9FA7-4B61-B631-695DC1EFF789}" srcOrd="0" destOrd="0" presId="urn:microsoft.com/office/officeart/2005/8/layout/cycle3"/>
    <dgm:cxn modelId="{10C6C30A-170E-4C44-B4B7-5E7630D504DB}" type="presOf" srcId="{1EF3A0DA-19F1-4932-8D25-462D9056B87F}" destId="{13882AA2-6B19-4428-A0D2-0A6E2B278B08}" srcOrd="0" destOrd="0" presId="urn:microsoft.com/office/officeart/2005/8/layout/cycle3"/>
    <dgm:cxn modelId="{480CAFDA-D6C9-42E3-8316-F508B4AD3F24}" srcId="{06088366-BF82-46B8-8F91-494B71376CC3}" destId="{1EF3A0DA-19F1-4932-8D25-462D9056B87F}" srcOrd="0" destOrd="0" parTransId="{A7F73504-FD36-49D3-811F-F024DA02FF65}" sibTransId="{364BC294-2297-4B0D-B2ED-1E32576CD112}"/>
    <dgm:cxn modelId="{D0D52F4D-E579-40C6-A5A3-593F00D0F264}" type="presOf" srcId="{E7567066-FFDD-420D-9401-9DD775B3A61E}" destId="{63B8C6BF-F783-4710-A08E-266CF898EFFE}" srcOrd="0" destOrd="0" presId="urn:microsoft.com/office/officeart/2005/8/layout/cycle3"/>
    <dgm:cxn modelId="{20E945E3-EAFB-4383-92C6-81763FBE43CA}" srcId="{06088366-BF82-46B8-8F91-494B71376CC3}" destId="{5393BB92-8741-4E56-9F94-264AA4040E55}" srcOrd="2" destOrd="0" parTransId="{D448295D-E325-47B2-A10D-649AD49DF877}" sibTransId="{58CBAE2B-7F38-416B-A79C-7CEB66DA2170}"/>
    <dgm:cxn modelId="{36A75E76-DB5F-4FE4-9C50-C7DD2C934873}" type="presOf" srcId="{06088366-BF82-46B8-8F91-494B71376CC3}" destId="{CD3C1C52-20C1-4C4F-9B4E-763BAC0DE509}" srcOrd="0" destOrd="0" presId="urn:microsoft.com/office/officeart/2005/8/layout/cycle3"/>
    <dgm:cxn modelId="{4DDC2719-9D4B-4E88-8194-DCD1B98F3684}" type="presOf" srcId="{5393BB92-8741-4E56-9F94-264AA4040E55}" destId="{1EBC1713-8C3F-4E38-B8D1-033D7B00B4EC}" srcOrd="0" destOrd="0" presId="urn:microsoft.com/office/officeart/2005/8/layout/cycle3"/>
    <dgm:cxn modelId="{FB339D35-D5F2-4306-97F8-D09C41489D5E}" type="presOf" srcId="{364BC294-2297-4B0D-B2ED-1E32576CD112}" destId="{6DC96545-40C4-4A71-BE6E-A4E7E755E771}" srcOrd="0" destOrd="0" presId="urn:microsoft.com/office/officeart/2005/8/layout/cycle3"/>
    <dgm:cxn modelId="{0FEBBF94-B187-4103-9E63-0AFE84A31EBE}" type="presParOf" srcId="{CD3C1C52-20C1-4C4F-9B4E-763BAC0DE509}" destId="{555DD2C8-0530-4DB4-A19B-0ABF6A79BB91}" srcOrd="0" destOrd="0" presId="urn:microsoft.com/office/officeart/2005/8/layout/cycle3"/>
    <dgm:cxn modelId="{CEC60F64-E5CA-4DDC-8C58-CE434A07DB67}" type="presParOf" srcId="{555DD2C8-0530-4DB4-A19B-0ABF6A79BB91}" destId="{13882AA2-6B19-4428-A0D2-0A6E2B278B08}" srcOrd="0" destOrd="0" presId="urn:microsoft.com/office/officeart/2005/8/layout/cycle3"/>
    <dgm:cxn modelId="{B1759A03-0D43-42BA-A2A3-DAF61A1031C2}" type="presParOf" srcId="{555DD2C8-0530-4DB4-A19B-0ABF6A79BB91}" destId="{6DC96545-40C4-4A71-BE6E-A4E7E755E771}" srcOrd="1" destOrd="0" presId="urn:microsoft.com/office/officeart/2005/8/layout/cycle3"/>
    <dgm:cxn modelId="{A1405A34-AA9D-4906-A823-0639DC8A5C3A}" type="presParOf" srcId="{555DD2C8-0530-4DB4-A19B-0ABF6A79BB91}" destId="{63B8C6BF-F783-4710-A08E-266CF898EFFE}" srcOrd="2" destOrd="0" presId="urn:microsoft.com/office/officeart/2005/8/layout/cycle3"/>
    <dgm:cxn modelId="{C116D211-6D3A-4E14-8DC1-829C26FDC784}" type="presParOf" srcId="{555DD2C8-0530-4DB4-A19B-0ABF6A79BB91}" destId="{1EBC1713-8C3F-4E38-B8D1-033D7B00B4EC}" srcOrd="3" destOrd="0" presId="urn:microsoft.com/office/officeart/2005/8/layout/cycle3"/>
    <dgm:cxn modelId="{618CAE2B-3AB2-4D66-92F3-7C335C719A78}" type="presParOf" srcId="{555DD2C8-0530-4DB4-A19B-0ABF6A79BB91}" destId="{407D1E0C-9FA7-4B61-B631-695DC1EFF789}" srcOrd="4" destOrd="0" presId="urn:microsoft.com/office/officeart/2005/8/layout/cycle3"/>
    <dgm:cxn modelId="{342B2B99-37C2-4B42-8148-2087EA41F7D3}" type="presParOf" srcId="{555DD2C8-0530-4DB4-A19B-0ABF6A79BB91}" destId="{366C6443-08EF-483A-8F4B-D36551D3C1B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449FF-8067-44B7-9995-3E557B4D522C}" type="doc">
      <dgm:prSet loTypeId="urn:microsoft.com/office/officeart/2005/8/layout/hLis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F244354C-CF6B-4CFC-B89B-F16780963EA1}">
      <dgm:prSet phldrT="[Texto]" phldr="0" custT="1"/>
      <dgm:spPr/>
      <dgm:t>
        <a:bodyPr/>
        <a:lstStyle/>
        <a:p>
          <a:pPr rtl="0"/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Confirmar la existencia y dimensión del brote</a:t>
          </a:r>
        </a:p>
      </dgm:t>
    </dgm:pt>
    <dgm:pt modelId="{7E4E6BE4-5453-4912-AD5E-057F602B6FFC}" type="parTrans" cxnId="{009BC221-E10B-45F5-81D3-7FDC560E48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38129-D628-4C35-9B23-7030C5D96074}" type="sibTrans" cxnId="{009BC221-E10B-45F5-81D3-7FDC560E48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86CF2-C20E-463C-80F2-FAEE2132212E}">
      <dgm:prSet phldr="0" custT="1"/>
      <dgm:spPr/>
      <dgm:t>
        <a:bodyPr/>
        <a:lstStyle/>
        <a:p>
          <a:pPr algn="ctr"/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Pueden ser identificados inicialmente por los expuestos, personas que se encontraban con estos o las personas a cargo (hogares, instituciones) </a:t>
          </a:r>
        </a:p>
      </dgm:t>
    </dgm:pt>
    <dgm:pt modelId="{E49F01C1-4407-4AE5-A7A9-108E1D4E0BA7}" type="parTrans" cxnId="{17571395-B1DC-44B0-BD94-A7924E903BA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B4F23-663A-4995-8DC1-CD22319CAACA}" type="sibTrans" cxnId="{17571395-B1DC-44B0-BD94-A7924E903BA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BE5C1-6603-42CD-9129-C982505078E1}">
      <dgm:prSet phldr="0" custT="1"/>
      <dgm:spPr/>
      <dgm:t>
        <a:bodyPr/>
        <a:lstStyle/>
        <a:p>
          <a:pPr algn="ctr"/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Pueden ser dados a conocer por organismos de emergencia que conocen la situación al llegar a atenderla</a:t>
          </a:r>
        </a:p>
      </dgm:t>
    </dgm:pt>
    <dgm:pt modelId="{7804D1E0-A95B-4D5B-9E7D-21CD59AE453B}" type="parTrans" cxnId="{2B34B954-81E1-4E50-BDBD-CC0D1C1FA77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5B62D-3C85-445D-9AD4-480FBFCEE32E}" type="sibTrans" cxnId="{2B34B954-81E1-4E50-BDBD-CC0D1C1FA77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E80C8-4DCC-4A3D-91FC-EC1FAD3BCB03}">
      <dgm:prSet phldr="0" custT="1"/>
      <dgm:spPr/>
      <dgm:t>
        <a:bodyPr/>
        <a:lstStyle/>
        <a:p>
          <a:pPr algn="ctr"/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También se pueden identificar en servicios de urgencias por la consulta de varios casos que estuvieron expuestos a una sustancia química al mismo tiempo</a:t>
          </a:r>
        </a:p>
      </dgm:t>
    </dgm:pt>
    <dgm:pt modelId="{98891CFC-E56B-4F46-A168-9A943087B20B}" type="parTrans" cxnId="{197D552F-D3C1-4D3F-9247-5192CF75E8B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A1B0B-051F-48F8-A090-F8796D0BBDA8}" type="sibTrans" cxnId="{197D552F-D3C1-4D3F-9247-5192CF75E8B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8B6CE-65AF-4C01-9B4D-47901E73BE8D}">
      <dgm:prSet phldr="0" custT="1"/>
      <dgm:spPr/>
      <dgm:t>
        <a:bodyPr/>
        <a:lstStyle/>
        <a:p>
          <a:pPr algn="ctr" rtl="0"/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Suelen ser situaciones agudas, en un momento único del tiempo</a:t>
          </a:r>
        </a:p>
      </dgm:t>
    </dgm:pt>
    <dgm:pt modelId="{EA1A2C98-7430-418A-A505-D2469B1B2395}" type="parTrans" cxnId="{65C1A2C3-7951-4DBE-9F88-E8931D7F4B54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25054-B68A-4554-A98E-5194771041EA}" type="sibTrans" cxnId="{65C1A2C3-7951-4DBE-9F88-E8931D7F4B54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2569D-CEEE-4267-8220-C13C0F248912}" type="pres">
      <dgm:prSet presAssocID="{411449FF-8067-44B7-9995-3E557B4D52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F28D2FF-A03F-4B6A-AA95-945C0F0C180E}" type="pres">
      <dgm:prSet presAssocID="{F244354C-CF6B-4CFC-B89B-F16780963EA1}" presName="roof" presStyleLbl="dkBgShp" presStyleIdx="0" presStyleCnt="2" custScaleY="48770" custLinFactNeighborY="25905"/>
      <dgm:spPr/>
      <dgm:t>
        <a:bodyPr/>
        <a:lstStyle/>
        <a:p>
          <a:endParaRPr lang="es-CO"/>
        </a:p>
      </dgm:t>
    </dgm:pt>
    <dgm:pt modelId="{A3CF0E2F-4434-4934-B871-2DBD6D788CB1}" type="pres">
      <dgm:prSet presAssocID="{F244354C-CF6B-4CFC-B89B-F16780963EA1}" presName="pillars" presStyleCnt="0"/>
      <dgm:spPr/>
    </dgm:pt>
    <dgm:pt modelId="{A098C1AA-9F13-44BD-9147-DF8A3305EB79}" type="pres">
      <dgm:prSet presAssocID="{F244354C-CF6B-4CFC-B89B-F16780963EA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CA63F4-8DD9-4033-B4D4-489ED7965C1D}" type="pres">
      <dgm:prSet presAssocID="{6C986CF2-C20E-463C-80F2-FAEE2132212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7B9A6A-1FAB-4B45-83FF-17E9D7F885DC}" type="pres">
      <dgm:prSet presAssocID="{714BE5C1-6603-42CD-9129-C982505078E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06725B-3376-4419-9661-604C1B672426}" type="pres">
      <dgm:prSet presAssocID="{1DFE80C8-4DCC-4A3D-91FC-EC1FAD3BCB0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E383CA-3E69-4738-89F9-7D2268D14480}" type="pres">
      <dgm:prSet presAssocID="{F244354C-CF6B-4CFC-B89B-F16780963EA1}" presName="base" presStyleLbl="dkBgShp" presStyleIdx="1" presStyleCnt="2"/>
      <dgm:spPr/>
    </dgm:pt>
  </dgm:ptLst>
  <dgm:cxnLst>
    <dgm:cxn modelId="{197D552F-D3C1-4D3F-9247-5192CF75E8BA}" srcId="{F244354C-CF6B-4CFC-B89B-F16780963EA1}" destId="{1DFE80C8-4DCC-4A3D-91FC-EC1FAD3BCB03}" srcOrd="3" destOrd="0" parTransId="{98891CFC-E56B-4F46-A168-9A943087B20B}" sibTransId="{FE4A1B0B-051F-48F8-A090-F8796D0BBDA8}"/>
    <dgm:cxn modelId="{009BC221-E10B-45F5-81D3-7FDC560E48BB}" srcId="{411449FF-8067-44B7-9995-3E557B4D522C}" destId="{F244354C-CF6B-4CFC-B89B-F16780963EA1}" srcOrd="0" destOrd="0" parTransId="{7E4E6BE4-5453-4912-AD5E-057F602B6FFC}" sibTransId="{2CB38129-D628-4C35-9B23-7030C5D96074}"/>
    <dgm:cxn modelId="{65C1A2C3-7951-4DBE-9F88-E8931D7F4B54}" srcId="{F244354C-CF6B-4CFC-B89B-F16780963EA1}" destId="{C758B6CE-65AF-4C01-9B4D-47901E73BE8D}" srcOrd="0" destOrd="0" parTransId="{EA1A2C98-7430-418A-A505-D2469B1B2395}" sibTransId="{3AA25054-B68A-4554-A98E-5194771041EA}"/>
    <dgm:cxn modelId="{2B34B954-81E1-4E50-BDBD-CC0D1C1FA77A}" srcId="{F244354C-CF6B-4CFC-B89B-F16780963EA1}" destId="{714BE5C1-6603-42CD-9129-C982505078E1}" srcOrd="2" destOrd="0" parTransId="{7804D1E0-A95B-4D5B-9E7D-21CD59AE453B}" sibTransId="{EDE5B62D-3C85-445D-9AD4-480FBFCEE32E}"/>
    <dgm:cxn modelId="{643A6E44-2DAF-4FA6-ABF6-7BB778516EB3}" type="presOf" srcId="{714BE5C1-6603-42CD-9129-C982505078E1}" destId="{777B9A6A-1FAB-4B45-83FF-17E9D7F885DC}" srcOrd="0" destOrd="0" presId="urn:microsoft.com/office/officeart/2005/8/layout/hList3"/>
    <dgm:cxn modelId="{92B5A9C3-FDB0-4841-ABDF-0C1E9A1FA761}" type="presOf" srcId="{F244354C-CF6B-4CFC-B89B-F16780963EA1}" destId="{BF28D2FF-A03F-4B6A-AA95-945C0F0C180E}" srcOrd="0" destOrd="0" presId="urn:microsoft.com/office/officeart/2005/8/layout/hList3"/>
    <dgm:cxn modelId="{17571395-B1DC-44B0-BD94-A7924E903BA8}" srcId="{F244354C-CF6B-4CFC-B89B-F16780963EA1}" destId="{6C986CF2-C20E-463C-80F2-FAEE2132212E}" srcOrd="1" destOrd="0" parTransId="{E49F01C1-4407-4AE5-A7A9-108E1D4E0BA7}" sibTransId="{17CB4F23-663A-4995-8DC1-CD22319CAACA}"/>
    <dgm:cxn modelId="{F5B093EB-2128-4ED3-A2EE-AADAE5E077AD}" type="presOf" srcId="{C758B6CE-65AF-4C01-9B4D-47901E73BE8D}" destId="{A098C1AA-9F13-44BD-9147-DF8A3305EB79}" srcOrd="0" destOrd="0" presId="urn:microsoft.com/office/officeart/2005/8/layout/hList3"/>
    <dgm:cxn modelId="{10FABB80-F6FF-4721-B65A-A5A90DDF600C}" type="presOf" srcId="{6C986CF2-C20E-463C-80F2-FAEE2132212E}" destId="{C6CA63F4-8DD9-4033-B4D4-489ED7965C1D}" srcOrd="0" destOrd="0" presId="urn:microsoft.com/office/officeart/2005/8/layout/hList3"/>
    <dgm:cxn modelId="{5DB2EB6F-9B9B-4AB1-A74A-15E414435139}" type="presOf" srcId="{411449FF-8067-44B7-9995-3E557B4D522C}" destId="{9C82569D-CEEE-4267-8220-C13C0F248912}" srcOrd="0" destOrd="0" presId="urn:microsoft.com/office/officeart/2005/8/layout/hList3"/>
    <dgm:cxn modelId="{C7D40C4F-6026-4272-BD96-19FA4FDB5D6E}" type="presOf" srcId="{1DFE80C8-4DCC-4A3D-91FC-EC1FAD3BCB03}" destId="{C306725B-3376-4419-9661-604C1B672426}" srcOrd="0" destOrd="0" presId="urn:microsoft.com/office/officeart/2005/8/layout/hList3"/>
    <dgm:cxn modelId="{FC1F0A35-4D8F-4994-8E2A-BB1A1F2B7C74}" type="presParOf" srcId="{9C82569D-CEEE-4267-8220-C13C0F248912}" destId="{BF28D2FF-A03F-4B6A-AA95-945C0F0C180E}" srcOrd="0" destOrd="0" presId="urn:microsoft.com/office/officeart/2005/8/layout/hList3"/>
    <dgm:cxn modelId="{E834ABD3-C170-48F3-AA58-AC107780614B}" type="presParOf" srcId="{9C82569D-CEEE-4267-8220-C13C0F248912}" destId="{A3CF0E2F-4434-4934-B871-2DBD6D788CB1}" srcOrd="1" destOrd="0" presId="urn:microsoft.com/office/officeart/2005/8/layout/hList3"/>
    <dgm:cxn modelId="{D125EE83-CFBF-4D10-913D-988A8F1CC07F}" type="presParOf" srcId="{A3CF0E2F-4434-4934-B871-2DBD6D788CB1}" destId="{A098C1AA-9F13-44BD-9147-DF8A3305EB79}" srcOrd="0" destOrd="0" presId="urn:microsoft.com/office/officeart/2005/8/layout/hList3"/>
    <dgm:cxn modelId="{B0159DEF-506E-4C22-A636-73D96B7456DA}" type="presParOf" srcId="{A3CF0E2F-4434-4934-B871-2DBD6D788CB1}" destId="{C6CA63F4-8DD9-4033-B4D4-489ED7965C1D}" srcOrd="1" destOrd="0" presId="urn:microsoft.com/office/officeart/2005/8/layout/hList3"/>
    <dgm:cxn modelId="{09463A66-5B4B-42BA-8F7C-32ABBCEF5D3E}" type="presParOf" srcId="{A3CF0E2F-4434-4934-B871-2DBD6D788CB1}" destId="{777B9A6A-1FAB-4B45-83FF-17E9D7F885DC}" srcOrd="2" destOrd="0" presId="urn:microsoft.com/office/officeart/2005/8/layout/hList3"/>
    <dgm:cxn modelId="{D761F774-43D8-414E-91D6-711E478DFF0A}" type="presParOf" srcId="{A3CF0E2F-4434-4934-B871-2DBD6D788CB1}" destId="{C306725B-3376-4419-9661-604C1B672426}" srcOrd="3" destOrd="0" presId="urn:microsoft.com/office/officeart/2005/8/layout/hList3"/>
    <dgm:cxn modelId="{657B351C-714C-47D9-BAC5-5A14CF54971F}" type="presParOf" srcId="{9C82569D-CEEE-4267-8220-C13C0F248912}" destId="{88E383CA-3E69-4738-89F9-7D2268D144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79C433-C86C-464A-90CB-941CF5ABDAC2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E49AC73-3BA0-4919-9572-52E87D29E886}">
      <dgm:prSet/>
      <dgm:spPr/>
      <dgm:t>
        <a:bodyPr/>
        <a:lstStyle/>
        <a:p>
          <a:pPr rtl="0"/>
          <a:r>
            <a: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Definición operacional de caso:</a:t>
          </a:r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condiciones de inclusión, exclusión o restricción en relación con</a:t>
          </a:r>
        </a:p>
      </dgm:t>
    </dgm:pt>
    <dgm:pt modelId="{4F5B5020-60C0-42C4-8534-3BAE91C315BF}" type="parTrans" cxnId="{7DC5324B-29BC-4512-ACC6-B09C103A2D84}">
      <dgm:prSet/>
      <dgm:spPr/>
      <dgm:t>
        <a:bodyPr/>
        <a:lstStyle/>
        <a:p>
          <a:endParaRPr lang="es-CO"/>
        </a:p>
      </dgm:t>
    </dgm:pt>
    <dgm:pt modelId="{F5AD1102-CE4B-42B8-AFC0-6BD25FD83F8C}" type="sibTrans" cxnId="{7DC5324B-29BC-4512-ACC6-B09C103A2D84}">
      <dgm:prSet/>
      <dgm:spPr/>
      <dgm:t>
        <a:bodyPr/>
        <a:lstStyle/>
        <a:p>
          <a:endParaRPr lang="es-CO"/>
        </a:p>
      </dgm:t>
    </dgm:pt>
    <dgm:pt modelId="{12A66DAC-19B4-4C80-A278-DC669D3586C3}">
      <dgm:prSet custT="1"/>
      <dgm:spPr/>
      <dgm:t>
        <a:bodyPr/>
        <a:lstStyle/>
        <a:p>
          <a:pPr rtl="0"/>
          <a:r>
            <a: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Estandarización. </a:t>
          </a:r>
          <a:endParaRPr lang="es-CO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DE7F6-13AD-4D6A-A262-2931B9E08525}" type="parTrans" cxnId="{6D292F58-6E9B-488D-81C4-8860FD216009}">
      <dgm:prSet/>
      <dgm:spPr/>
      <dgm:t>
        <a:bodyPr/>
        <a:lstStyle/>
        <a:p>
          <a:endParaRPr lang="es-CO"/>
        </a:p>
      </dgm:t>
    </dgm:pt>
    <dgm:pt modelId="{97457B5F-D634-42D9-AEAC-906960D8F904}" type="sibTrans" cxnId="{6D292F58-6E9B-488D-81C4-8860FD216009}">
      <dgm:prSet/>
      <dgm:spPr/>
      <dgm:t>
        <a:bodyPr/>
        <a:lstStyle/>
        <a:p>
          <a:endParaRPr lang="es-CO"/>
        </a:p>
      </dgm:t>
    </dgm:pt>
    <dgm:pt modelId="{A75FE0A1-ABFA-4C63-95DB-1CD6C860EE82}">
      <dgm:prSet custT="1"/>
      <dgm:spPr/>
      <dgm:t>
        <a:bodyPr/>
        <a:lstStyle/>
        <a:p>
          <a:pPr rtl="0"/>
          <a:r>
            <a: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Relación entre tiempo, lugar y persona.</a:t>
          </a:r>
          <a:endParaRPr lang="es-CO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5FFDD-D99D-46AD-A7BE-C6B53CBA8447}" type="parTrans" cxnId="{36B25419-035A-4147-900D-E2364F4CD848}">
      <dgm:prSet/>
      <dgm:spPr/>
      <dgm:t>
        <a:bodyPr/>
        <a:lstStyle/>
        <a:p>
          <a:endParaRPr lang="es-CO"/>
        </a:p>
      </dgm:t>
    </dgm:pt>
    <dgm:pt modelId="{149DC609-53E8-408A-AC85-2801A7A41BEC}" type="sibTrans" cxnId="{36B25419-035A-4147-900D-E2364F4CD848}">
      <dgm:prSet/>
      <dgm:spPr/>
      <dgm:t>
        <a:bodyPr/>
        <a:lstStyle/>
        <a:p>
          <a:endParaRPr lang="es-CO"/>
        </a:p>
      </dgm:t>
    </dgm:pt>
    <dgm:pt modelId="{867C8D11-E05B-4218-91E9-3FF0626330E9}">
      <dgm:prSet custT="1"/>
      <dgm:spPr/>
      <dgm:t>
        <a:bodyPr/>
        <a:lstStyle/>
        <a:p>
          <a:pPr rtl="0"/>
          <a:r>
            <a: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Criterios clínicos, laboratorio y epidemiológicos. </a:t>
          </a:r>
          <a:endParaRPr lang="es-CO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C481B-8A31-4E1D-BEC8-FE79F08A7E58}" type="parTrans" cxnId="{BF25D29B-7B9A-490F-9D8C-660A65281ECA}">
      <dgm:prSet/>
      <dgm:spPr/>
      <dgm:t>
        <a:bodyPr/>
        <a:lstStyle/>
        <a:p>
          <a:endParaRPr lang="es-CO"/>
        </a:p>
      </dgm:t>
    </dgm:pt>
    <dgm:pt modelId="{847BD513-10D5-425B-83F0-E19F74486B30}" type="sibTrans" cxnId="{BF25D29B-7B9A-490F-9D8C-660A65281ECA}">
      <dgm:prSet/>
      <dgm:spPr/>
      <dgm:t>
        <a:bodyPr/>
        <a:lstStyle/>
        <a:p>
          <a:endParaRPr lang="es-CO"/>
        </a:p>
      </dgm:t>
    </dgm:pt>
    <dgm:pt modelId="{492C4EFC-21C5-45D4-86BC-81E9AE3ADD36}">
      <dgm:prSet custT="1"/>
      <dgm:spPr/>
      <dgm:t>
        <a:bodyPr/>
        <a:lstStyle/>
        <a:p>
          <a:pPr rtl="0"/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Identificar otros casos con características clínicas similares.</a:t>
          </a:r>
          <a:endParaRPr lang="es-CO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9767B-B548-42C8-90AD-83EF7CA7E467}" type="parTrans" cxnId="{D4DA4EBD-5231-4C2A-AB51-2600FB7D600B}">
      <dgm:prSet/>
      <dgm:spPr/>
      <dgm:t>
        <a:bodyPr/>
        <a:lstStyle/>
        <a:p>
          <a:endParaRPr lang="es-CO"/>
        </a:p>
      </dgm:t>
    </dgm:pt>
    <dgm:pt modelId="{B0761462-4EE5-46E3-AC97-CF9D506F66D9}" type="sibTrans" cxnId="{D4DA4EBD-5231-4C2A-AB51-2600FB7D600B}">
      <dgm:prSet/>
      <dgm:spPr/>
      <dgm:t>
        <a:bodyPr/>
        <a:lstStyle/>
        <a:p>
          <a:endParaRPr lang="es-CO"/>
        </a:p>
      </dgm:t>
    </dgm:pt>
    <dgm:pt modelId="{AFEC9D27-D41E-4DCF-B6B9-CE4DE6071903}" type="pres">
      <dgm:prSet presAssocID="{8079C433-C86C-464A-90CB-941CF5ABDA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F845AAF-4030-4BEE-9E2F-AFE18CFAC3B8}" type="pres">
      <dgm:prSet presAssocID="{8E49AC73-3BA0-4919-9572-52E87D29E886}" presName="hierRoot1" presStyleCnt="0">
        <dgm:presLayoutVars>
          <dgm:hierBranch val="init"/>
        </dgm:presLayoutVars>
      </dgm:prSet>
      <dgm:spPr/>
    </dgm:pt>
    <dgm:pt modelId="{18B62D1D-7253-48FE-8AF5-0FFA0334E65A}" type="pres">
      <dgm:prSet presAssocID="{8E49AC73-3BA0-4919-9572-52E87D29E886}" presName="rootComposite1" presStyleCnt="0"/>
      <dgm:spPr/>
    </dgm:pt>
    <dgm:pt modelId="{60DD763E-8509-4B78-ADBC-DFFF7BFD7B1B}" type="pres">
      <dgm:prSet presAssocID="{8E49AC73-3BA0-4919-9572-52E87D29E886}" presName="rootText1" presStyleLbl="node0" presStyleIdx="0" presStyleCnt="1" custScaleY="1439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79EF72-77C8-48AA-BB7F-AE3A2AA51B93}" type="pres">
      <dgm:prSet presAssocID="{8E49AC73-3BA0-4919-9572-52E87D29E886}" presName="rootConnector1" presStyleLbl="node1" presStyleIdx="0" presStyleCnt="0"/>
      <dgm:spPr/>
      <dgm:t>
        <a:bodyPr/>
        <a:lstStyle/>
        <a:p>
          <a:endParaRPr lang="es-CO"/>
        </a:p>
      </dgm:t>
    </dgm:pt>
    <dgm:pt modelId="{4CEE4100-830C-418F-8AE9-C1FA9E5180FB}" type="pres">
      <dgm:prSet presAssocID="{8E49AC73-3BA0-4919-9572-52E87D29E886}" presName="hierChild2" presStyleCnt="0"/>
      <dgm:spPr/>
    </dgm:pt>
    <dgm:pt modelId="{692E268D-802B-4E65-AD6D-FCCFE1D44AD7}" type="pres">
      <dgm:prSet presAssocID="{F21DE7F6-13AD-4D6A-A262-2931B9E08525}" presName="Name37" presStyleLbl="parChTrans1D2" presStyleIdx="0" presStyleCnt="4"/>
      <dgm:spPr/>
      <dgm:t>
        <a:bodyPr/>
        <a:lstStyle/>
        <a:p>
          <a:endParaRPr lang="es-CO"/>
        </a:p>
      </dgm:t>
    </dgm:pt>
    <dgm:pt modelId="{B8DE1132-85B8-4DF8-A4E2-5FC8C3192422}" type="pres">
      <dgm:prSet presAssocID="{12A66DAC-19B4-4C80-A278-DC669D3586C3}" presName="hierRoot2" presStyleCnt="0">
        <dgm:presLayoutVars>
          <dgm:hierBranch val="init"/>
        </dgm:presLayoutVars>
      </dgm:prSet>
      <dgm:spPr/>
    </dgm:pt>
    <dgm:pt modelId="{BC71E18D-B718-40DF-AA50-4887E0137035}" type="pres">
      <dgm:prSet presAssocID="{12A66DAC-19B4-4C80-A278-DC669D3586C3}" presName="rootComposite" presStyleCnt="0"/>
      <dgm:spPr/>
    </dgm:pt>
    <dgm:pt modelId="{28A197C2-24EE-41FA-8484-AE37615840CC}" type="pres">
      <dgm:prSet presAssocID="{12A66DAC-19B4-4C80-A278-DC669D3586C3}" presName="rootText" presStyleLbl="node2" presStyleIdx="0" presStyleCnt="4" custScaleY="1439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A655ED-D87D-4A77-824D-E741107E7A8E}" type="pres">
      <dgm:prSet presAssocID="{12A66DAC-19B4-4C80-A278-DC669D3586C3}" presName="rootConnector" presStyleLbl="node2" presStyleIdx="0" presStyleCnt="4"/>
      <dgm:spPr/>
      <dgm:t>
        <a:bodyPr/>
        <a:lstStyle/>
        <a:p>
          <a:endParaRPr lang="es-CO"/>
        </a:p>
      </dgm:t>
    </dgm:pt>
    <dgm:pt modelId="{62FA281F-3A20-4719-BDE1-38AD59ABB14C}" type="pres">
      <dgm:prSet presAssocID="{12A66DAC-19B4-4C80-A278-DC669D3586C3}" presName="hierChild4" presStyleCnt="0"/>
      <dgm:spPr/>
    </dgm:pt>
    <dgm:pt modelId="{661FB804-7108-47EC-90FA-1EDD5B2BAC35}" type="pres">
      <dgm:prSet presAssocID="{12A66DAC-19B4-4C80-A278-DC669D3586C3}" presName="hierChild5" presStyleCnt="0"/>
      <dgm:spPr/>
    </dgm:pt>
    <dgm:pt modelId="{1B87B50E-655E-4A89-9B9C-8292BE51B8DC}" type="pres">
      <dgm:prSet presAssocID="{9A05FFDD-D99D-46AD-A7BE-C6B53CBA8447}" presName="Name37" presStyleLbl="parChTrans1D2" presStyleIdx="1" presStyleCnt="4"/>
      <dgm:spPr/>
      <dgm:t>
        <a:bodyPr/>
        <a:lstStyle/>
        <a:p>
          <a:endParaRPr lang="es-CO"/>
        </a:p>
      </dgm:t>
    </dgm:pt>
    <dgm:pt modelId="{E618B062-5EB4-4A7F-A595-EBA941804175}" type="pres">
      <dgm:prSet presAssocID="{A75FE0A1-ABFA-4C63-95DB-1CD6C860EE82}" presName="hierRoot2" presStyleCnt="0">
        <dgm:presLayoutVars>
          <dgm:hierBranch val="init"/>
        </dgm:presLayoutVars>
      </dgm:prSet>
      <dgm:spPr/>
    </dgm:pt>
    <dgm:pt modelId="{707BFBF4-4E6B-4942-B09A-B28CC3D822E9}" type="pres">
      <dgm:prSet presAssocID="{A75FE0A1-ABFA-4C63-95DB-1CD6C860EE82}" presName="rootComposite" presStyleCnt="0"/>
      <dgm:spPr/>
    </dgm:pt>
    <dgm:pt modelId="{98E62418-6C09-4F38-B2FD-2C6E52F4EE4D}" type="pres">
      <dgm:prSet presAssocID="{A75FE0A1-ABFA-4C63-95DB-1CD6C860EE82}" presName="rootText" presStyleLbl="node2" presStyleIdx="1" presStyleCnt="4" custScaleY="1439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1142428-B522-47A0-B3D5-01F11A671ED0}" type="pres">
      <dgm:prSet presAssocID="{A75FE0A1-ABFA-4C63-95DB-1CD6C860EE82}" presName="rootConnector" presStyleLbl="node2" presStyleIdx="1" presStyleCnt="4"/>
      <dgm:spPr/>
      <dgm:t>
        <a:bodyPr/>
        <a:lstStyle/>
        <a:p>
          <a:endParaRPr lang="es-CO"/>
        </a:p>
      </dgm:t>
    </dgm:pt>
    <dgm:pt modelId="{652BC665-11FF-412D-98A7-CEE097E16F0A}" type="pres">
      <dgm:prSet presAssocID="{A75FE0A1-ABFA-4C63-95DB-1CD6C860EE82}" presName="hierChild4" presStyleCnt="0"/>
      <dgm:spPr/>
    </dgm:pt>
    <dgm:pt modelId="{4E7396C2-6368-421A-AED9-E8803DBDB5FA}" type="pres">
      <dgm:prSet presAssocID="{A75FE0A1-ABFA-4C63-95DB-1CD6C860EE82}" presName="hierChild5" presStyleCnt="0"/>
      <dgm:spPr/>
    </dgm:pt>
    <dgm:pt modelId="{CC172698-855F-42A5-8F4D-277AD5878E28}" type="pres">
      <dgm:prSet presAssocID="{A39C481B-8A31-4E1D-BEC8-FE79F08A7E58}" presName="Name37" presStyleLbl="parChTrans1D2" presStyleIdx="2" presStyleCnt="4"/>
      <dgm:spPr/>
      <dgm:t>
        <a:bodyPr/>
        <a:lstStyle/>
        <a:p>
          <a:endParaRPr lang="es-CO"/>
        </a:p>
      </dgm:t>
    </dgm:pt>
    <dgm:pt modelId="{A2C5B228-37E1-419C-9CFD-78367D27F467}" type="pres">
      <dgm:prSet presAssocID="{867C8D11-E05B-4218-91E9-3FF0626330E9}" presName="hierRoot2" presStyleCnt="0">
        <dgm:presLayoutVars>
          <dgm:hierBranch val="init"/>
        </dgm:presLayoutVars>
      </dgm:prSet>
      <dgm:spPr/>
    </dgm:pt>
    <dgm:pt modelId="{FE385114-7579-4AB3-8935-AFC5134F3953}" type="pres">
      <dgm:prSet presAssocID="{867C8D11-E05B-4218-91E9-3FF0626330E9}" presName="rootComposite" presStyleCnt="0"/>
      <dgm:spPr/>
    </dgm:pt>
    <dgm:pt modelId="{475C1DA1-8100-4D4A-83CF-AF65B7B48393}" type="pres">
      <dgm:prSet presAssocID="{867C8D11-E05B-4218-91E9-3FF0626330E9}" presName="rootText" presStyleLbl="node2" presStyleIdx="2" presStyleCnt="4" custScaleY="1439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C611A6-836F-4F00-AD80-6F7FFFB5035B}" type="pres">
      <dgm:prSet presAssocID="{867C8D11-E05B-4218-91E9-3FF0626330E9}" presName="rootConnector" presStyleLbl="node2" presStyleIdx="2" presStyleCnt="4"/>
      <dgm:spPr/>
      <dgm:t>
        <a:bodyPr/>
        <a:lstStyle/>
        <a:p>
          <a:endParaRPr lang="es-CO"/>
        </a:p>
      </dgm:t>
    </dgm:pt>
    <dgm:pt modelId="{AE8DA17B-727A-4257-85FB-921B236468FF}" type="pres">
      <dgm:prSet presAssocID="{867C8D11-E05B-4218-91E9-3FF0626330E9}" presName="hierChild4" presStyleCnt="0"/>
      <dgm:spPr/>
    </dgm:pt>
    <dgm:pt modelId="{46CE4C60-E54C-4650-BC67-1EF99204DAA5}" type="pres">
      <dgm:prSet presAssocID="{867C8D11-E05B-4218-91E9-3FF0626330E9}" presName="hierChild5" presStyleCnt="0"/>
      <dgm:spPr/>
    </dgm:pt>
    <dgm:pt modelId="{0F47AD65-4158-42B0-8486-BD5000D26697}" type="pres">
      <dgm:prSet presAssocID="{3E29767B-B548-42C8-90AD-83EF7CA7E467}" presName="Name37" presStyleLbl="parChTrans1D2" presStyleIdx="3" presStyleCnt="4"/>
      <dgm:spPr/>
      <dgm:t>
        <a:bodyPr/>
        <a:lstStyle/>
        <a:p>
          <a:endParaRPr lang="es-CO"/>
        </a:p>
      </dgm:t>
    </dgm:pt>
    <dgm:pt modelId="{44338CA5-7D17-4B35-9D55-78695D68469E}" type="pres">
      <dgm:prSet presAssocID="{492C4EFC-21C5-45D4-86BC-81E9AE3ADD36}" presName="hierRoot2" presStyleCnt="0">
        <dgm:presLayoutVars>
          <dgm:hierBranch val="init"/>
        </dgm:presLayoutVars>
      </dgm:prSet>
      <dgm:spPr/>
    </dgm:pt>
    <dgm:pt modelId="{0DF8F479-79A6-4686-8DD7-891F4095A4ED}" type="pres">
      <dgm:prSet presAssocID="{492C4EFC-21C5-45D4-86BC-81E9AE3ADD36}" presName="rootComposite" presStyleCnt="0"/>
      <dgm:spPr/>
    </dgm:pt>
    <dgm:pt modelId="{F3A31D38-B2A2-4E36-89A6-4B25B590BBD9}" type="pres">
      <dgm:prSet presAssocID="{492C4EFC-21C5-45D4-86BC-81E9AE3ADD36}" presName="rootText" presStyleLbl="node2" presStyleIdx="3" presStyleCnt="4" custScaleY="1439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44D258-F1D8-4EE1-BCB7-EDD0CEF74C7A}" type="pres">
      <dgm:prSet presAssocID="{492C4EFC-21C5-45D4-86BC-81E9AE3ADD36}" presName="rootConnector" presStyleLbl="node2" presStyleIdx="3" presStyleCnt="4"/>
      <dgm:spPr/>
      <dgm:t>
        <a:bodyPr/>
        <a:lstStyle/>
        <a:p>
          <a:endParaRPr lang="es-CO"/>
        </a:p>
      </dgm:t>
    </dgm:pt>
    <dgm:pt modelId="{0405C68B-41F4-413C-87F0-96E6471B8F43}" type="pres">
      <dgm:prSet presAssocID="{492C4EFC-21C5-45D4-86BC-81E9AE3ADD36}" presName="hierChild4" presStyleCnt="0"/>
      <dgm:spPr/>
    </dgm:pt>
    <dgm:pt modelId="{D940FBD8-2D37-4647-8F2F-6B749E502A8F}" type="pres">
      <dgm:prSet presAssocID="{492C4EFC-21C5-45D4-86BC-81E9AE3ADD36}" presName="hierChild5" presStyleCnt="0"/>
      <dgm:spPr/>
    </dgm:pt>
    <dgm:pt modelId="{15A8C7F4-2C9C-4D76-A51D-A365CF6A78D1}" type="pres">
      <dgm:prSet presAssocID="{8E49AC73-3BA0-4919-9572-52E87D29E886}" presName="hierChild3" presStyleCnt="0"/>
      <dgm:spPr/>
    </dgm:pt>
  </dgm:ptLst>
  <dgm:cxnLst>
    <dgm:cxn modelId="{21736312-72F4-4B7A-AE04-034F02B47E1F}" type="presOf" srcId="{A39C481B-8A31-4E1D-BEC8-FE79F08A7E58}" destId="{CC172698-855F-42A5-8F4D-277AD5878E28}" srcOrd="0" destOrd="0" presId="urn:microsoft.com/office/officeart/2005/8/layout/orgChart1"/>
    <dgm:cxn modelId="{2BF72362-4B40-4C69-A08B-D22B97EEE718}" type="presOf" srcId="{9A05FFDD-D99D-46AD-A7BE-C6B53CBA8447}" destId="{1B87B50E-655E-4A89-9B9C-8292BE51B8DC}" srcOrd="0" destOrd="0" presId="urn:microsoft.com/office/officeart/2005/8/layout/orgChart1"/>
    <dgm:cxn modelId="{63AE084D-2062-4F03-9724-26731C1CEA99}" type="presOf" srcId="{8E49AC73-3BA0-4919-9572-52E87D29E886}" destId="{60DD763E-8509-4B78-ADBC-DFFF7BFD7B1B}" srcOrd="0" destOrd="0" presId="urn:microsoft.com/office/officeart/2005/8/layout/orgChart1"/>
    <dgm:cxn modelId="{80CE6F2F-55C1-4B85-943E-23F6EAF0BEB5}" type="presOf" srcId="{492C4EFC-21C5-45D4-86BC-81E9AE3ADD36}" destId="{0244D258-F1D8-4EE1-BCB7-EDD0CEF74C7A}" srcOrd="1" destOrd="0" presId="urn:microsoft.com/office/officeart/2005/8/layout/orgChart1"/>
    <dgm:cxn modelId="{DA6B7341-CD42-4F89-BD8C-19F99B96880F}" type="presOf" srcId="{A75FE0A1-ABFA-4C63-95DB-1CD6C860EE82}" destId="{31142428-B522-47A0-B3D5-01F11A671ED0}" srcOrd="1" destOrd="0" presId="urn:microsoft.com/office/officeart/2005/8/layout/orgChart1"/>
    <dgm:cxn modelId="{E6FC9404-B10B-4EB2-80D0-6812B13DA124}" type="presOf" srcId="{492C4EFC-21C5-45D4-86BC-81E9AE3ADD36}" destId="{F3A31D38-B2A2-4E36-89A6-4B25B590BBD9}" srcOrd="0" destOrd="0" presId="urn:microsoft.com/office/officeart/2005/8/layout/orgChart1"/>
    <dgm:cxn modelId="{4AA70913-AEFB-454C-BF33-DA6CFA2E7890}" type="presOf" srcId="{12A66DAC-19B4-4C80-A278-DC669D3586C3}" destId="{28A197C2-24EE-41FA-8484-AE37615840CC}" srcOrd="0" destOrd="0" presId="urn:microsoft.com/office/officeart/2005/8/layout/orgChart1"/>
    <dgm:cxn modelId="{D4DA4EBD-5231-4C2A-AB51-2600FB7D600B}" srcId="{8E49AC73-3BA0-4919-9572-52E87D29E886}" destId="{492C4EFC-21C5-45D4-86BC-81E9AE3ADD36}" srcOrd="3" destOrd="0" parTransId="{3E29767B-B548-42C8-90AD-83EF7CA7E467}" sibTransId="{B0761462-4EE5-46E3-AC97-CF9D506F66D9}"/>
    <dgm:cxn modelId="{1A135B9C-9562-43AD-AAA7-6B8B93A65FFD}" type="presOf" srcId="{F21DE7F6-13AD-4D6A-A262-2931B9E08525}" destId="{692E268D-802B-4E65-AD6D-FCCFE1D44AD7}" srcOrd="0" destOrd="0" presId="urn:microsoft.com/office/officeart/2005/8/layout/orgChart1"/>
    <dgm:cxn modelId="{8A00C36C-76DC-4DFD-8D55-13175A737610}" type="presOf" srcId="{12A66DAC-19B4-4C80-A278-DC669D3586C3}" destId="{19A655ED-D87D-4A77-824D-E741107E7A8E}" srcOrd="1" destOrd="0" presId="urn:microsoft.com/office/officeart/2005/8/layout/orgChart1"/>
    <dgm:cxn modelId="{0A310BB1-4A86-4FBF-993A-43994816B770}" type="presOf" srcId="{8079C433-C86C-464A-90CB-941CF5ABDAC2}" destId="{AFEC9D27-D41E-4DCF-B6B9-CE4DE6071903}" srcOrd="0" destOrd="0" presId="urn:microsoft.com/office/officeart/2005/8/layout/orgChart1"/>
    <dgm:cxn modelId="{C0EDD56E-9E2B-4EBA-AD0C-0BA12A92BAC2}" type="presOf" srcId="{3E29767B-B548-42C8-90AD-83EF7CA7E467}" destId="{0F47AD65-4158-42B0-8486-BD5000D26697}" srcOrd="0" destOrd="0" presId="urn:microsoft.com/office/officeart/2005/8/layout/orgChart1"/>
    <dgm:cxn modelId="{13577A1A-48EA-4DB0-986A-23DC7A1CD57C}" type="presOf" srcId="{A75FE0A1-ABFA-4C63-95DB-1CD6C860EE82}" destId="{98E62418-6C09-4F38-B2FD-2C6E52F4EE4D}" srcOrd="0" destOrd="0" presId="urn:microsoft.com/office/officeart/2005/8/layout/orgChart1"/>
    <dgm:cxn modelId="{6D292F58-6E9B-488D-81C4-8860FD216009}" srcId="{8E49AC73-3BA0-4919-9572-52E87D29E886}" destId="{12A66DAC-19B4-4C80-A278-DC669D3586C3}" srcOrd="0" destOrd="0" parTransId="{F21DE7F6-13AD-4D6A-A262-2931B9E08525}" sibTransId="{97457B5F-D634-42D9-AEAC-906960D8F904}"/>
    <dgm:cxn modelId="{B9B20541-05F1-4946-A2A8-B848EBE155D4}" type="presOf" srcId="{867C8D11-E05B-4218-91E9-3FF0626330E9}" destId="{63C611A6-836F-4F00-AD80-6F7FFFB5035B}" srcOrd="1" destOrd="0" presId="urn:microsoft.com/office/officeart/2005/8/layout/orgChart1"/>
    <dgm:cxn modelId="{A7633B18-E1EF-4C09-AC03-D594D7203BF9}" type="presOf" srcId="{8E49AC73-3BA0-4919-9572-52E87D29E886}" destId="{FF79EF72-77C8-48AA-BB7F-AE3A2AA51B93}" srcOrd="1" destOrd="0" presId="urn:microsoft.com/office/officeart/2005/8/layout/orgChart1"/>
    <dgm:cxn modelId="{7DC5324B-29BC-4512-ACC6-B09C103A2D84}" srcId="{8079C433-C86C-464A-90CB-941CF5ABDAC2}" destId="{8E49AC73-3BA0-4919-9572-52E87D29E886}" srcOrd="0" destOrd="0" parTransId="{4F5B5020-60C0-42C4-8534-3BAE91C315BF}" sibTransId="{F5AD1102-CE4B-42B8-AFC0-6BD25FD83F8C}"/>
    <dgm:cxn modelId="{36B25419-035A-4147-900D-E2364F4CD848}" srcId="{8E49AC73-3BA0-4919-9572-52E87D29E886}" destId="{A75FE0A1-ABFA-4C63-95DB-1CD6C860EE82}" srcOrd="1" destOrd="0" parTransId="{9A05FFDD-D99D-46AD-A7BE-C6B53CBA8447}" sibTransId="{149DC609-53E8-408A-AC85-2801A7A41BEC}"/>
    <dgm:cxn modelId="{BF25D29B-7B9A-490F-9D8C-660A65281ECA}" srcId="{8E49AC73-3BA0-4919-9572-52E87D29E886}" destId="{867C8D11-E05B-4218-91E9-3FF0626330E9}" srcOrd="2" destOrd="0" parTransId="{A39C481B-8A31-4E1D-BEC8-FE79F08A7E58}" sibTransId="{847BD513-10D5-425B-83F0-E19F74486B30}"/>
    <dgm:cxn modelId="{CDD24AC9-75F7-428D-918E-EA8E992B240C}" type="presOf" srcId="{867C8D11-E05B-4218-91E9-3FF0626330E9}" destId="{475C1DA1-8100-4D4A-83CF-AF65B7B48393}" srcOrd="0" destOrd="0" presId="urn:microsoft.com/office/officeart/2005/8/layout/orgChart1"/>
    <dgm:cxn modelId="{28A6917D-9DA7-4116-802F-19A0F4FA8691}" type="presParOf" srcId="{AFEC9D27-D41E-4DCF-B6B9-CE4DE6071903}" destId="{3F845AAF-4030-4BEE-9E2F-AFE18CFAC3B8}" srcOrd="0" destOrd="0" presId="urn:microsoft.com/office/officeart/2005/8/layout/orgChart1"/>
    <dgm:cxn modelId="{8A288BC0-9501-4A5B-B01E-C3235AF2E5F2}" type="presParOf" srcId="{3F845AAF-4030-4BEE-9E2F-AFE18CFAC3B8}" destId="{18B62D1D-7253-48FE-8AF5-0FFA0334E65A}" srcOrd="0" destOrd="0" presId="urn:microsoft.com/office/officeart/2005/8/layout/orgChart1"/>
    <dgm:cxn modelId="{AEE13FC0-0651-43FE-A00E-703E91550E5B}" type="presParOf" srcId="{18B62D1D-7253-48FE-8AF5-0FFA0334E65A}" destId="{60DD763E-8509-4B78-ADBC-DFFF7BFD7B1B}" srcOrd="0" destOrd="0" presId="urn:microsoft.com/office/officeart/2005/8/layout/orgChart1"/>
    <dgm:cxn modelId="{D6BEF82B-2C7D-4555-8756-56CDD1202E9B}" type="presParOf" srcId="{18B62D1D-7253-48FE-8AF5-0FFA0334E65A}" destId="{FF79EF72-77C8-48AA-BB7F-AE3A2AA51B93}" srcOrd="1" destOrd="0" presId="urn:microsoft.com/office/officeart/2005/8/layout/orgChart1"/>
    <dgm:cxn modelId="{953312DB-EE4A-4A89-A385-CA1C777C6F7F}" type="presParOf" srcId="{3F845AAF-4030-4BEE-9E2F-AFE18CFAC3B8}" destId="{4CEE4100-830C-418F-8AE9-C1FA9E5180FB}" srcOrd="1" destOrd="0" presId="urn:microsoft.com/office/officeart/2005/8/layout/orgChart1"/>
    <dgm:cxn modelId="{D1D3913A-2101-43D2-B5DD-BD6F656C0FF3}" type="presParOf" srcId="{4CEE4100-830C-418F-8AE9-C1FA9E5180FB}" destId="{692E268D-802B-4E65-AD6D-FCCFE1D44AD7}" srcOrd="0" destOrd="0" presId="urn:microsoft.com/office/officeart/2005/8/layout/orgChart1"/>
    <dgm:cxn modelId="{5C918182-56F8-4D41-B4F3-D89464AA50FE}" type="presParOf" srcId="{4CEE4100-830C-418F-8AE9-C1FA9E5180FB}" destId="{B8DE1132-85B8-4DF8-A4E2-5FC8C3192422}" srcOrd="1" destOrd="0" presId="urn:microsoft.com/office/officeart/2005/8/layout/orgChart1"/>
    <dgm:cxn modelId="{4825B65A-9487-44CC-8B08-66BDFD2D1AFC}" type="presParOf" srcId="{B8DE1132-85B8-4DF8-A4E2-5FC8C3192422}" destId="{BC71E18D-B718-40DF-AA50-4887E0137035}" srcOrd="0" destOrd="0" presId="urn:microsoft.com/office/officeart/2005/8/layout/orgChart1"/>
    <dgm:cxn modelId="{684ADB70-BDDC-4A9E-B6BC-073A2B1592B4}" type="presParOf" srcId="{BC71E18D-B718-40DF-AA50-4887E0137035}" destId="{28A197C2-24EE-41FA-8484-AE37615840CC}" srcOrd="0" destOrd="0" presId="urn:microsoft.com/office/officeart/2005/8/layout/orgChart1"/>
    <dgm:cxn modelId="{77589E76-426D-475D-9614-A8BDF6042507}" type="presParOf" srcId="{BC71E18D-B718-40DF-AA50-4887E0137035}" destId="{19A655ED-D87D-4A77-824D-E741107E7A8E}" srcOrd="1" destOrd="0" presId="urn:microsoft.com/office/officeart/2005/8/layout/orgChart1"/>
    <dgm:cxn modelId="{35F9DDBE-7B96-41E5-B2F9-1AA2D9C821EB}" type="presParOf" srcId="{B8DE1132-85B8-4DF8-A4E2-5FC8C3192422}" destId="{62FA281F-3A20-4719-BDE1-38AD59ABB14C}" srcOrd="1" destOrd="0" presId="urn:microsoft.com/office/officeart/2005/8/layout/orgChart1"/>
    <dgm:cxn modelId="{9376E520-D836-4078-917F-3F4E9688B6D4}" type="presParOf" srcId="{B8DE1132-85B8-4DF8-A4E2-5FC8C3192422}" destId="{661FB804-7108-47EC-90FA-1EDD5B2BAC35}" srcOrd="2" destOrd="0" presId="urn:microsoft.com/office/officeart/2005/8/layout/orgChart1"/>
    <dgm:cxn modelId="{64AAF3D8-1DBB-40AF-B3E3-56FAEC3632D7}" type="presParOf" srcId="{4CEE4100-830C-418F-8AE9-C1FA9E5180FB}" destId="{1B87B50E-655E-4A89-9B9C-8292BE51B8DC}" srcOrd="2" destOrd="0" presId="urn:microsoft.com/office/officeart/2005/8/layout/orgChart1"/>
    <dgm:cxn modelId="{123D9501-6ABA-4EF8-8AC2-28B5ACDDB7E7}" type="presParOf" srcId="{4CEE4100-830C-418F-8AE9-C1FA9E5180FB}" destId="{E618B062-5EB4-4A7F-A595-EBA941804175}" srcOrd="3" destOrd="0" presId="urn:microsoft.com/office/officeart/2005/8/layout/orgChart1"/>
    <dgm:cxn modelId="{366008D7-FC63-47A9-9B7D-0E042514E21A}" type="presParOf" srcId="{E618B062-5EB4-4A7F-A595-EBA941804175}" destId="{707BFBF4-4E6B-4942-B09A-B28CC3D822E9}" srcOrd="0" destOrd="0" presId="urn:microsoft.com/office/officeart/2005/8/layout/orgChart1"/>
    <dgm:cxn modelId="{E81210A0-5E28-41A3-8192-CDD363D3FB7A}" type="presParOf" srcId="{707BFBF4-4E6B-4942-B09A-B28CC3D822E9}" destId="{98E62418-6C09-4F38-B2FD-2C6E52F4EE4D}" srcOrd="0" destOrd="0" presId="urn:microsoft.com/office/officeart/2005/8/layout/orgChart1"/>
    <dgm:cxn modelId="{461834AF-574F-451A-BD29-A807449074A2}" type="presParOf" srcId="{707BFBF4-4E6B-4942-B09A-B28CC3D822E9}" destId="{31142428-B522-47A0-B3D5-01F11A671ED0}" srcOrd="1" destOrd="0" presId="urn:microsoft.com/office/officeart/2005/8/layout/orgChart1"/>
    <dgm:cxn modelId="{C27D896E-85B3-4253-90E8-0FEEA63D88D4}" type="presParOf" srcId="{E618B062-5EB4-4A7F-A595-EBA941804175}" destId="{652BC665-11FF-412D-98A7-CEE097E16F0A}" srcOrd="1" destOrd="0" presId="urn:microsoft.com/office/officeart/2005/8/layout/orgChart1"/>
    <dgm:cxn modelId="{4DA470FD-26E4-4827-BDD8-48873AD4A4E2}" type="presParOf" srcId="{E618B062-5EB4-4A7F-A595-EBA941804175}" destId="{4E7396C2-6368-421A-AED9-E8803DBDB5FA}" srcOrd="2" destOrd="0" presId="urn:microsoft.com/office/officeart/2005/8/layout/orgChart1"/>
    <dgm:cxn modelId="{A8299752-FCEE-4665-AE95-FB49766AF13B}" type="presParOf" srcId="{4CEE4100-830C-418F-8AE9-C1FA9E5180FB}" destId="{CC172698-855F-42A5-8F4D-277AD5878E28}" srcOrd="4" destOrd="0" presId="urn:microsoft.com/office/officeart/2005/8/layout/orgChart1"/>
    <dgm:cxn modelId="{CF65E403-5A71-4AF7-92E3-1A13F72D774D}" type="presParOf" srcId="{4CEE4100-830C-418F-8AE9-C1FA9E5180FB}" destId="{A2C5B228-37E1-419C-9CFD-78367D27F467}" srcOrd="5" destOrd="0" presId="urn:microsoft.com/office/officeart/2005/8/layout/orgChart1"/>
    <dgm:cxn modelId="{A32B625A-E95D-460A-B146-954EFE24AB02}" type="presParOf" srcId="{A2C5B228-37E1-419C-9CFD-78367D27F467}" destId="{FE385114-7579-4AB3-8935-AFC5134F3953}" srcOrd="0" destOrd="0" presId="urn:microsoft.com/office/officeart/2005/8/layout/orgChart1"/>
    <dgm:cxn modelId="{2000D54C-78E7-49C0-84CB-867C7C28AE17}" type="presParOf" srcId="{FE385114-7579-4AB3-8935-AFC5134F3953}" destId="{475C1DA1-8100-4D4A-83CF-AF65B7B48393}" srcOrd="0" destOrd="0" presId="urn:microsoft.com/office/officeart/2005/8/layout/orgChart1"/>
    <dgm:cxn modelId="{59474322-625B-450E-B897-33DC16804BC6}" type="presParOf" srcId="{FE385114-7579-4AB3-8935-AFC5134F3953}" destId="{63C611A6-836F-4F00-AD80-6F7FFFB5035B}" srcOrd="1" destOrd="0" presId="urn:microsoft.com/office/officeart/2005/8/layout/orgChart1"/>
    <dgm:cxn modelId="{9E36E1A5-28FF-4D16-A281-255805EE467F}" type="presParOf" srcId="{A2C5B228-37E1-419C-9CFD-78367D27F467}" destId="{AE8DA17B-727A-4257-85FB-921B236468FF}" srcOrd="1" destOrd="0" presId="urn:microsoft.com/office/officeart/2005/8/layout/orgChart1"/>
    <dgm:cxn modelId="{B7AF122B-81E0-496E-936E-96B01B80C962}" type="presParOf" srcId="{A2C5B228-37E1-419C-9CFD-78367D27F467}" destId="{46CE4C60-E54C-4650-BC67-1EF99204DAA5}" srcOrd="2" destOrd="0" presId="urn:microsoft.com/office/officeart/2005/8/layout/orgChart1"/>
    <dgm:cxn modelId="{DADA01E8-33CE-445C-A6FD-F0168F63B0AF}" type="presParOf" srcId="{4CEE4100-830C-418F-8AE9-C1FA9E5180FB}" destId="{0F47AD65-4158-42B0-8486-BD5000D26697}" srcOrd="6" destOrd="0" presId="urn:microsoft.com/office/officeart/2005/8/layout/orgChart1"/>
    <dgm:cxn modelId="{67FE8A4C-FBAB-4533-B2FF-4F5A2B156A10}" type="presParOf" srcId="{4CEE4100-830C-418F-8AE9-C1FA9E5180FB}" destId="{44338CA5-7D17-4B35-9D55-78695D68469E}" srcOrd="7" destOrd="0" presId="urn:microsoft.com/office/officeart/2005/8/layout/orgChart1"/>
    <dgm:cxn modelId="{E63DC1F1-C977-4AD3-9611-B574A1E3FD86}" type="presParOf" srcId="{44338CA5-7D17-4B35-9D55-78695D68469E}" destId="{0DF8F479-79A6-4686-8DD7-891F4095A4ED}" srcOrd="0" destOrd="0" presId="urn:microsoft.com/office/officeart/2005/8/layout/orgChart1"/>
    <dgm:cxn modelId="{A34314F6-41C5-4742-959C-D6C67FF044AD}" type="presParOf" srcId="{0DF8F479-79A6-4686-8DD7-891F4095A4ED}" destId="{F3A31D38-B2A2-4E36-89A6-4B25B590BBD9}" srcOrd="0" destOrd="0" presId="urn:microsoft.com/office/officeart/2005/8/layout/orgChart1"/>
    <dgm:cxn modelId="{9367961A-FD62-46D0-821C-8DB09CBA31C3}" type="presParOf" srcId="{0DF8F479-79A6-4686-8DD7-891F4095A4ED}" destId="{0244D258-F1D8-4EE1-BCB7-EDD0CEF74C7A}" srcOrd="1" destOrd="0" presId="urn:microsoft.com/office/officeart/2005/8/layout/orgChart1"/>
    <dgm:cxn modelId="{1203AABE-12B3-44EA-B3CF-369A0C85AE3D}" type="presParOf" srcId="{44338CA5-7D17-4B35-9D55-78695D68469E}" destId="{0405C68B-41F4-413C-87F0-96E6471B8F43}" srcOrd="1" destOrd="0" presId="urn:microsoft.com/office/officeart/2005/8/layout/orgChart1"/>
    <dgm:cxn modelId="{CD30F50A-D302-4636-90B2-E93418D286E7}" type="presParOf" srcId="{44338CA5-7D17-4B35-9D55-78695D68469E}" destId="{D940FBD8-2D37-4647-8F2F-6B749E502A8F}" srcOrd="2" destOrd="0" presId="urn:microsoft.com/office/officeart/2005/8/layout/orgChart1"/>
    <dgm:cxn modelId="{7DBD3EDD-D63C-4B9F-9CA4-3158948152C6}" type="presParOf" srcId="{3F845AAF-4030-4BEE-9E2F-AFE18CFAC3B8}" destId="{15A8C7F4-2C9C-4D76-A51D-A365CF6A78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1CA283-01A4-4C90-B82B-FA907DDEF2D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E99803DD-9590-4ECE-89C9-90EEF57B834D}">
      <dgm:prSet/>
      <dgm:spPr/>
      <dgm:t>
        <a:bodyPr/>
        <a:lstStyle/>
        <a:p>
          <a:pPr rtl="0"/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Estandarización de criterios utilizada para decidir si cada caso se clasifica o no como parte del brote </a:t>
          </a:r>
        </a:p>
      </dgm:t>
    </dgm:pt>
    <dgm:pt modelId="{45E02CBE-2504-4263-96B8-FC727DC7E14C}" type="parTrans" cxnId="{CE3F83C0-84F1-4639-ABAC-7FDDDD8B05D7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15340-3FFF-4B95-82BC-B2BC2C15595E}" type="sibTrans" cxnId="{CE3F83C0-84F1-4639-ABAC-7FDDDD8B05D7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928CF-4C17-46E9-B0FF-8BF3F6A88553}">
      <dgm:prSet/>
      <dgm:spPr/>
      <dgm:t>
        <a:bodyPr/>
        <a:lstStyle/>
        <a:p>
          <a:pPr rtl="0"/>
          <a:r>
            <a:rPr lang="es-C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Uso sistemático y uniforme para la búsqueda de casos adicionales y la determinación de la magnitud real del brote. </a:t>
          </a:r>
        </a:p>
      </dgm:t>
    </dgm:pt>
    <dgm:pt modelId="{BB18E88D-A8DD-46FD-9536-715C00317229}" type="parTrans" cxnId="{FD73B16E-55E6-4670-A3AC-0717277C855F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7DBA0-4A26-4BE4-802F-C8D7BC324E5B}" type="sibTrans" cxnId="{FD73B16E-55E6-4670-A3AC-0717277C855F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8FB865-A296-409F-99C4-4B2FFD7FCED7}" type="pres">
      <dgm:prSet presAssocID="{811CA283-01A4-4C90-B82B-FA907DDEF2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699781F-A549-468C-9E84-10A3C434F8DC}" type="pres">
      <dgm:prSet presAssocID="{E99803DD-9590-4ECE-89C9-90EEF57B83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FAD0FA-E3E9-45C8-A4E9-7ED7740217CE}" type="pres">
      <dgm:prSet presAssocID="{1EC15340-3FFF-4B95-82BC-B2BC2C15595E}" presName="spacer" presStyleCnt="0"/>
      <dgm:spPr/>
    </dgm:pt>
    <dgm:pt modelId="{CA24587E-2690-41F0-9E41-7A63CB0BD7C0}" type="pres">
      <dgm:prSet presAssocID="{8E2928CF-4C17-46E9-B0FF-8BF3F6A885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E7ACC0C-E2D8-426B-BF16-61E83A9F9C81}" type="presOf" srcId="{811CA283-01A4-4C90-B82B-FA907DDEF2D9}" destId="{798FB865-A296-409F-99C4-4B2FFD7FCED7}" srcOrd="0" destOrd="0" presId="urn:microsoft.com/office/officeart/2005/8/layout/vList2"/>
    <dgm:cxn modelId="{5101BC26-481A-4BE0-83BB-3B657C3C2689}" type="presOf" srcId="{8E2928CF-4C17-46E9-B0FF-8BF3F6A88553}" destId="{CA24587E-2690-41F0-9E41-7A63CB0BD7C0}" srcOrd="0" destOrd="0" presId="urn:microsoft.com/office/officeart/2005/8/layout/vList2"/>
    <dgm:cxn modelId="{CE3F83C0-84F1-4639-ABAC-7FDDDD8B05D7}" srcId="{811CA283-01A4-4C90-B82B-FA907DDEF2D9}" destId="{E99803DD-9590-4ECE-89C9-90EEF57B834D}" srcOrd="0" destOrd="0" parTransId="{45E02CBE-2504-4263-96B8-FC727DC7E14C}" sibTransId="{1EC15340-3FFF-4B95-82BC-B2BC2C15595E}"/>
    <dgm:cxn modelId="{A48EBB46-FF7F-4375-86BF-1665B81AF30D}" type="presOf" srcId="{E99803DD-9590-4ECE-89C9-90EEF57B834D}" destId="{5699781F-A549-468C-9E84-10A3C434F8DC}" srcOrd="0" destOrd="0" presId="urn:microsoft.com/office/officeart/2005/8/layout/vList2"/>
    <dgm:cxn modelId="{FD73B16E-55E6-4670-A3AC-0717277C855F}" srcId="{811CA283-01A4-4C90-B82B-FA907DDEF2D9}" destId="{8E2928CF-4C17-46E9-B0FF-8BF3F6A88553}" srcOrd="1" destOrd="0" parTransId="{BB18E88D-A8DD-46FD-9536-715C00317229}" sibTransId="{1597DBA0-4A26-4BE4-802F-C8D7BC324E5B}"/>
    <dgm:cxn modelId="{B7D8DB3F-9132-4179-8236-97A804311429}" type="presParOf" srcId="{798FB865-A296-409F-99C4-4B2FFD7FCED7}" destId="{5699781F-A549-468C-9E84-10A3C434F8DC}" srcOrd="0" destOrd="0" presId="urn:microsoft.com/office/officeart/2005/8/layout/vList2"/>
    <dgm:cxn modelId="{0F723B8E-6B00-4B9A-990E-F829EEC86531}" type="presParOf" srcId="{798FB865-A296-409F-99C4-4B2FFD7FCED7}" destId="{16FAD0FA-E3E9-45C8-A4E9-7ED7740217CE}" srcOrd="1" destOrd="0" presId="urn:microsoft.com/office/officeart/2005/8/layout/vList2"/>
    <dgm:cxn modelId="{7B327D20-E62A-430A-9DB7-F4E1D08CAF1B}" type="presParOf" srcId="{798FB865-A296-409F-99C4-4B2FFD7FCED7}" destId="{CA24587E-2690-41F0-9E41-7A63CB0BD7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C1A495-5569-433A-89A3-C5168C1D0D4F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37CDE2D-EB8A-45CB-87B8-8DE5A50CA4A8}">
      <dgm:prSet custT="1"/>
      <dgm:spPr/>
      <dgm:t>
        <a:bodyPr/>
        <a:lstStyle/>
        <a:p>
          <a:pPr rtl="0"/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Caracterizar el brote por </a:t>
          </a:r>
          <a:r>
            <a:rPr lang="es-E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tiempo, lugar y persona</a:t>
          </a:r>
          <a:endParaRPr lang="es-CO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1C8CEA-F426-4E65-A91A-722C1C8A90A5}" type="parTrans" cxnId="{0E497871-F1AC-4BBD-91AF-54B79C5F6AFA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B3805-D0DA-42D0-A646-8BC3962A5F75}" type="sibTrans" cxnId="{0E497871-F1AC-4BBD-91AF-54B79C5F6AFA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AB965-A8DF-4A2E-BF68-B0E52F6633E1}">
      <dgm:prSet custT="1"/>
      <dgm:spPr/>
      <dgm:t>
        <a:bodyPr/>
        <a:lstStyle/>
        <a:p>
          <a:pPr rtl="0"/>
          <a:r>
            <a:rPr lang="es-CO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Tiempo: </a:t>
          </a:r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D2EB1-9E9E-4376-8378-B1AD275018B7}" type="parTrans" cxnId="{0E0E4F1D-EDF2-43BF-BDF4-4E46108F46E3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C5523-B7ED-4777-8ECA-D9677C5AC68D}" type="sibTrans" cxnId="{0E0E4F1D-EDF2-43BF-BDF4-4E46108F46E3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80E7A-4340-416D-A780-D62A17C8677C}">
      <dgm:prSet custT="1"/>
      <dgm:spPr/>
      <dgm:t>
        <a:bodyPr/>
        <a:lstStyle/>
        <a:p>
          <a:pPr rtl="0"/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¿Cuándo ocurrieron los casos?</a:t>
          </a:r>
        </a:p>
      </dgm:t>
    </dgm:pt>
    <dgm:pt modelId="{E4ED9965-7FBB-48F6-864D-DFA789CDFB75}" type="parTrans" cxnId="{53C096BD-97EB-4391-83D2-F89BA2787A46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8D4A1-FF83-4D35-9384-1A309379E753}" type="sibTrans" cxnId="{53C096BD-97EB-4391-83D2-F89BA2787A46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79737-29D7-434E-92D7-87169811E34E}">
      <dgm:prSet custT="1"/>
      <dgm:spPr/>
      <dgm:t>
        <a:bodyPr/>
        <a:lstStyle/>
        <a:p>
          <a:pPr rtl="0"/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¿Cuál es periodo probable de exposición?</a:t>
          </a:r>
        </a:p>
      </dgm:t>
    </dgm:pt>
    <dgm:pt modelId="{5A5114A8-3A7D-4B60-9343-DDFE1BF8F619}" type="parTrans" cxnId="{43A577EB-D1A6-4F18-AF51-1BA4DEB43DBB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F8C69-8143-48F6-8339-55E00B0C55AB}" type="sibTrans" cxnId="{43A577EB-D1A6-4F18-AF51-1BA4DEB43DBB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9DF14-83A3-4C79-90BB-818F8659BD83}">
      <dgm:prSet custT="1"/>
      <dgm:spPr/>
      <dgm:t>
        <a:bodyPr/>
        <a:lstStyle/>
        <a:p>
          <a:pPr rtl="0"/>
          <a:r>
            <a:rPr lang="es-CO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¿Existe incremento de casos?</a:t>
          </a:r>
        </a:p>
      </dgm:t>
    </dgm:pt>
    <dgm:pt modelId="{AE8D287B-7533-469D-94E9-5F438B89EB92}" type="parTrans" cxnId="{C13951CB-99E5-40D0-ADE8-5753F5EA7984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894C4-B185-4171-9443-1FBBB27FC04A}" type="sibTrans" cxnId="{C13951CB-99E5-40D0-ADE8-5753F5EA7984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0EAB7-706A-498C-9FCF-875C89F93B9E}">
      <dgm:prSet custT="1"/>
      <dgm:spPr/>
      <dgm:t>
        <a:bodyPr/>
        <a:lstStyle/>
        <a:p>
          <a:pPr rtl="0"/>
          <a:r>
            <a:rPr lang="es-CO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Lugar</a:t>
          </a:r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</dgm:t>
    </dgm:pt>
    <dgm:pt modelId="{5A03F7ED-3FDC-481A-9813-53E95FAB49A4}" type="parTrans" cxnId="{0726C5E5-B1C2-4860-BF7E-009022E0F240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12F39-4CE1-4103-9933-4734F07B3065}" type="sibTrans" cxnId="{0726C5E5-B1C2-4860-BF7E-009022E0F240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3199C-67BC-4808-8BFD-A6D7EAE6FD57}">
      <dgm:prSet custT="1"/>
      <dgm:spPr/>
      <dgm:t>
        <a:bodyPr/>
        <a:lstStyle/>
        <a:p>
          <a:pPr rtl="0"/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Distribución geográfica más significativa (residencia, trabajo).</a:t>
          </a:r>
        </a:p>
      </dgm:t>
    </dgm:pt>
    <dgm:pt modelId="{5E06A4CE-A226-41C8-B7E7-0865C3F2B125}" type="parTrans" cxnId="{35549D42-F298-4C88-944B-49C3E2AA0FEE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8EAD7-BF78-4312-B633-982A3BE76EEA}" type="sibTrans" cxnId="{35549D42-F298-4C88-944B-49C3E2AA0FEE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966E9-E35A-47BF-A0F5-442BBC7C7797}">
      <dgm:prSet custT="1"/>
      <dgm:spPr/>
      <dgm:t>
        <a:bodyPr/>
        <a:lstStyle/>
        <a:p>
          <a:pPr rtl="0"/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¿Casos nuevos en otras áreas?</a:t>
          </a:r>
        </a:p>
      </dgm:t>
    </dgm:pt>
    <dgm:pt modelId="{EA7F2D1E-B4A1-4650-9042-99712E21BA4E}" type="parTrans" cxnId="{9F7F8424-2229-4E99-B42C-533074F77922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8E689-60AD-4B6E-B462-F28B99E4A617}" type="sibTrans" cxnId="{9F7F8424-2229-4E99-B42C-533074F77922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CF433-9295-4FC4-9CCC-23AE21CF8C64}">
      <dgm:prSet custT="1"/>
      <dgm:spPr/>
      <dgm:t>
        <a:bodyPr/>
        <a:lstStyle/>
        <a:p>
          <a:pPr rtl="0"/>
          <a:r>
            <a:rPr lang="es-CO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Persona: </a:t>
          </a:r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55FBE-E533-499D-89D3-872A420B7F8F}" type="parTrans" cxnId="{DAF03BD1-C206-4881-8941-1A86617A9C52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F1593-374C-4E49-955D-DEF67F4DFB54}" type="sibTrans" cxnId="{DAF03BD1-C206-4881-8941-1A86617A9C52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38897-346E-41DD-B541-E85FF2C64DAF}">
      <dgm:prSet custT="1"/>
      <dgm:spPr/>
      <dgm:t>
        <a:bodyPr/>
        <a:lstStyle/>
        <a:p>
          <a:pPr rtl="0"/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Características de sexo, edad, riesgo de enfermar, factores predisponentes</a:t>
          </a:r>
        </a:p>
      </dgm:t>
    </dgm:pt>
    <dgm:pt modelId="{8240CDEA-363F-4451-90B9-06336F5DE4EF}" type="parTrans" cxnId="{0840AE54-7ACF-4469-9C1D-EE9ED2B96B3E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E5701-8EB1-4010-8498-7022A1B77A8D}" type="sibTrans" cxnId="{0840AE54-7ACF-4469-9C1D-EE9ED2B96B3E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54C39-5524-4FEE-BEEB-49C7E9EF31F7}">
      <dgm:prSet custT="1"/>
      <dgm:spPr/>
      <dgm:t>
        <a:bodyPr/>
        <a:lstStyle/>
        <a:p>
          <a:pPr rtl="0"/>
          <a:r>
            <a:rPr lang="es-CO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Tasas de ataque</a:t>
          </a:r>
        </a:p>
      </dgm:t>
    </dgm:pt>
    <dgm:pt modelId="{A60F89FE-E712-4924-8BB6-7D0A6D41924F}" type="parTrans" cxnId="{27CCADED-894F-4CA2-A0FC-9F4E036FC155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9D276-8DAF-47E7-846F-96577176B088}" type="sibTrans" cxnId="{27CCADED-894F-4CA2-A0FC-9F4E036FC155}">
      <dgm:prSet/>
      <dgm:spPr/>
      <dgm:t>
        <a:bodyPr/>
        <a:lstStyle/>
        <a:p>
          <a:endParaRPr lang="es-CO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DFE4F-0617-4A9B-92F3-05A0FFD67BB4}" type="pres">
      <dgm:prSet presAssocID="{79C1A495-5569-433A-89A3-C5168C1D0D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A9A5BB1-7F29-41DF-BB93-59B0E0CDD154}" type="pres">
      <dgm:prSet presAssocID="{D37CDE2D-EB8A-45CB-87B8-8DE5A50CA4A8}" presName="hierRoot1" presStyleCnt="0">
        <dgm:presLayoutVars>
          <dgm:hierBranch val="init"/>
        </dgm:presLayoutVars>
      </dgm:prSet>
      <dgm:spPr/>
    </dgm:pt>
    <dgm:pt modelId="{AD9DDFFE-17D3-4064-AB40-032D61E3159E}" type="pres">
      <dgm:prSet presAssocID="{D37CDE2D-EB8A-45CB-87B8-8DE5A50CA4A8}" presName="rootComposite1" presStyleCnt="0"/>
      <dgm:spPr/>
    </dgm:pt>
    <dgm:pt modelId="{F4CE2084-6401-45C7-96F6-9B3E3F7C56DC}" type="pres">
      <dgm:prSet presAssocID="{D37CDE2D-EB8A-45CB-87B8-8DE5A50CA4A8}" presName="rootText1" presStyleLbl="node0" presStyleIdx="0" presStyleCnt="1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1074D0-955C-4A6C-BDCF-3F47C480D3EC}" type="pres">
      <dgm:prSet presAssocID="{D37CDE2D-EB8A-45CB-87B8-8DE5A50CA4A8}" presName="rootConnector1" presStyleLbl="node1" presStyleIdx="0" presStyleCnt="0"/>
      <dgm:spPr/>
      <dgm:t>
        <a:bodyPr/>
        <a:lstStyle/>
        <a:p>
          <a:endParaRPr lang="es-CO"/>
        </a:p>
      </dgm:t>
    </dgm:pt>
    <dgm:pt modelId="{3BA01E12-9C20-4435-9A27-624FBE715975}" type="pres">
      <dgm:prSet presAssocID="{D37CDE2D-EB8A-45CB-87B8-8DE5A50CA4A8}" presName="hierChild2" presStyleCnt="0"/>
      <dgm:spPr/>
    </dgm:pt>
    <dgm:pt modelId="{619EF6A7-55A1-45A8-8390-CBF0B40158BF}" type="pres">
      <dgm:prSet presAssocID="{015D2EB1-9E9E-4376-8378-B1AD275018B7}" presName="Name64" presStyleLbl="parChTrans1D2" presStyleIdx="0" presStyleCnt="3"/>
      <dgm:spPr/>
      <dgm:t>
        <a:bodyPr/>
        <a:lstStyle/>
        <a:p>
          <a:endParaRPr lang="es-CO"/>
        </a:p>
      </dgm:t>
    </dgm:pt>
    <dgm:pt modelId="{10C67E2F-8EB5-4297-AD9D-840BB1960CEA}" type="pres">
      <dgm:prSet presAssocID="{584AB965-A8DF-4A2E-BF68-B0E52F6633E1}" presName="hierRoot2" presStyleCnt="0">
        <dgm:presLayoutVars>
          <dgm:hierBranch val="init"/>
        </dgm:presLayoutVars>
      </dgm:prSet>
      <dgm:spPr/>
    </dgm:pt>
    <dgm:pt modelId="{3E00816D-D04B-4FB0-8BB6-331887935ACE}" type="pres">
      <dgm:prSet presAssocID="{584AB965-A8DF-4A2E-BF68-B0E52F6633E1}" presName="rootComposite" presStyleCnt="0"/>
      <dgm:spPr/>
    </dgm:pt>
    <dgm:pt modelId="{2CE5B1A7-105D-49FC-95F4-38B6FF78BA8E}" type="pres">
      <dgm:prSet presAssocID="{584AB965-A8DF-4A2E-BF68-B0E52F6633E1}" presName="rootText" presStyleLbl="node2" presStyleIdx="0" presStyleCnt="3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4CB24A-7193-485D-9159-CB2CF2A0E116}" type="pres">
      <dgm:prSet presAssocID="{584AB965-A8DF-4A2E-BF68-B0E52F6633E1}" presName="rootConnector" presStyleLbl="node2" presStyleIdx="0" presStyleCnt="3"/>
      <dgm:spPr/>
      <dgm:t>
        <a:bodyPr/>
        <a:lstStyle/>
        <a:p>
          <a:endParaRPr lang="es-CO"/>
        </a:p>
      </dgm:t>
    </dgm:pt>
    <dgm:pt modelId="{438E3A58-B298-4BA7-AEB6-F4F225144A18}" type="pres">
      <dgm:prSet presAssocID="{584AB965-A8DF-4A2E-BF68-B0E52F6633E1}" presName="hierChild4" presStyleCnt="0"/>
      <dgm:spPr/>
    </dgm:pt>
    <dgm:pt modelId="{301DC997-B8D2-4376-ADA6-1526027FE7C1}" type="pres">
      <dgm:prSet presAssocID="{E4ED9965-7FBB-48F6-864D-DFA789CDFB75}" presName="Name64" presStyleLbl="parChTrans1D3" presStyleIdx="0" presStyleCnt="7"/>
      <dgm:spPr/>
      <dgm:t>
        <a:bodyPr/>
        <a:lstStyle/>
        <a:p>
          <a:endParaRPr lang="es-CO"/>
        </a:p>
      </dgm:t>
    </dgm:pt>
    <dgm:pt modelId="{BA4F5CA8-E28C-4109-A26B-54AF01A26B5D}" type="pres">
      <dgm:prSet presAssocID="{9FD80E7A-4340-416D-A780-D62A17C8677C}" presName="hierRoot2" presStyleCnt="0">
        <dgm:presLayoutVars>
          <dgm:hierBranch val="init"/>
        </dgm:presLayoutVars>
      </dgm:prSet>
      <dgm:spPr/>
    </dgm:pt>
    <dgm:pt modelId="{F56726FA-456F-4A84-91F5-2422746E0581}" type="pres">
      <dgm:prSet presAssocID="{9FD80E7A-4340-416D-A780-D62A17C8677C}" presName="rootComposite" presStyleCnt="0"/>
      <dgm:spPr/>
    </dgm:pt>
    <dgm:pt modelId="{29D1DAFE-B38F-4A64-B58D-2A7425D4FDB6}" type="pres">
      <dgm:prSet presAssocID="{9FD80E7A-4340-416D-A780-D62A17C8677C}" presName="rootText" presStyleLbl="node3" presStyleIdx="0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7005D69-5BD6-441A-A6BE-76E3B5BFB2F9}" type="pres">
      <dgm:prSet presAssocID="{9FD80E7A-4340-416D-A780-D62A17C8677C}" presName="rootConnector" presStyleLbl="node3" presStyleIdx="0" presStyleCnt="7"/>
      <dgm:spPr/>
      <dgm:t>
        <a:bodyPr/>
        <a:lstStyle/>
        <a:p>
          <a:endParaRPr lang="es-CO"/>
        </a:p>
      </dgm:t>
    </dgm:pt>
    <dgm:pt modelId="{F93A7438-AB64-448B-8973-96FEB9C3909C}" type="pres">
      <dgm:prSet presAssocID="{9FD80E7A-4340-416D-A780-D62A17C8677C}" presName="hierChild4" presStyleCnt="0"/>
      <dgm:spPr/>
    </dgm:pt>
    <dgm:pt modelId="{C56405BB-8922-4E08-8B04-9F045D6C9E20}" type="pres">
      <dgm:prSet presAssocID="{9FD80E7A-4340-416D-A780-D62A17C8677C}" presName="hierChild5" presStyleCnt="0"/>
      <dgm:spPr/>
    </dgm:pt>
    <dgm:pt modelId="{66A85095-DE7D-4A67-AFD7-4DD0C68D0898}" type="pres">
      <dgm:prSet presAssocID="{5A5114A8-3A7D-4B60-9343-DDFE1BF8F619}" presName="Name64" presStyleLbl="parChTrans1D3" presStyleIdx="1" presStyleCnt="7"/>
      <dgm:spPr/>
      <dgm:t>
        <a:bodyPr/>
        <a:lstStyle/>
        <a:p>
          <a:endParaRPr lang="es-CO"/>
        </a:p>
      </dgm:t>
    </dgm:pt>
    <dgm:pt modelId="{E3298257-EE8D-4BD3-A77F-5AADDAE3753A}" type="pres">
      <dgm:prSet presAssocID="{41A79737-29D7-434E-92D7-87169811E34E}" presName="hierRoot2" presStyleCnt="0">
        <dgm:presLayoutVars>
          <dgm:hierBranch val="init"/>
        </dgm:presLayoutVars>
      </dgm:prSet>
      <dgm:spPr/>
    </dgm:pt>
    <dgm:pt modelId="{F3288B3B-FE5E-47AE-A138-73BE0C3D3003}" type="pres">
      <dgm:prSet presAssocID="{41A79737-29D7-434E-92D7-87169811E34E}" presName="rootComposite" presStyleCnt="0"/>
      <dgm:spPr/>
    </dgm:pt>
    <dgm:pt modelId="{D718FC49-0B2F-41E9-BF59-FCC383506774}" type="pres">
      <dgm:prSet presAssocID="{41A79737-29D7-434E-92D7-87169811E34E}" presName="rootText" presStyleLbl="node3" presStyleIdx="1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C0CC2B-B57A-43F5-8D84-66E24CF21092}" type="pres">
      <dgm:prSet presAssocID="{41A79737-29D7-434E-92D7-87169811E34E}" presName="rootConnector" presStyleLbl="node3" presStyleIdx="1" presStyleCnt="7"/>
      <dgm:spPr/>
      <dgm:t>
        <a:bodyPr/>
        <a:lstStyle/>
        <a:p>
          <a:endParaRPr lang="es-CO"/>
        </a:p>
      </dgm:t>
    </dgm:pt>
    <dgm:pt modelId="{CFE9D398-C6D6-4315-9EE9-48C87982DAF9}" type="pres">
      <dgm:prSet presAssocID="{41A79737-29D7-434E-92D7-87169811E34E}" presName="hierChild4" presStyleCnt="0"/>
      <dgm:spPr/>
    </dgm:pt>
    <dgm:pt modelId="{C8C9C5DC-149E-4AF8-99E0-865E50FA78E7}" type="pres">
      <dgm:prSet presAssocID="{41A79737-29D7-434E-92D7-87169811E34E}" presName="hierChild5" presStyleCnt="0"/>
      <dgm:spPr/>
    </dgm:pt>
    <dgm:pt modelId="{B7A05E02-30AD-4DD1-AB0A-C39FD421C39C}" type="pres">
      <dgm:prSet presAssocID="{AE8D287B-7533-469D-94E9-5F438B89EB92}" presName="Name64" presStyleLbl="parChTrans1D3" presStyleIdx="2" presStyleCnt="7"/>
      <dgm:spPr/>
      <dgm:t>
        <a:bodyPr/>
        <a:lstStyle/>
        <a:p>
          <a:endParaRPr lang="es-CO"/>
        </a:p>
      </dgm:t>
    </dgm:pt>
    <dgm:pt modelId="{A1425B6E-7B69-4888-AEF8-96AF00110C29}" type="pres">
      <dgm:prSet presAssocID="{3A19DF14-83A3-4C79-90BB-818F8659BD83}" presName="hierRoot2" presStyleCnt="0">
        <dgm:presLayoutVars>
          <dgm:hierBranch val="init"/>
        </dgm:presLayoutVars>
      </dgm:prSet>
      <dgm:spPr/>
    </dgm:pt>
    <dgm:pt modelId="{029B521F-9266-44A0-91E7-C5CF072B78DA}" type="pres">
      <dgm:prSet presAssocID="{3A19DF14-83A3-4C79-90BB-818F8659BD83}" presName="rootComposite" presStyleCnt="0"/>
      <dgm:spPr/>
    </dgm:pt>
    <dgm:pt modelId="{BB66D0C2-C708-44B8-BA47-5EF5BF6DFBAD}" type="pres">
      <dgm:prSet presAssocID="{3A19DF14-83A3-4C79-90BB-818F8659BD83}" presName="rootText" presStyleLbl="node3" presStyleIdx="2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9E5B8D-C99C-45AC-BC8D-D288F4588064}" type="pres">
      <dgm:prSet presAssocID="{3A19DF14-83A3-4C79-90BB-818F8659BD83}" presName="rootConnector" presStyleLbl="node3" presStyleIdx="2" presStyleCnt="7"/>
      <dgm:spPr/>
      <dgm:t>
        <a:bodyPr/>
        <a:lstStyle/>
        <a:p>
          <a:endParaRPr lang="es-CO"/>
        </a:p>
      </dgm:t>
    </dgm:pt>
    <dgm:pt modelId="{FB82CC20-6CCE-485F-A7CA-C1EF4CD64AF2}" type="pres">
      <dgm:prSet presAssocID="{3A19DF14-83A3-4C79-90BB-818F8659BD83}" presName="hierChild4" presStyleCnt="0"/>
      <dgm:spPr/>
    </dgm:pt>
    <dgm:pt modelId="{2C366F9D-872D-43A7-98BD-36727CE0A2B8}" type="pres">
      <dgm:prSet presAssocID="{3A19DF14-83A3-4C79-90BB-818F8659BD83}" presName="hierChild5" presStyleCnt="0"/>
      <dgm:spPr/>
    </dgm:pt>
    <dgm:pt modelId="{C6254181-393D-4682-A599-9CEFDE7F984F}" type="pres">
      <dgm:prSet presAssocID="{584AB965-A8DF-4A2E-BF68-B0E52F6633E1}" presName="hierChild5" presStyleCnt="0"/>
      <dgm:spPr/>
    </dgm:pt>
    <dgm:pt modelId="{DC4FAAB1-87BC-41A0-8B3B-10DA61B4FEF4}" type="pres">
      <dgm:prSet presAssocID="{5A03F7ED-3FDC-481A-9813-53E95FAB49A4}" presName="Name64" presStyleLbl="parChTrans1D2" presStyleIdx="1" presStyleCnt="3"/>
      <dgm:spPr/>
      <dgm:t>
        <a:bodyPr/>
        <a:lstStyle/>
        <a:p>
          <a:endParaRPr lang="es-CO"/>
        </a:p>
      </dgm:t>
    </dgm:pt>
    <dgm:pt modelId="{B6B25674-ADDF-439B-BF4B-C9D345335729}" type="pres">
      <dgm:prSet presAssocID="{A6E0EAB7-706A-498C-9FCF-875C89F93B9E}" presName="hierRoot2" presStyleCnt="0">
        <dgm:presLayoutVars>
          <dgm:hierBranch val="init"/>
        </dgm:presLayoutVars>
      </dgm:prSet>
      <dgm:spPr/>
    </dgm:pt>
    <dgm:pt modelId="{43EC6CA5-81FA-4E01-9731-7A15DA2BE899}" type="pres">
      <dgm:prSet presAssocID="{A6E0EAB7-706A-498C-9FCF-875C89F93B9E}" presName="rootComposite" presStyleCnt="0"/>
      <dgm:spPr/>
    </dgm:pt>
    <dgm:pt modelId="{51040DB9-7267-4A4A-A80F-D4412CC01A1A}" type="pres">
      <dgm:prSet presAssocID="{A6E0EAB7-706A-498C-9FCF-875C89F93B9E}" presName="rootText" presStyleLbl="node2" presStyleIdx="1" presStyleCnt="3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CB6269C-8087-4E54-870B-4FC11FE1C18F}" type="pres">
      <dgm:prSet presAssocID="{A6E0EAB7-706A-498C-9FCF-875C89F93B9E}" presName="rootConnector" presStyleLbl="node2" presStyleIdx="1" presStyleCnt="3"/>
      <dgm:spPr/>
      <dgm:t>
        <a:bodyPr/>
        <a:lstStyle/>
        <a:p>
          <a:endParaRPr lang="es-CO"/>
        </a:p>
      </dgm:t>
    </dgm:pt>
    <dgm:pt modelId="{09AC0068-9597-4BA5-8BB9-0B1852EAC234}" type="pres">
      <dgm:prSet presAssocID="{A6E0EAB7-706A-498C-9FCF-875C89F93B9E}" presName="hierChild4" presStyleCnt="0"/>
      <dgm:spPr/>
    </dgm:pt>
    <dgm:pt modelId="{EBFE850D-87D3-4270-A9F4-23460DC2E049}" type="pres">
      <dgm:prSet presAssocID="{5E06A4CE-A226-41C8-B7E7-0865C3F2B125}" presName="Name64" presStyleLbl="parChTrans1D3" presStyleIdx="3" presStyleCnt="7"/>
      <dgm:spPr/>
      <dgm:t>
        <a:bodyPr/>
        <a:lstStyle/>
        <a:p>
          <a:endParaRPr lang="es-CO"/>
        </a:p>
      </dgm:t>
    </dgm:pt>
    <dgm:pt modelId="{B9DF96C9-A7F8-4B18-86F8-789CC89FEEF7}" type="pres">
      <dgm:prSet presAssocID="{D3D3199C-67BC-4808-8BFD-A6D7EAE6FD57}" presName="hierRoot2" presStyleCnt="0">
        <dgm:presLayoutVars>
          <dgm:hierBranch val="init"/>
        </dgm:presLayoutVars>
      </dgm:prSet>
      <dgm:spPr/>
    </dgm:pt>
    <dgm:pt modelId="{C1E7DB9C-23DD-4BDA-B267-8DE2ABAA5EAC}" type="pres">
      <dgm:prSet presAssocID="{D3D3199C-67BC-4808-8BFD-A6D7EAE6FD57}" presName="rootComposite" presStyleCnt="0"/>
      <dgm:spPr/>
    </dgm:pt>
    <dgm:pt modelId="{34B8A851-2E41-4541-A86B-02DA00C630D7}" type="pres">
      <dgm:prSet presAssocID="{D3D3199C-67BC-4808-8BFD-A6D7EAE6FD57}" presName="rootText" presStyleLbl="node3" presStyleIdx="3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2880A7-ADB4-43D4-AC02-AD2F56C63D01}" type="pres">
      <dgm:prSet presAssocID="{D3D3199C-67BC-4808-8BFD-A6D7EAE6FD57}" presName="rootConnector" presStyleLbl="node3" presStyleIdx="3" presStyleCnt="7"/>
      <dgm:spPr/>
      <dgm:t>
        <a:bodyPr/>
        <a:lstStyle/>
        <a:p>
          <a:endParaRPr lang="es-CO"/>
        </a:p>
      </dgm:t>
    </dgm:pt>
    <dgm:pt modelId="{EAE18838-3F9D-446C-97D9-DEBD46BC087F}" type="pres">
      <dgm:prSet presAssocID="{D3D3199C-67BC-4808-8BFD-A6D7EAE6FD57}" presName="hierChild4" presStyleCnt="0"/>
      <dgm:spPr/>
    </dgm:pt>
    <dgm:pt modelId="{1D465B74-356C-4344-8E9F-7F3FDC9E53C2}" type="pres">
      <dgm:prSet presAssocID="{D3D3199C-67BC-4808-8BFD-A6D7EAE6FD57}" presName="hierChild5" presStyleCnt="0"/>
      <dgm:spPr/>
    </dgm:pt>
    <dgm:pt modelId="{D3F99D51-FAFE-4D1F-A2BE-A6BE353BE6A2}" type="pres">
      <dgm:prSet presAssocID="{EA7F2D1E-B4A1-4650-9042-99712E21BA4E}" presName="Name64" presStyleLbl="parChTrans1D3" presStyleIdx="4" presStyleCnt="7"/>
      <dgm:spPr/>
      <dgm:t>
        <a:bodyPr/>
        <a:lstStyle/>
        <a:p>
          <a:endParaRPr lang="es-CO"/>
        </a:p>
      </dgm:t>
    </dgm:pt>
    <dgm:pt modelId="{E91C246A-C57B-44F0-A0E2-13DA1C6F5203}" type="pres">
      <dgm:prSet presAssocID="{DF6966E9-E35A-47BF-A0F5-442BBC7C7797}" presName="hierRoot2" presStyleCnt="0">
        <dgm:presLayoutVars>
          <dgm:hierBranch val="init"/>
        </dgm:presLayoutVars>
      </dgm:prSet>
      <dgm:spPr/>
    </dgm:pt>
    <dgm:pt modelId="{EC61193B-7892-47C6-9701-D2100E292C64}" type="pres">
      <dgm:prSet presAssocID="{DF6966E9-E35A-47BF-A0F5-442BBC7C7797}" presName="rootComposite" presStyleCnt="0"/>
      <dgm:spPr/>
    </dgm:pt>
    <dgm:pt modelId="{B5ECC3EB-FDA2-4D41-9B0C-9D7FAE48B2CA}" type="pres">
      <dgm:prSet presAssocID="{DF6966E9-E35A-47BF-A0F5-442BBC7C7797}" presName="rootText" presStyleLbl="node3" presStyleIdx="4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9206F0-9211-4E21-8186-62E95E820D57}" type="pres">
      <dgm:prSet presAssocID="{DF6966E9-E35A-47BF-A0F5-442BBC7C7797}" presName="rootConnector" presStyleLbl="node3" presStyleIdx="4" presStyleCnt="7"/>
      <dgm:spPr/>
      <dgm:t>
        <a:bodyPr/>
        <a:lstStyle/>
        <a:p>
          <a:endParaRPr lang="es-CO"/>
        </a:p>
      </dgm:t>
    </dgm:pt>
    <dgm:pt modelId="{24C6182A-7DCC-4D56-853D-D60D79BF6C79}" type="pres">
      <dgm:prSet presAssocID="{DF6966E9-E35A-47BF-A0F5-442BBC7C7797}" presName="hierChild4" presStyleCnt="0"/>
      <dgm:spPr/>
    </dgm:pt>
    <dgm:pt modelId="{C57213FF-7639-4CBE-9BB7-EA59AF6B4D84}" type="pres">
      <dgm:prSet presAssocID="{DF6966E9-E35A-47BF-A0F5-442BBC7C7797}" presName="hierChild5" presStyleCnt="0"/>
      <dgm:spPr/>
    </dgm:pt>
    <dgm:pt modelId="{1F56D09B-B26B-4059-8EF0-666264D108BB}" type="pres">
      <dgm:prSet presAssocID="{A6E0EAB7-706A-498C-9FCF-875C89F93B9E}" presName="hierChild5" presStyleCnt="0"/>
      <dgm:spPr/>
    </dgm:pt>
    <dgm:pt modelId="{251AC91D-17B6-4E32-8F58-CFD7EE5A5DF5}" type="pres">
      <dgm:prSet presAssocID="{57D55FBE-E533-499D-89D3-872A420B7F8F}" presName="Name64" presStyleLbl="parChTrans1D2" presStyleIdx="2" presStyleCnt="3"/>
      <dgm:spPr/>
      <dgm:t>
        <a:bodyPr/>
        <a:lstStyle/>
        <a:p>
          <a:endParaRPr lang="es-CO"/>
        </a:p>
      </dgm:t>
    </dgm:pt>
    <dgm:pt modelId="{9D04F6FD-C758-4861-A7EA-243E22ACE260}" type="pres">
      <dgm:prSet presAssocID="{E58CF433-9295-4FC4-9CCC-23AE21CF8C64}" presName="hierRoot2" presStyleCnt="0">
        <dgm:presLayoutVars>
          <dgm:hierBranch val="init"/>
        </dgm:presLayoutVars>
      </dgm:prSet>
      <dgm:spPr/>
    </dgm:pt>
    <dgm:pt modelId="{729E1643-EAB6-4C2A-A64E-A38F2D9B947A}" type="pres">
      <dgm:prSet presAssocID="{E58CF433-9295-4FC4-9CCC-23AE21CF8C64}" presName="rootComposite" presStyleCnt="0"/>
      <dgm:spPr/>
    </dgm:pt>
    <dgm:pt modelId="{3DFE0453-C7C8-4AF2-A4B8-2723AAB50E3B}" type="pres">
      <dgm:prSet presAssocID="{E58CF433-9295-4FC4-9CCC-23AE21CF8C64}" presName="rootText" presStyleLbl="node2" presStyleIdx="2" presStyleCnt="3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57E618-7D44-4430-8585-E3E50E025D73}" type="pres">
      <dgm:prSet presAssocID="{E58CF433-9295-4FC4-9CCC-23AE21CF8C64}" presName="rootConnector" presStyleLbl="node2" presStyleIdx="2" presStyleCnt="3"/>
      <dgm:spPr/>
      <dgm:t>
        <a:bodyPr/>
        <a:lstStyle/>
        <a:p>
          <a:endParaRPr lang="es-CO"/>
        </a:p>
      </dgm:t>
    </dgm:pt>
    <dgm:pt modelId="{E1A615B7-46B8-4EDE-A1B9-DE82EE14BB1E}" type="pres">
      <dgm:prSet presAssocID="{E58CF433-9295-4FC4-9CCC-23AE21CF8C64}" presName="hierChild4" presStyleCnt="0"/>
      <dgm:spPr/>
    </dgm:pt>
    <dgm:pt modelId="{EAA26E6E-2BCE-4B5C-BD90-21ACA997D30B}" type="pres">
      <dgm:prSet presAssocID="{8240CDEA-363F-4451-90B9-06336F5DE4EF}" presName="Name64" presStyleLbl="parChTrans1D3" presStyleIdx="5" presStyleCnt="7"/>
      <dgm:spPr/>
      <dgm:t>
        <a:bodyPr/>
        <a:lstStyle/>
        <a:p>
          <a:endParaRPr lang="es-CO"/>
        </a:p>
      </dgm:t>
    </dgm:pt>
    <dgm:pt modelId="{1063590D-CDA6-44DA-98CE-F73D9CB4D361}" type="pres">
      <dgm:prSet presAssocID="{0F638897-346E-41DD-B541-E85FF2C64DAF}" presName="hierRoot2" presStyleCnt="0">
        <dgm:presLayoutVars>
          <dgm:hierBranch val="init"/>
        </dgm:presLayoutVars>
      </dgm:prSet>
      <dgm:spPr/>
    </dgm:pt>
    <dgm:pt modelId="{91A083B4-E6DC-4219-985A-B73B8521B6BA}" type="pres">
      <dgm:prSet presAssocID="{0F638897-346E-41DD-B541-E85FF2C64DAF}" presName="rootComposite" presStyleCnt="0"/>
      <dgm:spPr/>
    </dgm:pt>
    <dgm:pt modelId="{1D9A579C-9D62-48E9-BA0B-05EA139F165A}" type="pres">
      <dgm:prSet presAssocID="{0F638897-346E-41DD-B541-E85FF2C64DAF}" presName="rootText" presStyleLbl="node3" presStyleIdx="5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01E6DC-9907-4F7E-8D99-6F9F6C98DA0D}" type="pres">
      <dgm:prSet presAssocID="{0F638897-346E-41DD-B541-E85FF2C64DAF}" presName="rootConnector" presStyleLbl="node3" presStyleIdx="5" presStyleCnt="7"/>
      <dgm:spPr/>
      <dgm:t>
        <a:bodyPr/>
        <a:lstStyle/>
        <a:p>
          <a:endParaRPr lang="es-CO"/>
        </a:p>
      </dgm:t>
    </dgm:pt>
    <dgm:pt modelId="{0BFEB4A1-D6D0-489A-AEA3-AE4C71CF3796}" type="pres">
      <dgm:prSet presAssocID="{0F638897-346E-41DD-B541-E85FF2C64DAF}" presName="hierChild4" presStyleCnt="0"/>
      <dgm:spPr/>
    </dgm:pt>
    <dgm:pt modelId="{714FA67F-171B-4228-AF65-C74D9364BD73}" type="pres">
      <dgm:prSet presAssocID="{0F638897-346E-41DD-B541-E85FF2C64DAF}" presName="hierChild5" presStyleCnt="0"/>
      <dgm:spPr/>
    </dgm:pt>
    <dgm:pt modelId="{8070E610-EE57-4844-81D2-1E813B8FEF5C}" type="pres">
      <dgm:prSet presAssocID="{A60F89FE-E712-4924-8BB6-7D0A6D41924F}" presName="Name64" presStyleLbl="parChTrans1D3" presStyleIdx="6" presStyleCnt="7"/>
      <dgm:spPr/>
      <dgm:t>
        <a:bodyPr/>
        <a:lstStyle/>
        <a:p>
          <a:endParaRPr lang="es-CO"/>
        </a:p>
      </dgm:t>
    </dgm:pt>
    <dgm:pt modelId="{C7878803-9620-4F0C-8725-E1B10BD21534}" type="pres">
      <dgm:prSet presAssocID="{67154C39-5524-4FEE-BEEB-49C7E9EF31F7}" presName="hierRoot2" presStyleCnt="0">
        <dgm:presLayoutVars>
          <dgm:hierBranch val="init"/>
        </dgm:presLayoutVars>
      </dgm:prSet>
      <dgm:spPr/>
    </dgm:pt>
    <dgm:pt modelId="{AED625D3-E171-4E27-B4C8-E52460AF5BA2}" type="pres">
      <dgm:prSet presAssocID="{67154C39-5524-4FEE-BEEB-49C7E9EF31F7}" presName="rootComposite" presStyleCnt="0"/>
      <dgm:spPr/>
    </dgm:pt>
    <dgm:pt modelId="{F4AC7704-96DD-486A-8273-5D5BB7D678E0}" type="pres">
      <dgm:prSet presAssocID="{67154C39-5524-4FEE-BEEB-49C7E9EF31F7}" presName="rootText" presStyleLbl="node3" presStyleIdx="6" presStyleCnt="7" custScaleX="1744293" custScaleY="9901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99CBA2-D56F-4F93-BC92-EA06A836A6DD}" type="pres">
      <dgm:prSet presAssocID="{67154C39-5524-4FEE-BEEB-49C7E9EF31F7}" presName="rootConnector" presStyleLbl="node3" presStyleIdx="6" presStyleCnt="7"/>
      <dgm:spPr/>
      <dgm:t>
        <a:bodyPr/>
        <a:lstStyle/>
        <a:p>
          <a:endParaRPr lang="es-CO"/>
        </a:p>
      </dgm:t>
    </dgm:pt>
    <dgm:pt modelId="{2F4139D6-DF9D-40B1-A5A7-CEBE29D74BB6}" type="pres">
      <dgm:prSet presAssocID="{67154C39-5524-4FEE-BEEB-49C7E9EF31F7}" presName="hierChild4" presStyleCnt="0"/>
      <dgm:spPr/>
    </dgm:pt>
    <dgm:pt modelId="{C1B4F2A8-C359-4AB7-B7E9-449E3898C164}" type="pres">
      <dgm:prSet presAssocID="{67154C39-5524-4FEE-BEEB-49C7E9EF31F7}" presName="hierChild5" presStyleCnt="0"/>
      <dgm:spPr/>
    </dgm:pt>
    <dgm:pt modelId="{332C8A47-7EFF-482D-875A-FAD3DA9E0D72}" type="pres">
      <dgm:prSet presAssocID="{E58CF433-9295-4FC4-9CCC-23AE21CF8C64}" presName="hierChild5" presStyleCnt="0"/>
      <dgm:spPr/>
    </dgm:pt>
    <dgm:pt modelId="{CB417C8E-C533-4D60-B48D-56344A6BBE71}" type="pres">
      <dgm:prSet presAssocID="{D37CDE2D-EB8A-45CB-87B8-8DE5A50CA4A8}" presName="hierChild3" presStyleCnt="0"/>
      <dgm:spPr/>
    </dgm:pt>
  </dgm:ptLst>
  <dgm:cxnLst>
    <dgm:cxn modelId="{1E6AD2FA-A839-407F-97D8-C807B6EA0635}" type="presOf" srcId="{41A79737-29D7-434E-92D7-87169811E34E}" destId="{23C0CC2B-B57A-43F5-8D84-66E24CF21092}" srcOrd="1" destOrd="0" presId="urn:microsoft.com/office/officeart/2009/3/layout/HorizontalOrganizationChart"/>
    <dgm:cxn modelId="{490D1105-DFEA-4E49-A0B6-3E9AFABF122E}" type="presOf" srcId="{57D55FBE-E533-499D-89D3-872A420B7F8F}" destId="{251AC91D-17B6-4E32-8F58-CFD7EE5A5DF5}" srcOrd="0" destOrd="0" presId="urn:microsoft.com/office/officeart/2009/3/layout/HorizontalOrganizationChart"/>
    <dgm:cxn modelId="{8EA91EE4-3EAC-442A-9140-6F5B08BB157A}" type="presOf" srcId="{9FD80E7A-4340-416D-A780-D62A17C8677C}" destId="{87005D69-5BD6-441A-A6BE-76E3B5BFB2F9}" srcOrd="1" destOrd="0" presId="urn:microsoft.com/office/officeart/2009/3/layout/HorizontalOrganizationChart"/>
    <dgm:cxn modelId="{0726C5E5-B1C2-4860-BF7E-009022E0F240}" srcId="{D37CDE2D-EB8A-45CB-87B8-8DE5A50CA4A8}" destId="{A6E0EAB7-706A-498C-9FCF-875C89F93B9E}" srcOrd="1" destOrd="0" parTransId="{5A03F7ED-3FDC-481A-9813-53E95FAB49A4}" sibTransId="{2DF12F39-4CE1-4103-9933-4734F07B3065}"/>
    <dgm:cxn modelId="{53C096BD-97EB-4391-83D2-F89BA2787A46}" srcId="{584AB965-A8DF-4A2E-BF68-B0E52F6633E1}" destId="{9FD80E7A-4340-416D-A780-D62A17C8677C}" srcOrd="0" destOrd="0" parTransId="{E4ED9965-7FBB-48F6-864D-DFA789CDFB75}" sibTransId="{5658D4A1-FF83-4D35-9384-1A309379E753}"/>
    <dgm:cxn modelId="{2D084693-34F3-4C56-ABBA-0EAEF55DE358}" type="presOf" srcId="{67154C39-5524-4FEE-BEEB-49C7E9EF31F7}" destId="{F4AC7704-96DD-486A-8273-5D5BB7D678E0}" srcOrd="0" destOrd="0" presId="urn:microsoft.com/office/officeart/2009/3/layout/HorizontalOrganizationChart"/>
    <dgm:cxn modelId="{C13951CB-99E5-40D0-ADE8-5753F5EA7984}" srcId="{584AB965-A8DF-4A2E-BF68-B0E52F6633E1}" destId="{3A19DF14-83A3-4C79-90BB-818F8659BD83}" srcOrd="2" destOrd="0" parTransId="{AE8D287B-7533-469D-94E9-5F438B89EB92}" sibTransId="{5E9894C4-B185-4171-9443-1FBBB27FC04A}"/>
    <dgm:cxn modelId="{A9A94F4C-4B37-4DBD-8E02-B9A70057CF07}" type="presOf" srcId="{41A79737-29D7-434E-92D7-87169811E34E}" destId="{D718FC49-0B2F-41E9-BF59-FCC383506774}" srcOrd="0" destOrd="0" presId="urn:microsoft.com/office/officeart/2009/3/layout/HorizontalOrganizationChart"/>
    <dgm:cxn modelId="{52C63265-BC90-44B7-BD82-95FC17D549A8}" type="presOf" srcId="{A6E0EAB7-706A-498C-9FCF-875C89F93B9E}" destId="{51040DB9-7267-4A4A-A80F-D4412CC01A1A}" srcOrd="0" destOrd="0" presId="urn:microsoft.com/office/officeart/2009/3/layout/HorizontalOrganizationChart"/>
    <dgm:cxn modelId="{B7B5B389-F0D1-472B-850B-CE4484719792}" type="presOf" srcId="{79C1A495-5569-433A-89A3-C5168C1D0D4F}" destId="{550DFE4F-0617-4A9B-92F3-05A0FFD67BB4}" srcOrd="0" destOrd="0" presId="urn:microsoft.com/office/officeart/2009/3/layout/HorizontalOrganizationChart"/>
    <dgm:cxn modelId="{27CCADED-894F-4CA2-A0FC-9F4E036FC155}" srcId="{E58CF433-9295-4FC4-9CCC-23AE21CF8C64}" destId="{67154C39-5524-4FEE-BEEB-49C7E9EF31F7}" srcOrd="1" destOrd="0" parTransId="{A60F89FE-E712-4924-8BB6-7D0A6D41924F}" sibTransId="{C369D276-8DAF-47E7-846F-96577176B088}"/>
    <dgm:cxn modelId="{877D05EF-A123-4C19-BF0D-0436E490ED63}" type="presOf" srcId="{67154C39-5524-4FEE-BEEB-49C7E9EF31F7}" destId="{8D99CBA2-D56F-4F93-BC92-EA06A836A6DD}" srcOrd="1" destOrd="0" presId="urn:microsoft.com/office/officeart/2009/3/layout/HorizontalOrganizationChart"/>
    <dgm:cxn modelId="{2C8EE8B7-E1CB-44A9-9DB3-EAC602FF6722}" type="presOf" srcId="{E58CF433-9295-4FC4-9CCC-23AE21CF8C64}" destId="{3DFE0453-C7C8-4AF2-A4B8-2723AAB50E3B}" srcOrd="0" destOrd="0" presId="urn:microsoft.com/office/officeart/2009/3/layout/HorizontalOrganizationChart"/>
    <dgm:cxn modelId="{033B1227-9082-4F74-8F2A-B8970418DEBB}" type="presOf" srcId="{5A03F7ED-3FDC-481A-9813-53E95FAB49A4}" destId="{DC4FAAB1-87BC-41A0-8B3B-10DA61B4FEF4}" srcOrd="0" destOrd="0" presId="urn:microsoft.com/office/officeart/2009/3/layout/HorizontalOrganizationChart"/>
    <dgm:cxn modelId="{0840AE54-7ACF-4469-9C1D-EE9ED2B96B3E}" srcId="{E58CF433-9295-4FC4-9CCC-23AE21CF8C64}" destId="{0F638897-346E-41DD-B541-E85FF2C64DAF}" srcOrd="0" destOrd="0" parTransId="{8240CDEA-363F-4451-90B9-06336F5DE4EF}" sibTransId="{598E5701-8EB1-4010-8498-7022A1B77A8D}"/>
    <dgm:cxn modelId="{447898DF-DE12-4EAC-B4E5-17FC948E82A5}" type="presOf" srcId="{EA7F2D1E-B4A1-4650-9042-99712E21BA4E}" destId="{D3F99D51-FAFE-4D1F-A2BE-A6BE353BE6A2}" srcOrd="0" destOrd="0" presId="urn:microsoft.com/office/officeart/2009/3/layout/HorizontalOrganizationChart"/>
    <dgm:cxn modelId="{7744101F-E763-46B0-8913-81CD7DBA53B1}" type="presOf" srcId="{A60F89FE-E712-4924-8BB6-7D0A6D41924F}" destId="{8070E610-EE57-4844-81D2-1E813B8FEF5C}" srcOrd="0" destOrd="0" presId="urn:microsoft.com/office/officeart/2009/3/layout/HorizontalOrganizationChart"/>
    <dgm:cxn modelId="{5FC04D75-D6F2-47A4-908C-02E7AF310246}" type="presOf" srcId="{0F638897-346E-41DD-B541-E85FF2C64DAF}" destId="{1101E6DC-9907-4F7E-8D99-6F9F6C98DA0D}" srcOrd="1" destOrd="0" presId="urn:microsoft.com/office/officeart/2009/3/layout/HorizontalOrganizationChart"/>
    <dgm:cxn modelId="{A62C63BD-92EF-46A0-AC0D-375E98FF25F7}" type="presOf" srcId="{8240CDEA-363F-4451-90B9-06336F5DE4EF}" destId="{EAA26E6E-2BCE-4B5C-BD90-21ACA997D30B}" srcOrd="0" destOrd="0" presId="urn:microsoft.com/office/officeart/2009/3/layout/HorizontalOrganizationChart"/>
    <dgm:cxn modelId="{D450F3DB-D186-41A6-913C-40B666AB3CAB}" type="presOf" srcId="{DF6966E9-E35A-47BF-A0F5-442BBC7C7797}" destId="{9A9206F0-9211-4E21-8186-62E95E820D57}" srcOrd="1" destOrd="0" presId="urn:microsoft.com/office/officeart/2009/3/layout/HorizontalOrganizationChart"/>
    <dgm:cxn modelId="{DAF03BD1-C206-4881-8941-1A86617A9C52}" srcId="{D37CDE2D-EB8A-45CB-87B8-8DE5A50CA4A8}" destId="{E58CF433-9295-4FC4-9CCC-23AE21CF8C64}" srcOrd="2" destOrd="0" parTransId="{57D55FBE-E533-499D-89D3-872A420B7F8F}" sibTransId="{BBDF1593-374C-4E49-955D-DEF67F4DFB54}"/>
    <dgm:cxn modelId="{9F7F8424-2229-4E99-B42C-533074F77922}" srcId="{A6E0EAB7-706A-498C-9FCF-875C89F93B9E}" destId="{DF6966E9-E35A-47BF-A0F5-442BBC7C7797}" srcOrd="1" destOrd="0" parTransId="{EA7F2D1E-B4A1-4650-9042-99712E21BA4E}" sibTransId="{93A8E689-60AD-4B6E-B462-F28B99E4A617}"/>
    <dgm:cxn modelId="{0E497871-F1AC-4BBD-91AF-54B79C5F6AFA}" srcId="{79C1A495-5569-433A-89A3-C5168C1D0D4F}" destId="{D37CDE2D-EB8A-45CB-87B8-8DE5A50CA4A8}" srcOrd="0" destOrd="0" parTransId="{311C8CEA-F426-4E65-A91A-722C1C8A90A5}" sibTransId="{6EEB3805-D0DA-42D0-A646-8BC3962A5F75}"/>
    <dgm:cxn modelId="{56D19647-41E6-411B-90A5-E28EF42C26CE}" type="presOf" srcId="{DF6966E9-E35A-47BF-A0F5-442BBC7C7797}" destId="{B5ECC3EB-FDA2-4D41-9B0C-9D7FAE48B2CA}" srcOrd="0" destOrd="0" presId="urn:microsoft.com/office/officeart/2009/3/layout/HorizontalOrganizationChart"/>
    <dgm:cxn modelId="{2C82B483-C823-4EDF-96B9-9DC8D8C57C8A}" type="presOf" srcId="{584AB965-A8DF-4A2E-BF68-B0E52F6633E1}" destId="{2CE5B1A7-105D-49FC-95F4-38B6FF78BA8E}" srcOrd="0" destOrd="0" presId="urn:microsoft.com/office/officeart/2009/3/layout/HorizontalOrganizationChart"/>
    <dgm:cxn modelId="{35549D42-F298-4C88-944B-49C3E2AA0FEE}" srcId="{A6E0EAB7-706A-498C-9FCF-875C89F93B9E}" destId="{D3D3199C-67BC-4808-8BFD-A6D7EAE6FD57}" srcOrd="0" destOrd="0" parTransId="{5E06A4CE-A226-41C8-B7E7-0865C3F2B125}" sibTransId="{DBF8EAD7-BF78-4312-B633-982A3BE76EEA}"/>
    <dgm:cxn modelId="{CCDECEEE-D6A7-4D76-A0EA-6C1EF3222E9E}" type="presOf" srcId="{5A5114A8-3A7D-4B60-9343-DDFE1BF8F619}" destId="{66A85095-DE7D-4A67-AFD7-4DD0C68D0898}" srcOrd="0" destOrd="0" presId="urn:microsoft.com/office/officeart/2009/3/layout/HorizontalOrganizationChart"/>
    <dgm:cxn modelId="{36258728-6EE6-4335-8A40-A407A607B46D}" type="presOf" srcId="{D3D3199C-67BC-4808-8BFD-A6D7EAE6FD57}" destId="{34B8A851-2E41-4541-A86B-02DA00C630D7}" srcOrd="0" destOrd="0" presId="urn:microsoft.com/office/officeart/2009/3/layout/HorizontalOrganizationChart"/>
    <dgm:cxn modelId="{E3A390DA-F581-4F9B-B28F-BFB6E98E7154}" type="presOf" srcId="{AE8D287B-7533-469D-94E9-5F438B89EB92}" destId="{B7A05E02-30AD-4DD1-AB0A-C39FD421C39C}" srcOrd="0" destOrd="0" presId="urn:microsoft.com/office/officeart/2009/3/layout/HorizontalOrganizationChart"/>
    <dgm:cxn modelId="{18A55B6F-0F7E-4FE1-BC90-CF1B174B0178}" type="presOf" srcId="{A6E0EAB7-706A-498C-9FCF-875C89F93B9E}" destId="{9CB6269C-8087-4E54-870B-4FC11FE1C18F}" srcOrd="1" destOrd="0" presId="urn:microsoft.com/office/officeart/2009/3/layout/HorizontalOrganizationChart"/>
    <dgm:cxn modelId="{73E04730-C9D8-4DC8-893E-6BA185949F84}" type="presOf" srcId="{584AB965-A8DF-4A2E-BF68-B0E52F6633E1}" destId="{004CB24A-7193-485D-9159-CB2CF2A0E116}" srcOrd="1" destOrd="0" presId="urn:microsoft.com/office/officeart/2009/3/layout/HorizontalOrganizationChart"/>
    <dgm:cxn modelId="{135C29CB-55D7-40E5-983C-5B094F6A70BC}" type="presOf" srcId="{D37CDE2D-EB8A-45CB-87B8-8DE5A50CA4A8}" destId="{8D1074D0-955C-4A6C-BDCF-3F47C480D3EC}" srcOrd="1" destOrd="0" presId="urn:microsoft.com/office/officeart/2009/3/layout/HorizontalOrganizationChart"/>
    <dgm:cxn modelId="{43A577EB-D1A6-4F18-AF51-1BA4DEB43DBB}" srcId="{584AB965-A8DF-4A2E-BF68-B0E52F6633E1}" destId="{41A79737-29D7-434E-92D7-87169811E34E}" srcOrd="1" destOrd="0" parTransId="{5A5114A8-3A7D-4B60-9343-DDFE1BF8F619}" sibTransId="{09CF8C69-8143-48F6-8339-55E00B0C55AB}"/>
    <dgm:cxn modelId="{1842CA53-EF85-4A67-8EF9-A45531910EA0}" type="presOf" srcId="{9FD80E7A-4340-416D-A780-D62A17C8677C}" destId="{29D1DAFE-B38F-4A64-B58D-2A7425D4FDB6}" srcOrd="0" destOrd="0" presId="urn:microsoft.com/office/officeart/2009/3/layout/HorizontalOrganizationChart"/>
    <dgm:cxn modelId="{AE18940C-196A-4A5B-A34A-B2AF2655591B}" type="presOf" srcId="{5E06A4CE-A226-41C8-B7E7-0865C3F2B125}" destId="{EBFE850D-87D3-4270-A9F4-23460DC2E049}" srcOrd="0" destOrd="0" presId="urn:microsoft.com/office/officeart/2009/3/layout/HorizontalOrganizationChart"/>
    <dgm:cxn modelId="{98BC2267-BC51-46EE-BFFD-55DD093BA6C8}" type="presOf" srcId="{3A19DF14-83A3-4C79-90BB-818F8659BD83}" destId="{BB66D0C2-C708-44B8-BA47-5EF5BF6DFBAD}" srcOrd="0" destOrd="0" presId="urn:microsoft.com/office/officeart/2009/3/layout/HorizontalOrganizationChart"/>
    <dgm:cxn modelId="{0E005BA6-14CE-4F38-9245-DB7596BDEC77}" type="presOf" srcId="{E58CF433-9295-4FC4-9CCC-23AE21CF8C64}" destId="{A857E618-7D44-4430-8585-E3E50E025D73}" srcOrd="1" destOrd="0" presId="urn:microsoft.com/office/officeart/2009/3/layout/HorizontalOrganizationChart"/>
    <dgm:cxn modelId="{A52EB5D7-AD12-4E31-9B52-251F6A38CB17}" type="presOf" srcId="{3A19DF14-83A3-4C79-90BB-818F8659BD83}" destId="{279E5B8D-C99C-45AC-BC8D-D288F4588064}" srcOrd="1" destOrd="0" presId="urn:microsoft.com/office/officeart/2009/3/layout/HorizontalOrganizationChart"/>
    <dgm:cxn modelId="{174A4B2B-0B73-456B-8431-0933927A0FB1}" type="presOf" srcId="{015D2EB1-9E9E-4376-8378-B1AD275018B7}" destId="{619EF6A7-55A1-45A8-8390-CBF0B40158BF}" srcOrd="0" destOrd="0" presId="urn:microsoft.com/office/officeart/2009/3/layout/HorizontalOrganizationChart"/>
    <dgm:cxn modelId="{8035FE3F-A4A2-45F0-851D-015AE518D922}" type="presOf" srcId="{0F638897-346E-41DD-B541-E85FF2C64DAF}" destId="{1D9A579C-9D62-48E9-BA0B-05EA139F165A}" srcOrd="0" destOrd="0" presId="urn:microsoft.com/office/officeart/2009/3/layout/HorizontalOrganizationChart"/>
    <dgm:cxn modelId="{34F99E83-FB61-4D1B-8F09-429FDFF212C9}" type="presOf" srcId="{E4ED9965-7FBB-48F6-864D-DFA789CDFB75}" destId="{301DC997-B8D2-4376-ADA6-1526027FE7C1}" srcOrd="0" destOrd="0" presId="urn:microsoft.com/office/officeart/2009/3/layout/HorizontalOrganizationChart"/>
    <dgm:cxn modelId="{3E367844-A64C-46A7-8A04-79BF19BB6025}" type="presOf" srcId="{D37CDE2D-EB8A-45CB-87B8-8DE5A50CA4A8}" destId="{F4CE2084-6401-45C7-96F6-9B3E3F7C56DC}" srcOrd="0" destOrd="0" presId="urn:microsoft.com/office/officeart/2009/3/layout/HorizontalOrganizationChart"/>
    <dgm:cxn modelId="{F2DA26BB-C23C-49C1-8226-4988E314C704}" type="presOf" srcId="{D3D3199C-67BC-4808-8BFD-A6D7EAE6FD57}" destId="{7B2880A7-ADB4-43D4-AC02-AD2F56C63D01}" srcOrd="1" destOrd="0" presId="urn:microsoft.com/office/officeart/2009/3/layout/HorizontalOrganizationChart"/>
    <dgm:cxn modelId="{0E0E4F1D-EDF2-43BF-BDF4-4E46108F46E3}" srcId="{D37CDE2D-EB8A-45CB-87B8-8DE5A50CA4A8}" destId="{584AB965-A8DF-4A2E-BF68-B0E52F6633E1}" srcOrd="0" destOrd="0" parTransId="{015D2EB1-9E9E-4376-8378-B1AD275018B7}" sibTransId="{29BC5523-B7ED-4777-8ECA-D9677C5AC68D}"/>
    <dgm:cxn modelId="{DC1FD6DF-524A-4E1A-B7A5-04751448ADFB}" type="presParOf" srcId="{550DFE4F-0617-4A9B-92F3-05A0FFD67BB4}" destId="{DA9A5BB1-7F29-41DF-BB93-59B0E0CDD154}" srcOrd="0" destOrd="0" presId="urn:microsoft.com/office/officeart/2009/3/layout/HorizontalOrganizationChart"/>
    <dgm:cxn modelId="{8C52AD2D-900E-465A-85B1-CA441FDDB7A1}" type="presParOf" srcId="{DA9A5BB1-7F29-41DF-BB93-59B0E0CDD154}" destId="{AD9DDFFE-17D3-4064-AB40-032D61E3159E}" srcOrd="0" destOrd="0" presId="urn:microsoft.com/office/officeart/2009/3/layout/HorizontalOrganizationChart"/>
    <dgm:cxn modelId="{47C70892-DEAD-4718-8810-9BCEFF53A5CD}" type="presParOf" srcId="{AD9DDFFE-17D3-4064-AB40-032D61E3159E}" destId="{F4CE2084-6401-45C7-96F6-9B3E3F7C56DC}" srcOrd="0" destOrd="0" presId="urn:microsoft.com/office/officeart/2009/3/layout/HorizontalOrganizationChart"/>
    <dgm:cxn modelId="{9A7C5D96-8D0B-4D40-B30C-C3ECEB602C1D}" type="presParOf" srcId="{AD9DDFFE-17D3-4064-AB40-032D61E3159E}" destId="{8D1074D0-955C-4A6C-BDCF-3F47C480D3EC}" srcOrd="1" destOrd="0" presId="urn:microsoft.com/office/officeart/2009/3/layout/HorizontalOrganizationChart"/>
    <dgm:cxn modelId="{BB560EF2-FC2B-4BB8-9794-D0EBFED99846}" type="presParOf" srcId="{DA9A5BB1-7F29-41DF-BB93-59B0E0CDD154}" destId="{3BA01E12-9C20-4435-9A27-624FBE715975}" srcOrd="1" destOrd="0" presId="urn:microsoft.com/office/officeart/2009/3/layout/HorizontalOrganizationChart"/>
    <dgm:cxn modelId="{105ACD9D-206B-4828-9643-EA05F7F2776E}" type="presParOf" srcId="{3BA01E12-9C20-4435-9A27-624FBE715975}" destId="{619EF6A7-55A1-45A8-8390-CBF0B40158BF}" srcOrd="0" destOrd="0" presId="urn:microsoft.com/office/officeart/2009/3/layout/HorizontalOrganizationChart"/>
    <dgm:cxn modelId="{FE798C10-FB6F-465F-964F-F3964A5E8B46}" type="presParOf" srcId="{3BA01E12-9C20-4435-9A27-624FBE715975}" destId="{10C67E2F-8EB5-4297-AD9D-840BB1960CEA}" srcOrd="1" destOrd="0" presId="urn:microsoft.com/office/officeart/2009/3/layout/HorizontalOrganizationChart"/>
    <dgm:cxn modelId="{89D5FAE7-37AF-4F43-8B5E-5E72D31AD4AC}" type="presParOf" srcId="{10C67E2F-8EB5-4297-AD9D-840BB1960CEA}" destId="{3E00816D-D04B-4FB0-8BB6-331887935ACE}" srcOrd="0" destOrd="0" presId="urn:microsoft.com/office/officeart/2009/3/layout/HorizontalOrganizationChart"/>
    <dgm:cxn modelId="{0A74EB31-FB87-42A4-B2C6-E329BB09B2D5}" type="presParOf" srcId="{3E00816D-D04B-4FB0-8BB6-331887935ACE}" destId="{2CE5B1A7-105D-49FC-95F4-38B6FF78BA8E}" srcOrd="0" destOrd="0" presId="urn:microsoft.com/office/officeart/2009/3/layout/HorizontalOrganizationChart"/>
    <dgm:cxn modelId="{FAC78C92-5D3A-424C-A949-50CDAB6174F1}" type="presParOf" srcId="{3E00816D-D04B-4FB0-8BB6-331887935ACE}" destId="{004CB24A-7193-485D-9159-CB2CF2A0E116}" srcOrd="1" destOrd="0" presId="urn:microsoft.com/office/officeart/2009/3/layout/HorizontalOrganizationChart"/>
    <dgm:cxn modelId="{CF904BA0-6141-4561-802D-1D76A47F18DD}" type="presParOf" srcId="{10C67E2F-8EB5-4297-AD9D-840BB1960CEA}" destId="{438E3A58-B298-4BA7-AEB6-F4F225144A18}" srcOrd="1" destOrd="0" presId="urn:microsoft.com/office/officeart/2009/3/layout/HorizontalOrganizationChart"/>
    <dgm:cxn modelId="{775DDB39-F634-478D-9D32-84B358A90DC9}" type="presParOf" srcId="{438E3A58-B298-4BA7-AEB6-F4F225144A18}" destId="{301DC997-B8D2-4376-ADA6-1526027FE7C1}" srcOrd="0" destOrd="0" presId="urn:microsoft.com/office/officeart/2009/3/layout/HorizontalOrganizationChart"/>
    <dgm:cxn modelId="{1E911EF4-C609-419C-8044-404FF9EFA995}" type="presParOf" srcId="{438E3A58-B298-4BA7-AEB6-F4F225144A18}" destId="{BA4F5CA8-E28C-4109-A26B-54AF01A26B5D}" srcOrd="1" destOrd="0" presId="urn:microsoft.com/office/officeart/2009/3/layout/HorizontalOrganizationChart"/>
    <dgm:cxn modelId="{9C97F092-0D91-4D13-9995-7FC47971C1F2}" type="presParOf" srcId="{BA4F5CA8-E28C-4109-A26B-54AF01A26B5D}" destId="{F56726FA-456F-4A84-91F5-2422746E0581}" srcOrd="0" destOrd="0" presId="urn:microsoft.com/office/officeart/2009/3/layout/HorizontalOrganizationChart"/>
    <dgm:cxn modelId="{232739F8-8244-4B35-B874-BE7A4C4F550F}" type="presParOf" srcId="{F56726FA-456F-4A84-91F5-2422746E0581}" destId="{29D1DAFE-B38F-4A64-B58D-2A7425D4FDB6}" srcOrd="0" destOrd="0" presId="urn:microsoft.com/office/officeart/2009/3/layout/HorizontalOrganizationChart"/>
    <dgm:cxn modelId="{8296E807-9FCA-4D5F-B996-2B9A2CC08138}" type="presParOf" srcId="{F56726FA-456F-4A84-91F5-2422746E0581}" destId="{87005D69-5BD6-441A-A6BE-76E3B5BFB2F9}" srcOrd="1" destOrd="0" presId="urn:microsoft.com/office/officeart/2009/3/layout/HorizontalOrganizationChart"/>
    <dgm:cxn modelId="{1E803B97-D53E-45FA-8ED3-A6695CB2ECDC}" type="presParOf" srcId="{BA4F5CA8-E28C-4109-A26B-54AF01A26B5D}" destId="{F93A7438-AB64-448B-8973-96FEB9C3909C}" srcOrd="1" destOrd="0" presId="urn:microsoft.com/office/officeart/2009/3/layout/HorizontalOrganizationChart"/>
    <dgm:cxn modelId="{E774792C-1521-4144-B437-ECBEB5C79804}" type="presParOf" srcId="{BA4F5CA8-E28C-4109-A26B-54AF01A26B5D}" destId="{C56405BB-8922-4E08-8B04-9F045D6C9E20}" srcOrd="2" destOrd="0" presId="urn:microsoft.com/office/officeart/2009/3/layout/HorizontalOrganizationChart"/>
    <dgm:cxn modelId="{CC7A5160-1B18-4D46-A5FC-A43F11C39E0E}" type="presParOf" srcId="{438E3A58-B298-4BA7-AEB6-F4F225144A18}" destId="{66A85095-DE7D-4A67-AFD7-4DD0C68D0898}" srcOrd="2" destOrd="0" presId="urn:microsoft.com/office/officeart/2009/3/layout/HorizontalOrganizationChart"/>
    <dgm:cxn modelId="{F15C91AB-68AB-4B1D-98F4-C5343A9214FB}" type="presParOf" srcId="{438E3A58-B298-4BA7-AEB6-F4F225144A18}" destId="{E3298257-EE8D-4BD3-A77F-5AADDAE3753A}" srcOrd="3" destOrd="0" presId="urn:microsoft.com/office/officeart/2009/3/layout/HorizontalOrganizationChart"/>
    <dgm:cxn modelId="{183D075B-D9A1-48C3-8EB4-860887E6BDDA}" type="presParOf" srcId="{E3298257-EE8D-4BD3-A77F-5AADDAE3753A}" destId="{F3288B3B-FE5E-47AE-A138-73BE0C3D3003}" srcOrd="0" destOrd="0" presId="urn:microsoft.com/office/officeart/2009/3/layout/HorizontalOrganizationChart"/>
    <dgm:cxn modelId="{9B98B3E6-CD9D-4ACF-AACD-4CE318A6115F}" type="presParOf" srcId="{F3288B3B-FE5E-47AE-A138-73BE0C3D3003}" destId="{D718FC49-0B2F-41E9-BF59-FCC383506774}" srcOrd="0" destOrd="0" presId="urn:microsoft.com/office/officeart/2009/3/layout/HorizontalOrganizationChart"/>
    <dgm:cxn modelId="{26DE1D2A-E3CF-4534-9FBD-B21FAC800FCF}" type="presParOf" srcId="{F3288B3B-FE5E-47AE-A138-73BE0C3D3003}" destId="{23C0CC2B-B57A-43F5-8D84-66E24CF21092}" srcOrd="1" destOrd="0" presId="urn:microsoft.com/office/officeart/2009/3/layout/HorizontalOrganizationChart"/>
    <dgm:cxn modelId="{06ED72D3-BD39-44AB-ABE3-7635D172682F}" type="presParOf" srcId="{E3298257-EE8D-4BD3-A77F-5AADDAE3753A}" destId="{CFE9D398-C6D6-4315-9EE9-48C87982DAF9}" srcOrd="1" destOrd="0" presId="urn:microsoft.com/office/officeart/2009/3/layout/HorizontalOrganizationChart"/>
    <dgm:cxn modelId="{279B7148-DCC1-4CEF-B6AC-651941B620F3}" type="presParOf" srcId="{E3298257-EE8D-4BD3-A77F-5AADDAE3753A}" destId="{C8C9C5DC-149E-4AF8-99E0-865E50FA78E7}" srcOrd="2" destOrd="0" presId="urn:microsoft.com/office/officeart/2009/3/layout/HorizontalOrganizationChart"/>
    <dgm:cxn modelId="{D8837106-16A5-4066-9EA7-65FF41763C7E}" type="presParOf" srcId="{438E3A58-B298-4BA7-AEB6-F4F225144A18}" destId="{B7A05E02-30AD-4DD1-AB0A-C39FD421C39C}" srcOrd="4" destOrd="0" presId="urn:microsoft.com/office/officeart/2009/3/layout/HorizontalOrganizationChart"/>
    <dgm:cxn modelId="{28EC601A-F88B-4600-9B94-BF152C2AB733}" type="presParOf" srcId="{438E3A58-B298-4BA7-AEB6-F4F225144A18}" destId="{A1425B6E-7B69-4888-AEF8-96AF00110C29}" srcOrd="5" destOrd="0" presId="urn:microsoft.com/office/officeart/2009/3/layout/HorizontalOrganizationChart"/>
    <dgm:cxn modelId="{0DB0EB8D-75DF-4D34-B521-99E62935AE91}" type="presParOf" srcId="{A1425B6E-7B69-4888-AEF8-96AF00110C29}" destId="{029B521F-9266-44A0-91E7-C5CF072B78DA}" srcOrd="0" destOrd="0" presId="urn:microsoft.com/office/officeart/2009/3/layout/HorizontalOrganizationChart"/>
    <dgm:cxn modelId="{4CB2D5AD-480F-4726-80DB-98107C1F8D04}" type="presParOf" srcId="{029B521F-9266-44A0-91E7-C5CF072B78DA}" destId="{BB66D0C2-C708-44B8-BA47-5EF5BF6DFBAD}" srcOrd="0" destOrd="0" presId="urn:microsoft.com/office/officeart/2009/3/layout/HorizontalOrganizationChart"/>
    <dgm:cxn modelId="{5DE4A2A9-E89B-4DD8-B156-07D3FA47BF0D}" type="presParOf" srcId="{029B521F-9266-44A0-91E7-C5CF072B78DA}" destId="{279E5B8D-C99C-45AC-BC8D-D288F4588064}" srcOrd="1" destOrd="0" presId="urn:microsoft.com/office/officeart/2009/3/layout/HorizontalOrganizationChart"/>
    <dgm:cxn modelId="{BB0C8166-D53C-4945-9F71-DA52906E26D1}" type="presParOf" srcId="{A1425B6E-7B69-4888-AEF8-96AF00110C29}" destId="{FB82CC20-6CCE-485F-A7CA-C1EF4CD64AF2}" srcOrd="1" destOrd="0" presId="urn:microsoft.com/office/officeart/2009/3/layout/HorizontalOrganizationChart"/>
    <dgm:cxn modelId="{BE0C53E3-A82B-448B-91E5-B077F0842FFA}" type="presParOf" srcId="{A1425B6E-7B69-4888-AEF8-96AF00110C29}" destId="{2C366F9D-872D-43A7-98BD-36727CE0A2B8}" srcOrd="2" destOrd="0" presId="urn:microsoft.com/office/officeart/2009/3/layout/HorizontalOrganizationChart"/>
    <dgm:cxn modelId="{79137165-D4CF-4A09-B748-279D71AF65A6}" type="presParOf" srcId="{10C67E2F-8EB5-4297-AD9D-840BB1960CEA}" destId="{C6254181-393D-4682-A599-9CEFDE7F984F}" srcOrd="2" destOrd="0" presId="urn:microsoft.com/office/officeart/2009/3/layout/HorizontalOrganizationChart"/>
    <dgm:cxn modelId="{097613C9-9274-4766-B66B-10705910DB3E}" type="presParOf" srcId="{3BA01E12-9C20-4435-9A27-624FBE715975}" destId="{DC4FAAB1-87BC-41A0-8B3B-10DA61B4FEF4}" srcOrd="2" destOrd="0" presId="urn:microsoft.com/office/officeart/2009/3/layout/HorizontalOrganizationChart"/>
    <dgm:cxn modelId="{9FC3D2DE-109A-4064-8EF1-1C711EC86E63}" type="presParOf" srcId="{3BA01E12-9C20-4435-9A27-624FBE715975}" destId="{B6B25674-ADDF-439B-BF4B-C9D345335729}" srcOrd="3" destOrd="0" presId="urn:microsoft.com/office/officeart/2009/3/layout/HorizontalOrganizationChart"/>
    <dgm:cxn modelId="{4B74B4FB-C751-4AD6-9C79-A635582DF478}" type="presParOf" srcId="{B6B25674-ADDF-439B-BF4B-C9D345335729}" destId="{43EC6CA5-81FA-4E01-9731-7A15DA2BE899}" srcOrd="0" destOrd="0" presId="urn:microsoft.com/office/officeart/2009/3/layout/HorizontalOrganizationChart"/>
    <dgm:cxn modelId="{F136BC50-291B-4084-9058-4E3C92B319DA}" type="presParOf" srcId="{43EC6CA5-81FA-4E01-9731-7A15DA2BE899}" destId="{51040DB9-7267-4A4A-A80F-D4412CC01A1A}" srcOrd="0" destOrd="0" presId="urn:microsoft.com/office/officeart/2009/3/layout/HorizontalOrganizationChart"/>
    <dgm:cxn modelId="{00BB4E5B-2412-4D6E-BF43-C1869BA355FB}" type="presParOf" srcId="{43EC6CA5-81FA-4E01-9731-7A15DA2BE899}" destId="{9CB6269C-8087-4E54-870B-4FC11FE1C18F}" srcOrd="1" destOrd="0" presId="urn:microsoft.com/office/officeart/2009/3/layout/HorizontalOrganizationChart"/>
    <dgm:cxn modelId="{03737895-112A-4502-826A-40D2B586A23F}" type="presParOf" srcId="{B6B25674-ADDF-439B-BF4B-C9D345335729}" destId="{09AC0068-9597-4BA5-8BB9-0B1852EAC234}" srcOrd="1" destOrd="0" presId="urn:microsoft.com/office/officeart/2009/3/layout/HorizontalOrganizationChart"/>
    <dgm:cxn modelId="{1F2BFA58-3782-48EA-92BB-F6FA32B0E1EB}" type="presParOf" srcId="{09AC0068-9597-4BA5-8BB9-0B1852EAC234}" destId="{EBFE850D-87D3-4270-A9F4-23460DC2E049}" srcOrd="0" destOrd="0" presId="urn:microsoft.com/office/officeart/2009/3/layout/HorizontalOrganizationChart"/>
    <dgm:cxn modelId="{8086738E-D5B7-4A9F-8E37-ABB2EA40EBE5}" type="presParOf" srcId="{09AC0068-9597-4BA5-8BB9-0B1852EAC234}" destId="{B9DF96C9-A7F8-4B18-86F8-789CC89FEEF7}" srcOrd="1" destOrd="0" presId="urn:microsoft.com/office/officeart/2009/3/layout/HorizontalOrganizationChart"/>
    <dgm:cxn modelId="{E2A8BF3A-794C-4248-B7CC-32D94B701267}" type="presParOf" srcId="{B9DF96C9-A7F8-4B18-86F8-789CC89FEEF7}" destId="{C1E7DB9C-23DD-4BDA-B267-8DE2ABAA5EAC}" srcOrd="0" destOrd="0" presId="urn:microsoft.com/office/officeart/2009/3/layout/HorizontalOrganizationChart"/>
    <dgm:cxn modelId="{AFB12407-5600-425C-B91C-B01B29B7DF6B}" type="presParOf" srcId="{C1E7DB9C-23DD-4BDA-B267-8DE2ABAA5EAC}" destId="{34B8A851-2E41-4541-A86B-02DA00C630D7}" srcOrd="0" destOrd="0" presId="urn:microsoft.com/office/officeart/2009/3/layout/HorizontalOrganizationChart"/>
    <dgm:cxn modelId="{CD8200A2-032D-4C04-A85D-09AF6BC7F110}" type="presParOf" srcId="{C1E7DB9C-23DD-4BDA-B267-8DE2ABAA5EAC}" destId="{7B2880A7-ADB4-43D4-AC02-AD2F56C63D01}" srcOrd="1" destOrd="0" presId="urn:microsoft.com/office/officeart/2009/3/layout/HorizontalOrganizationChart"/>
    <dgm:cxn modelId="{7A63170B-47B0-409C-AEF5-385E661DEA43}" type="presParOf" srcId="{B9DF96C9-A7F8-4B18-86F8-789CC89FEEF7}" destId="{EAE18838-3F9D-446C-97D9-DEBD46BC087F}" srcOrd="1" destOrd="0" presId="urn:microsoft.com/office/officeart/2009/3/layout/HorizontalOrganizationChart"/>
    <dgm:cxn modelId="{FBF6EAC5-1C5F-4D9D-B4EB-F5455D6242BE}" type="presParOf" srcId="{B9DF96C9-A7F8-4B18-86F8-789CC89FEEF7}" destId="{1D465B74-356C-4344-8E9F-7F3FDC9E53C2}" srcOrd="2" destOrd="0" presId="urn:microsoft.com/office/officeart/2009/3/layout/HorizontalOrganizationChart"/>
    <dgm:cxn modelId="{7DB209AC-D7AC-4885-9018-5AA9BEBF18FC}" type="presParOf" srcId="{09AC0068-9597-4BA5-8BB9-0B1852EAC234}" destId="{D3F99D51-FAFE-4D1F-A2BE-A6BE353BE6A2}" srcOrd="2" destOrd="0" presId="urn:microsoft.com/office/officeart/2009/3/layout/HorizontalOrganizationChart"/>
    <dgm:cxn modelId="{0DEC825D-A701-43DB-B364-1A930045723A}" type="presParOf" srcId="{09AC0068-9597-4BA5-8BB9-0B1852EAC234}" destId="{E91C246A-C57B-44F0-A0E2-13DA1C6F5203}" srcOrd="3" destOrd="0" presId="urn:microsoft.com/office/officeart/2009/3/layout/HorizontalOrganizationChart"/>
    <dgm:cxn modelId="{D1EA78AE-BABA-43F5-873F-45070A5FEFEE}" type="presParOf" srcId="{E91C246A-C57B-44F0-A0E2-13DA1C6F5203}" destId="{EC61193B-7892-47C6-9701-D2100E292C64}" srcOrd="0" destOrd="0" presId="urn:microsoft.com/office/officeart/2009/3/layout/HorizontalOrganizationChart"/>
    <dgm:cxn modelId="{BA7054F1-5F4F-4479-9A41-AA654EC59B98}" type="presParOf" srcId="{EC61193B-7892-47C6-9701-D2100E292C64}" destId="{B5ECC3EB-FDA2-4D41-9B0C-9D7FAE48B2CA}" srcOrd="0" destOrd="0" presId="urn:microsoft.com/office/officeart/2009/3/layout/HorizontalOrganizationChart"/>
    <dgm:cxn modelId="{51EA7710-170C-4396-B603-9EDCCE42D058}" type="presParOf" srcId="{EC61193B-7892-47C6-9701-D2100E292C64}" destId="{9A9206F0-9211-4E21-8186-62E95E820D57}" srcOrd="1" destOrd="0" presId="urn:microsoft.com/office/officeart/2009/3/layout/HorizontalOrganizationChart"/>
    <dgm:cxn modelId="{69D6073C-53D5-4E20-98EC-D1F709B98EB6}" type="presParOf" srcId="{E91C246A-C57B-44F0-A0E2-13DA1C6F5203}" destId="{24C6182A-7DCC-4D56-853D-D60D79BF6C79}" srcOrd="1" destOrd="0" presId="urn:microsoft.com/office/officeart/2009/3/layout/HorizontalOrganizationChart"/>
    <dgm:cxn modelId="{2511D15F-89FA-4E2F-8B83-D719F1028EFD}" type="presParOf" srcId="{E91C246A-C57B-44F0-A0E2-13DA1C6F5203}" destId="{C57213FF-7639-4CBE-9BB7-EA59AF6B4D84}" srcOrd="2" destOrd="0" presId="urn:microsoft.com/office/officeart/2009/3/layout/HorizontalOrganizationChart"/>
    <dgm:cxn modelId="{93099023-9BE0-4D21-8A26-6096B21C708D}" type="presParOf" srcId="{B6B25674-ADDF-439B-BF4B-C9D345335729}" destId="{1F56D09B-B26B-4059-8EF0-666264D108BB}" srcOrd="2" destOrd="0" presId="urn:microsoft.com/office/officeart/2009/3/layout/HorizontalOrganizationChart"/>
    <dgm:cxn modelId="{F17936B9-2E00-4ED9-B7AA-0C89F78CCD70}" type="presParOf" srcId="{3BA01E12-9C20-4435-9A27-624FBE715975}" destId="{251AC91D-17B6-4E32-8F58-CFD7EE5A5DF5}" srcOrd="4" destOrd="0" presId="urn:microsoft.com/office/officeart/2009/3/layout/HorizontalOrganizationChart"/>
    <dgm:cxn modelId="{884E08EE-3233-4A47-9A8B-574F81E37EE1}" type="presParOf" srcId="{3BA01E12-9C20-4435-9A27-624FBE715975}" destId="{9D04F6FD-C758-4861-A7EA-243E22ACE260}" srcOrd="5" destOrd="0" presId="urn:microsoft.com/office/officeart/2009/3/layout/HorizontalOrganizationChart"/>
    <dgm:cxn modelId="{0017D1A7-5819-4F1A-9AD3-D8E0CD23F625}" type="presParOf" srcId="{9D04F6FD-C758-4861-A7EA-243E22ACE260}" destId="{729E1643-EAB6-4C2A-A64E-A38F2D9B947A}" srcOrd="0" destOrd="0" presId="urn:microsoft.com/office/officeart/2009/3/layout/HorizontalOrganizationChart"/>
    <dgm:cxn modelId="{E3909D68-AEC7-46C6-8230-7CE7359BA77E}" type="presParOf" srcId="{729E1643-EAB6-4C2A-A64E-A38F2D9B947A}" destId="{3DFE0453-C7C8-4AF2-A4B8-2723AAB50E3B}" srcOrd="0" destOrd="0" presId="urn:microsoft.com/office/officeart/2009/3/layout/HorizontalOrganizationChart"/>
    <dgm:cxn modelId="{DD804C33-DB3A-4F87-B389-E3B0ABE9BB8B}" type="presParOf" srcId="{729E1643-EAB6-4C2A-A64E-A38F2D9B947A}" destId="{A857E618-7D44-4430-8585-E3E50E025D73}" srcOrd="1" destOrd="0" presId="urn:microsoft.com/office/officeart/2009/3/layout/HorizontalOrganizationChart"/>
    <dgm:cxn modelId="{9BC675C4-EB7B-4E45-BF15-68147D2532BC}" type="presParOf" srcId="{9D04F6FD-C758-4861-A7EA-243E22ACE260}" destId="{E1A615B7-46B8-4EDE-A1B9-DE82EE14BB1E}" srcOrd="1" destOrd="0" presId="urn:microsoft.com/office/officeart/2009/3/layout/HorizontalOrganizationChart"/>
    <dgm:cxn modelId="{0DBCB816-E028-495F-811A-14F9B03A94F3}" type="presParOf" srcId="{E1A615B7-46B8-4EDE-A1B9-DE82EE14BB1E}" destId="{EAA26E6E-2BCE-4B5C-BD90-21ACA997D30B}" srcOrd="0" destOrd="0" presId="urn:microsoft.com/office/officeart/2009/3/layout/HorizontalOrganizationChart"/>
    <dgm:cxn modelId="{E41ED5A9-1712-40DD-A74D-35C02547645C}" type="presParOf" srcId="{E1A615B7-46B8-4EDE-A1B9-DE82EE14BB1E}" destId="{1063590D-CDA6-44DA-98CE-F73D9CB4D361}" srcOrd="1" destOrd="0" presId="urn:microsoft.com/office/officeart/2009/3/layout/HorizontalOrganizationChart"/>
    <dgm:cxn modelId="{E3D134DA-FBDE-43FD-8424-3B3360303E8D}" type="presParOf" srcId="{1063590D-CDA6-44DA-98CE-F73D9CB4D361}" destId="{91A083B4-E6DC-4219-985A-B73B8521B6BA}" srcOrd="0" destOrd="0" presId="urn:microsoft.com/office/officeart/2009/3/layout/HorizontalOrganizationChart"/>
    <dgm:cxn modelId="{AA87711F-5A1C-4820-9644-1C923F339C07}" type="presParOf" srcId="{91A083B4-E6DC-4219-985A-B73B8521B6BA}" destId="{1D9A579C-9D62-48E9-BA0B-05EA139F165A}" srcOrd="0" destOrd="0" presId="urn:microsoft.com/office/officeart/2009/3/layout/HorizontalOrganizationChart"/>
    <dgm:cxn modelId="{9AC7DC72-130F-4F03-8469-13380B9F269D}" type="presParOf" srcId="{91A083B4-E6DC-4219-985A-B73B8521B6BA}" destId="{1101E6DC-9907-4F7E-8D99-6F9F6C98DA0D}" srcOrd="1" destOrd="0" presId="urn:microsoft.com/office/officeart/2009/3/layout/HorizontalOrganizationChart"/>
    <dgm:cxn modelId="{37484A6E-1797-4A30-B960-7B5F99D7F7CC}" type="presParOf" srcId="{1063590D-CDA6-44DA-98CE-F73D9CB4D361}" destId="{0BFEB4A1-D6D0-489A-AEA3-AE4C71CF3796}" srcOrd="1" destOrd="0" presId="urn:microsoft.com/office/officeart/2009/3/layout/HorizontalOrganizationChart"/>
    <dgm:cxn modelId="{9D162DB9-8A4D-48CE-84B5-527150A770AF}" type="presParOf" srcId="{1063590D-CDA6-44DA-98CE-F73D9CB4D361}" destId="{714FA67F-171B-4228-AF65-C74D9364BD73}" srcOrd="2" destOrd="0" presId="urn:microsoft.com/office/officeart/2009/3/layout/HorizontalOrganizationChart"/>
    <dgm:cxn modelId="{07CB44F4-6C89-4C52-B75E-D43C6C79FEB8}" type="presParOf" srcId="{E1A615B7-46B8-4EDE-A1B9-DE82EE14BB1E}" destId="{8070E610-EE57-4844-81D2-1E813B8FEF5C}" srcOrd="2" destOrd="0" presId="urn:microsoft.com/office/officeart/2009/3/layout/HorizontalOrganizationChart"/>
    <dgm:cxn modelId="{FBE2FC2F-F45C-489D-B3AD-3585AC3B9BCF}" type="presParOf" srcId="{E1A615B7-46B8-4EDE-A1B9-DE82EE14BB1E}" destId="{C7878803-9620-4F0C-8725-E1B10BD21534}" srcOrd="3" destOrd="0" presId="urn:microsoft.com/office/officeart/2009/3/layout/HorizontalOrganizationChart"/>
    <dgm:cxn modelId="{227FECDD-654E-4A22-8958-0597043A2242}" type="presParOf" srcId="{C7878803-9620-4F0C-8725-E1B10BD21534}" destId="{AED625D3-E171-4E27-B4C8-E52460AF5BA2}" srcOrd="0" destOrd="0" presId="urn:microsoft.com/office/officeart/2009/3/layout/HorizontalOrganizationChart"/>
    <dgm:cxn modelId="{09AEA3FD-2E64-431C-A3FA-7E7ED33D51B7}" type="presParOf" srcId="{AED625D3-E171-4E27-B4C8-E52460AF5BA2}" destId="{F4AC7704-96DD-486A-8273-5D5BB7D678E0}" srcOrd="0" destOrd="0" presId="urn:microsoft.com/office/officeart/2009/3/layout/HorizontalOrganizationChart"/>
    <dgm:cxn modelId="{B71DDFC7-381E-42AC-B9F0-34F3F604BBC5}" type="presParOf" srcId="{AED625D3-E171-4E27-B4C8-E52460AF5BA2}" destId="{8D99CBA2-D56F-4F93-BC92-EA06A836A6DD}" srcOrd="1" destOrd="0" presId="urn:microsoft.com/office/officeart/2009/3/layout/HorizontalOrganizationChart"/>
    <dgm:cxn modelId="{13B474F1-698C-4E9B-AB37-9D9AB7172479}" type="presParOf" srcId="{C7878803-9620-4F0C-8725-E1B10BD21534}" destId="{2F4139D6-DF9D-40B1-A5A7-CEBE29D74BB6}" srcOrd="1" destOrd="0" presId="urn:microsoft.com/office/officeart/2009/3/layout/HorizontalOrganizationChart"/>
    <dgm:cxn modelId="{06B17873-407E-4636-BFD1-5A14E7FC30BB}" type="presParOf" srcId="{C7878803-9620-4F0C-8725-E1B10BD21534}" destId="{C1B4F2A8-C359-4AB7-B7E9-449E3898C164}" srcOrd="2" destOrd="0" presId="urn:microsoft.com/office/officeart/2009/3/layout/HorizontalOrganizationChart"/>
    <dgm:cxn modelId="{5A5110EB-6F9B-4337-BE19-39A178411818}" type="presParOf" srcId="{9D04F6FD-C758-4861-A7EA-243E22ACE260}" destId="{332C8A47-7EFF-482D-875A-FAD3DA9E0D72}" srcOrd="2" destOrd="0" presId="urn:microsoft.com/office/officeart/2009/3/layout/HorizontalOrganizationChart"/>
    <dgm:cxn modelId="{62F26A55-F1D8-450B-AEEA-AF3BA3F815E9}" type="presParOf" srcId="{DA9A5BB1-7F29-41DF-BB93-59B0E0CDD154}" destId="{CB417C8E-C533-4D60-B48D-56344A6BBE7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0913-BDFF-4624-A61D-AC323618C7E1}" type="datetimeFigureOut">
              <a:rPr lang="es-419" smtClean="0"/>
              <a:t>29/9/2022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7A13-A61A-44A5-879B-EEF73314ACD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28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37A13-A61A-44A5-879B-EEF73314ACDA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0922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6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9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comments" Target="../comments/comment1.xm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0.svg"/><Relationship Id="rId7" Type="http://schemas.openxmlformats.org/officeDocument/2006/relationships/diagramData" Target="../diagrams/data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10.sv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image" Target="../media/image6.png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7.xml"/><Relationship Id="rId5" Type="http://schemas.openxmlformats.org/officeDocument/2006/relationships/image" Target="../media/image6.svg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10.svg"/><Relationship Id="rId7" Type="http://schemas.openxmlformats.org/officeDocument/2006/relationships/diagramData" Target="../diagrams/data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9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0.svg"/><Relationship Id="rId7" Type="http://schemas.openxmlformats.org/officeDocument/2006/relationships/diagramData" Target="../diagrams/data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10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image" Target="../media/image10.svg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image" Target="../media/image6.png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11.xml"/><Relationship Id="rId5" Type="http://schemas.openxmlformats.org/officeDocument/2006/relationships/image" Target="../media/image6.svg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image" Target="../media/image10.svg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image" Target="../media/image6.png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13.xml"/><Relationship Id="rId5" Type="http://schemas.openxmlformats.org/officeDocument/2006/relationships/image" Target="../media/image6.svg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10.svg"/><Relationship Id="rId7" Type="http://schemas.openxmlformats.org/officeDocument/2006/relationships/diagramData" Target="../diagrams/data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16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microsoft.com/office/2007/relationships/diagramDrawing" Target="../diagrams/drawing17.xml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7.xml"/><Relationship Id="rId5" Type="http://schemas.openxmlformats.org/officeDocument/2006/relationships/image" Target="../media/image6.svg"/><Relationship Id="rId10" Type="http://schemas.openxmlformats.org/officeDocument/2006/relationships/diagramLayout" Target="../diagrams/layout17.xml"/><Relationship Id="rId4" Type="http://schemas.openxmlformats.org/officeDocument/2006/relationships/image" Target="../media/image3.png"/><Relationship Id="rId9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microsoft.com/office/2007/relationships/diagramDrawing" Target="../diagrams/drawing1.xml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svg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png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0.jpeg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0.svg"/><Relationship Id="rId7" Type="http://schemas.openxmlformats.org/officeDocument/2006/relationships/diagramData" Target="../diagrams/data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0.svg"/><Relationship Id="rId7" Type="http://schemas.openxmlformats.org/officeDocument/2006/relationships/diagramData" Target="../diagrams/data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="" xmlns:a16="http://schemas.microsoft.com/office/drawing/2014/main" id="{3401CE22-28F5-446E-B56A-8451220E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38" y="272711"/>
            <a:ext cx="12010181" cy="62574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199ACEDB-9A45-4DCA-B261-6E7990399C11}"/>
              </a:ext>
            </a:extLst>
          </p:cNvPr>
          <p:cNvSpPr/>
          <p:nvPr/>
        </p:nvSpPr>
        <p:spPr>
          <a:xfrm>
            <a:off x="623099" y="1412129"/>
            <a:ext cx="3567999" cy="4033741"/>
          </a:xfrm>
          <a:custGeom>
            <a:avLst/>
            <a:gdLst>
              <a:gd name="connsiteX0" fmla="*/ 1201486 w 2979004"/>
              <a:gd name="connsiteY0" fmla="*/ 3555033 h 3555032"/>
              <a:gd name="connsiteX1" fmla="*/ 92416 w 2979004"/>
              <a:gd name="connsiteY1" fmla="*/ 3166436 h 3555032"/>
              <a:gd name="connsiteX2" fmla="*/ 79432 w 2979004"/>
              <a:gd name="connsiteY2" fmla="*/ 2795793 h 3555032"/>
              <a:gd name="connsiteX3" fmla="*/ 79432 w 2979004"/>
              <a:gd name="connsiteY3" fmla="*/ 2795793 h 3555032"/>
              <a:gd name="connsiteX4" fmla="*/ 394574 w 2979004"/>
              <a:gd name="connsiteY4" fmla="*/ 2786137 h 3555032"/>
              <a:gd name="connsiteX5" fmla="*/ 1201486 w 2979004"/>
              <a:gd name="connsiteY5" fmla="*/ 3069311 h 3555032"/>
              <a:gd name="connsiteX6" fmla="*/ 2493276 w 2979004"/>
              <a:gd name="connsiteY6" fmla="*/ 1769083 h 3555032"/>
              <a:gd name="connsiteX7" fmla="*/ 1179783 w 2979004"/>
              <a:gd name="connsiteY7" fmla="*/ 485871 h 3555032"/>
              <a:gd name="connsiteX8" fmla="*/ 441872 w 2979004"/>
              <a:gd name="connsiteY8" fmla="*/ 732295 h 3555032"/>
              <a:gd name="connsiteX9" fmla="*/ 127057 w 2979004"/>
              <a:gd name="connsiteY9" fmla="*/ 708623 h 3555032"/>
              <a:gd name="connsiteX10" fmla="*/ 126963 w 2979004"/>
              <a:gd name="connsiteY10" fmla="*/ 708529 h 3555032"/>
              <a:gd name="connsiteX11" fmla="*/ 154151 w 2979004"/>
              <a:gd name="connsiteY11" fmla="*/ 340792 h 3555032"/>
              <a:gd name="connsiteX12" fmla="*/ 1187048 w 2979004"/>
              <a:gd name="connsiteY12" fmla="*/ 55 h 3555032"/>
              <a:gd name="connsiteX13" fmla="*/ 2407916 w 2979004"/>
              <a:gd name="connsiteY13" fmla="*/ 472043 h 3555032"/>
              <a:gd name="connsiteX14" fmla="*/ 2978623 w 2979004"/>
              <a:gd name="connsiteY14" fmla="*/ 1814927 h 3555032"/>
              <a:gd name="connsiteX15" fmla="*/ 2450198 w 2979004"/>
              <a:gd name="connsiteY15" fmla="*/ 3042545 h 3555032"/>
              <a:gd name="connsiteX16" fmla="*/ 1201486 w 2979004"/>
              <a:gd name="connsiteY16" fmla="*/ 3555033 h 35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9004" h="3555032">
                <a:moveTo>
                  <a:pt x="1201486" y="3555033"/>
                </a:moveTo>
                <a:cubicBezTo>
                  <a:pt x="796718" y="3555033"/>
                  <a:pt x="405309" y="3415860"/>
                  <a:pt x="92416" y="3166436"/>
                </a:cubicBezTo>
                <a:cubicBezTo>
                  <a:pt x="-25053" y="3072779"/>
                  <a:pt x="-31804" y="2896762"/>
                  <a:pt x="79432" y="2795793"/>
                </a:cubicBezTo>
                <a:lnTo>
                  <a:pt x="79432" y="2795793"/>
                </a:lnTo>
                <a:cubicBezTo>
                  <a:pt x="167838" y="2715543"/>
                  <a:pt x="301292" y="2711652"/>
                  <a:pt x="394574" y="2786137"/>
                </a:cubicBezTo>
                <a:cubicBezTo>
                  <a:pt x="622107" y="2967872"/>
                  <a:pt x="906968" y="3069311"/>
                  <a:pt x="1201486" y="3069311"/>
                </a:cubicBezTo>
                <a:cubicBezTo>
                  <a:pt x="1916616" y="3069311"/>
                  <a:pt x="2497870" y="2485244"/>
                  <a:pt x="2493276" y="1769083"/>
                </a:cubicBezTo>
                <a:cubicBezTo>
                  <a:pt x="2488729" y="1058547"/>
                  <a:pt x="1890225" y="474246"/>
                  <a:pt x="1179783" y="485871"/>
                </a:cubicBezTo>
                <a:cubicBezTo>
                  <a:pt x="910859" y="490277"/>
                  <a:pt x="655436" y="576340"/>
                  <a:pt x="441872" y="732295"/>
                </a:cubicBezTo>
                <a:cubicBezTo>
                  <a:pt x="345262" y="802842"/>
                  <a:pt x="211854" y="792998"/>
                  <a:pt x="127057" y="708623"/>
                </a:cubicBezTo>
                <a:lnTo>
                  <a:pt x="126963" y="708529"/>
                </a:lnTo>
                <a:cubicBezTo>
                  <a:pt x="21400" y="603528"/>
                  <a:pt x="34056" y="428730"/>
                  <a:pt x="154151" y="340792"/>
                </a:cubicBezTo>
                <a:cubicBezTo>
                  <a:pt x="452512" y="122259"/>
                  <a:pt x="810452" y="3055"/>
                  <a:pt x="1187048" y="55"/>
                </a:cubicBezTo>
                <a:cubicBezTo>
                  <a:pt x="1638645" y="-3507"/>
                  <a:pt x="2076648" y="165103"/>
                  <a:pt x="2407916" y="472043"/>
                </a:cubicBezTo>
                <a:cubicBezTo>
                  <a:pt x="2784700" y="821170"/>
                  <a:pt x="2989076" y="1302861"/>
                  <a:pt x="2978623" y="1814927"/>
                </a:cubicBezTo>
                <a:cubicBezTo>
                  <a:pt x="2969201" y="2276649"/>
                  <a:pt x="2778794" y="2718074"/>
                  <a:pt x="2450198" y="3042545"/>
                </a:cubicBezTo>
                <a:cubicBezTo>
                  <a:pt x="2115414" y="3373156"/>
                  <a:pt x="1672395" y="3555033"/>
                  <a:pt x="1201486" y="3555033"/>
                </a:cubicBezTo>
                <a:close/>
              </a:path>
            </a:pathLst>
          </a:custGeom>
          <a:solidFill>
            <a:srgbClr val="00C790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s-419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47DAAD93-C432-4F1B-BE8D-9DAA8B8A70BD}"/>
              </a:ext>
            </a:extLst>
          </p:cNvPr>
          <p:cNvSpPr txBox="1"/>
          <p:nvPr/>
        </p:nvSpPr>
        <p:spPr>
          <a:xfrm>
            <a:off x="5480390" y="1809727"/>
            <a:ext cx="63758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Vigilancia epidemiológica de las intoxicaciones agudas por sustancias químicas</a:t>
            </a:r>
            <a:endParaRPr lang="es-419" sz="40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interior, foto, firmar, alimentos&#10;&#10;Descripción generada automáticamente">
            <a:extLst>
              <a:ext uri="{FF2B5EF4-FFF2-40B4-BE49-F238E27FC236}">
                <a16:creationId xmlns="" xmlns:a16="http://schemas.microsoft.com/office/drawing/2014/main" id="{E48D3B82-24AA-EB3B-0A4C-185072000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70" y="2052706"/>
            <a:ext cx="2906241" cy="272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Google Shape;54;p3">
            <a:extLst>
              <a:ext uri="{FF2B5EF4-FFF2-40B4-BE49-F238E27FC236}">
                <a16:creationId xmlns="" xmlns:a16="http://schemas.microsoft.com/office/drawing/2014/main" id="{432BCDFF-FB7E-4678-88C9-FFC3C778F69E}"/>
              </a:ext>
            </a:extLst>
          </p:cNvPr>
          <p:cNvSpPr txBox="1"/>
          <p:nvPr/>
        </p:nvSpPr>
        <p:spPr>
          <a:xfrm>
            <a:off x="6680254" y="5047557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5;p3">
            <a:extLst>
              <a:ext uri="{FF2B5EF4-FFF2-40B4-BE49-F238E27FC236}">
                <a16:creationId xmlns="" xmlns:a16="http://schemas.microsoft.com/office/drawing/2014/main" id="{E89B61FA-E7DE-4A8F-B7FF-B98BBD0AAD5E}"/>
              </a:ext>
            </a:extLst>
          </p:cNvPr>
          <p:cNvSpPr txBox="1"/>
          <p:nvPr/>
        </p:nvSpPr>
        <p:spPr>
          <a:xfrm>
            <a:off x="7008403" y="4506447"/>
            <a:ext cx="33198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dirty="0">
                <a:solidFill>
                  <a:schemeClr val="lt1"/>
                </a:solidFill>
                <a:latin typeface="Helvetica Neue"/>
                <a:sym typeface="Helvetica Neue"/>
              </a:rPr>
              <a:t>Atención de brotes</a:t>
            </a:r>
            <a:endParaRPr lang="es-ES" sz="2000" dirty="0"/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15" name="Gráfico 13">
            <a:extLst>
              <a:ext uri="{FF2B5EF4-FFF2-40B4-BE49-F238E27FC236}">
                <a16:creationId xmlns="" xmlns:a16="http://schemas.microsoft.com/office/drawing/2014/main" id="{5DB8DD1C-6EF7-4DFA-8E49-65DA900AAD54}"/>
              </a:ext>
            </a:extLst>
          </p:cNvPr>
          <p:cNvSpPr/>
          <p:nvPr/>
        </p:nvSpPr>
        <p:spPr>
          <a:xfrm>
            <a:off x="0" y="2774924"/>
            <a:ext cx="3087974" cy="1308151"/>
          </a:xfrm>
          <a:custGeom>
            <a:avLst/>
            <a:gdLst>
              <a:gd name="connsiteX0" fmla="*/ 1828514 w 2407099"/>
              <a:gd name="connsiteY0" fmla="*/ 179 h 1186720"/>
              <a:gd name="connsiteX1" fmla="*/ 1466266 w 2407099"/>
              <a:gd name="connsiteY1" fmla="*/ 112505 h 1186720"/>
              <a:gd name="connsiteX2" fmla="*/ 1288733 w 2407099"/>
              <a:gd name="connsiteY2" fmla="*/ 168690 h 1186720"/>
              <a:gd name="connsiteX3" fmla="*/ 0 w 2407099"/>
              <a:gd name="connsiteY3" fmla="*/ 168690 h 1186720"/>
              <a:gd name="connsiteX4" fmla="*/ 0 w 2407099"/>
              <a:gd name="connsiteY4" fmla="*/ 1018039 h 1186720"/>
              <a:gd name="connsiteX5" fmla="*/ 1288776 w 2407099"/>
              <a:gd name="connsiteY5" fmla="*/ 1018039 h 1186720"/>
              <a:gd name="connsiteX6" fmla="*/ 1469473 w 2407099"/>
              <a:gd name="connsiteY6" fmla="*/ 1076533 h 1186720"/>
              <a:gd name="connsiteX7" fmla="*/ 1813762 w 2407099"/>
              <a:gd name="connsiteY7" fmla="*/ 1186721 h 1186720"/>
              <a:gd name="connsiteX8" fmla="*/ 2406263 w 2407099"/>
              <a:gd name="connsiteY8" fmla="*/ 561424 h 1186720"/>
              <a:gd name="connsiteX9" fmla="*/ 1828514 w 2407099"/>
              <a:gd name="connsiteY9" fmla="*/ 179 h 11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7099" h="1186720">
                <a:moveTo>
                  <a:pt x="1828514" y="179"/>
                </a:moveTo>
                <a:cubicBezTo>
                  <a:pt x="1693055" y="-3113"/>
                  <a:pt x="1567603" y="39089"/>
                  <a:pt x="1466266" y="112505"/>
                </a:cubicBezTo>
                <a:cubicBezTo>
                  <a:pt x="1414785" y="149790"/>
                  <a:pt x="1352272" y="168690"/>
                  <a:pt x="1288733" y="168690"/>
                </a:cubicBezTo>
                <a:lnTo>
                  <a:pt x="0" y="168690"/>
                </a:lnTo>
                <a:lnTo>
                  <a:pt x="0" y="1018039"/>
                </a:lnTo>
                <a:lnTo>
                  <a:pt x="1288776" y="1018039"/>
                </a:lnTo>
                <a:cubicBezTo>
                  <a:pt x="1353683" y="1018039"/>
                  <a:pt x="1416666" y="1038820"/>
                  <a:pt x="1469473" y="1076533"/>
                </a:cubicBezTo>
                <a:cubicBezTo>
                  <a:pt x="1566534" y="1145886"/>
                  <a:pt x="1685359" y="1186721"/>
                  <a:pt x="1813762" y="1186721"/>
                </a:cubicBezTo>
                <a:cubicBezTo>
                  <a:pt x="2152022" y="1186721"/>
                  <a:pt x="2424179" y="903618"/>
                  <a:pt x="2406263" y="561424"/>
                </a:cubicBezTo>
                <a:cubicBezTo>
                  <a:pt x="2390143" y="253778"/>
                  <a:pt x="2136501" y="7662"/>
                  <a:pt x="1828514" y="179"/>
                </a:cubicBezTo>
                <a:close/>
              </a:path>
            </a:pathLst>
          </a:custGeom>
          <a:solidFill>
            <a:srgbClr val="00C790">
              <a:alpha val="53000"/>
            </a:srgbClr>
          </a:solidFill>
          <a:ln w="4263" cap="flat">
            <a:noFill/>
            <a:prstDash val="solid"/>
            <a:miter/>
          </a:ln>
        </p:spPr>
        <p:txBody>
          <a:bodyPr rtlCol="0" anchor="ctr"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325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ESTBALECER LA EXISTENCIA DEL BROTE</a:t>
            </a:r>
          </a:p>
        </p:txBody>
      </p:sp>
      <p:graphicFrame>
        <p:nvGraphicFramePr>
          <p:cNvPr id="7" name="Diagrama 118">
            <a:extLst>
              <a:ext uri="{FF2B5EF4-FFF2-40B4-BE49-F238E27FC236}">
                <a16:creationId xmlns="" xmlns:a16="http://schemas.microsoft.com/office/drawing/2014/main" id="{4C73F1A7-3B11-CF8F-A253-241C32089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147773"/>
              </p:ext>
            </p:extLst>
          </p:nvPr>
        </p:nvGraphicFramePr>
        <p:xfrm>
          <a:off x="1610445" y="1016508"/>
          <a:ext cx="9345282" cy="47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0690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VERIFICACIÓN DEL DIAGNÓSTICO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F82B62C5-AB15-8C1A-4288-C8E1A17A4E53}"/>
              </a:ext>
            </a:extLst>
          </p:cNvPr>
          <p:cNvSpPr/>
          <p:nvPr/>
        </p:nvSpPr>
        <p:spPr>
          <a:xfrm>
            <a:off x="441325" y="1200150"/>
            <a:ext cx="2208213" cy="11557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Establecer el diagnóstico del agente causal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BCEC2B82-11BB-0068-E39B-4A5F05A7526D}"/>
              </a:ext>
            </a:extLst>
          </p:cNvPr>
          <p:cNvSpPr/>
          <p:nvPr/>
        </p:nvSpPr>
        <p:spPr>
          <a:xfrm>
            <a:off x="6680200" y="1181100"/>
            <a:ext cx="2395538" cy="1160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Excluir errores de definiciones de caso o de laboratorio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0D10305E-2445-A160-243E-5879588E7683}"/>
              </a:ext>
            </a:extLst>
          </p:cNvPr>
          <p:cNvSpPr/>
          <p:nvPr/>
        </p:nvSpPr>
        <p:spPr>
          <a:xfrm>
            <a:off x="3286125" y="1055688"/>
            <a:ext cx="2838450" cy="13985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Asegurarse que el brote haya sido correctamente diagnosticado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F58DE926-0CEB-AF2D-7AE3-B030553E2140}"/>
              </a:ext>
            </a:extLst>
          </p:cNvPr>
          <p:cNvSpPr/>
          <p:nvPr/>
        </p:nvSpPr>
        <p:spPr>
          <a:xfrm>
            <a:off x="6443663" y="3146425"/>
            <a:ext cx="2111375" cy="10699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Identificar riesgo potencial de contaminación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9F0220B2-5071-0076-7AAF-CA9D20F15ED4}"/>
              </a:ext>
            </a:extLst>
          </p:cNvPr>
          <p:cNvSpPr/>
          <p:nvPr/>
        </p:nvSpPr>
        <p:spPr>
          <a:xfrm>
            <a:off x="179388" y="3248025"/>
            <a:ext cx="2732087" cy="10699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Identificar y cuantificar la sustancia química involucrada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F14CE68B-0435-74C4-FB75-CC21A51B832A}"/>
              </a:ext>
            </a:extLst>
          </p:cNvPr>
          <p:cNvSpPr/>
          <p:nvPr/>
        </p:nvSpPr>
        <p:spPr>
          <a:xfrm>
            <a:off x="3392488" y="5110163"/>
            <a:ext cx="2625725" cy="860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Articulación con personal de rescate y limpieza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15B80214-4346-E3CD-67B5-542892E330A3}"/>
              </a:ext>
            </a:extLst>
          </p:cNvPr>
          <p:cNvSpPr/>
          <p:nvPr/>
        </p:nvSpPr>
        <p:spPr>
          <a:xfrm>
            <a:off x="8929688" y="3038475"/>
            <a:ext cx="3082925" cy="1160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Visitar personas afectadas y revisar la información epidemiológica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41998B33-7F22-ACDD-4F1C-CAEDB5396DE0}"/>
              </a:ext>
            </a:extLst>
          </p:cNvPr>
          <p:cNvSpPr/>
          <p:nvPr/>
        </p:nvSpPr>
        <p:spPr>
          <a:xfrm>
            <a:off x="9456738" y="1216025"/>
            <a:ext cx="2395537" cy="11080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Revisar hallazgos clínicos y resultados de laboratorio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8E77A361-553D-A5AA-BCCD-FCF9819A9A9D}"/>
              </a:ext>
            </a:extLst>
          </p:cNvPr>
          <p:cNvSpPr/>
          <p:nvPr/>
        </p:nvSpPr>
        <p:spPr>
          <a:xfrm>
            <a:off x="3230563" y="3082925"/>
            <a:ext cx="2836862" cy="14001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Identificar y resumir los hallazgos clínicos y realizar distribución de frecuencias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="" xmlns:a16="http://schemas.microsoft.com/office/drawing/2014/main" id="{473EAD2E-3FAF-DC02-9A99-BAAEE2CF02DD}"/>
              </a:ext>
            </a:extLst>
          </p:cNvPr>
          <p:cNvSpPr/>
          <p:nvPr/>
        </p:nvSpPr>
        <p:spPr>
          <a:xfrm>
            <a:off x="309563" y="5005388"/>
            <a:ext cx="2733675" cy="10699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Contactar expertos para información técnica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="" xmlns:a16="http://schemas.microsoft.com/office/drawing/2014/main" id="{1D642A49-8DBA-FED3-C321-49E66A8B926C}"/>
              </a:ext>
            </a:extLst>
          </p:cNvPr>
          <p:cNvCxnSpPr>
            <a:cxnSpLocks/>
          </p:cNvCxnSpPr>
          <p:nvPr/>
        </p:nvCxnSpPr>
        <p:spPr>
          <a:xfrm>
            <a:off x="2671763" y="1778000"/>
            <a:ext cx="582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668E9D6E-788A-9D93-9BC0-81BC359956FE}"/>
              </a:ext>
            </a:extLst>
          </p:cNvPr>
          <p:cNvCxnSpPr>
            <a:endCxn id="9" idx="1"/>
          </p:cNvCxnSpPr>
          <p:nvPr/>
        </p:nvCxnSpPr>
        <p:spPr>
          <a:xfrm flipV="1">
            <a:off x="6124575" y="1762125"/>
            <a:ext cx="555625" cy="1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="" xmlns:a16="http://schemas.microsoft.com/office/drawing/2014/main" id="{FCA57E28-925F-15DF-D9A8-D62AC415BFCE}"/>
              </a:ext>
            </a:extLst>
          </p:cNvPr>
          <p:cNvCxnSpPr>
            <a:stCxn id="9" idx="3"/>
            <a:endCxn id="17" idx="1"/>
          </p:cNvCxnSpPr>
          <p:nvPr/>
        </p:nvCxnSpPr>
        <p:spPr>
          <a:xfrm>
            <a:off x="9075738" y="1760538"/>
            <a:ext cx="38100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="" xmlns:a16="http://schemas.microsoft.com/office/drawing/2014/main" id="{DD7E90CC-9E97-93AB-669A-B12A56D2D38B}"/>
              </a:ext>
            </a:extLst>
          </p:cNvPr>
          <p:cNvCxnSpPr>
            <a:cxnSpLocks/>
          </p:cNvCxnSpPr>
          <p:nvPr/>
        </p:nvCxnSpPr>
        <p:spPr>
          <a:xfrm flipH="1">
            <a:off x="10653713" y="2357438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="" xmlns:a16="http://schemas.microsoft.com/office/drawing/2014/main" id="{D1A67E82-2019-361F-18BF-AD208C123395}"/>
              </a:ext>
            </a:extLst>
          </p:cNvPr>
          <p:cNvCxnSpPr>
            <a:stCxn id="16" idx="1"/>
            <a:endCxn id="13" idx="3"/>
          </p:cNvCxnSpPr>
          <p:nvPr/>
        </p:nvCxnSpPr>
        <p:spPr>
          <a:xfrm flipH="1" flipV="1">
            <a:off x="8555038" y="3619500"/>
            <a:ext cx="374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="" xmlns:a16="http://schemas.microsoft.com/office/drawing/2014/main" id="{D7E980AD-6E26-D03B-18D2-55A5F6809C2C}"/>
              </a:ext>
            </a:extLst>
          </p:cNvPr>
          <p:cNvCxnSpPr>
            <a:stCxn id="13" idx="1"/>
          </p:cNvCxnSpPr>
          <p:nvPr/>
        </p:nvCxnSpPr>
        <p:spPr>
          <a:xfrm flipH="1">
            <a:off x="6124575" y="3681413"/>
            <a:ext cx="319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ACF32251-1E0B-0114-37CC-A5AC18C516A6}"/>
              </a:ext>
            </a:extLst>
          </p:cNvPr>
          <p:cNvCxnSpPr>
            <a:stCxn id="19" idx="1"/>
            <a:endCxn id="14" idx="3"/>
          </p:cNvCxnSpPr>
          <p:nvPr/>
        </p:nvCxnSpPr>
        <p:spPr>
          <a:xfrm flipH="1">
            <a:off x="2911475" y="3783013"/>
            <a:ext cx="319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="" xmlns:a16="http://schemas.microsoft.com/office/drawing/2014/main" id="{80EA0681-E728-5F3A-C136-58C4DCB7FA6F}"/>
              </a:ext>
            </a:extLst>
          </p:cNvPr>
          <p:cNvCxnSpPr/>
          <p:nvPr/>
        </p:nvCxnSpPr>
        <p:spPr>
          <a:xfrm>
            <a:off x="1546225" y="4318000"/>
            <a:ext cx="0" cy="68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="" xmlns:a16="http://schemas.microsoft.com/office/drawing/2014/main" id="{CC2D79BF-743D-8EFE-449D-43563D50342C}"/>
              </a:ext>
            </a:extLst>
          </p:cNvPr>
          <p:cNvCxnSpPr>
            <a:endCxn id="15" idx="1"/>
          </p:cNvCxnSpPr>
          <p:nvPr/>
        </p:nvCxnSpPr>
        <p:spPr>
          <a:xfrm>
            <a:off x="3071813" y="5540375"/>
            <a:ext cx="320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633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7323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4. ESTABLECIMIENTO DE LA DEFINICIÓN DE CASO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10A4EC4F-21F5-D38D-79BF-8D803CB3D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646904"/>
              </p:ext>
            </p:extLst>
          </p:nvPr>
        </p:nvGraphicFramePr>
        <p:xfrm>
          <a:off x="155575" y="2609850"/>
          <a:ext cx="11557000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6F1D7FCD-536B-59D6-02C2-E7DAF4057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336706"/>
              </p:ext>
            </p:extLst>
          </p:nvPr>
        </p:nvGraphicFramePr>
        <p:xfrm>
          <a:off x="288925" y="1357313"/>
          <a:ext cx="11557000" cy="125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7088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908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5. REALIZAR LA DESCRIPCIÓN EMPIDEMIOLÓGICA DEL BROTE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6BFD327E-5626-C748-57A4-3234EA343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480324"/>
              </p:ext>
            </p:extLst>
          </p:nvPr>
        </p:nvGraphicFramePr>
        <p:xfrm>
          <a:off x="169012" y="951395"/>
          <a:ext cx="11701982" cy="556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630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6. GENERACIÓN DE LA HIPÓTESIS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="" xmlns:a16="http://schemas.microsoft.com/office/drawing/2014/main" id="{D0B8E922-E19C-0B0A-EFC9-DACB76B67433}"/>
              </a:ext>
            </a:extLst>
          </p:cNvPr>
          <p:cNvSpPr txBox="1">
            <a:spLocks/>
          </p:cNvSpPr>
          <p:nvPr/>
        </p:nvSpPr>
        <p:spPr>
          <a:xfrm>
            <a:off x="1029558" y="1117143"/>
            <a:ext cx="4144104" cy="1219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¿Existe asociación entre los casos?</a:t>
            </a:r>
          </a:p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¿Cómo se inició el brote?</a:t>
            </a:r>
          </a:p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¿Cómo ocurrió la exposición?</a:t>
            </a:r>
          </a:p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es-ES" sz="1800" dirty="0">
                <a:latin typeface="Arial" charset="0"/>
                <a:cs typeface="Arial" charset="0"/>
              </a:rPr>
              <a:t>			</a:t>
            </a:r>
          </a:p>
        </p:txBody>
      </p:sp>
      <p:sp>
        <p:nvSpPr>
          <p:cNvPr id="9" name="4 Flecha a la derecha con bandas">
            <a:extLst>
              <a:ext uri="{FF2B5EF4-FFF2-40B4-BE49-F238E27FC236}">
                <a16:creationId xmlns="" xmlns:a16="http://schemas.microsoft.com/office/drawing/2014/main" id="{13C2DA21-A9AC-F7EC-BEF5-D86333B57B11}"/>
              </a:ext>
            </a:extLst>
          </p:cNvPr>
          <p:cNvSpPr/>
          <p:nvPr/>
        </p:nvSpPr>
        <p:spPr>
          <a:xfrm>
            <a:off x="5362438" y="1469231"/>
            <a:ext cx="1422675" cy="576262"/>
          </a:xfrm>
          <a:prstGeom prst="stripedRightArrow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10" name="5 CuadroTexto">
            <a:extLst>
              <a:ext uri="{FF2B5EF4-FFF2-40B4-BE49-F238E27FC236}">
                <a16:creationId xmlns="" xmlns:a16="http://schemas.microsoft.com/office/drawing/2014/main" id="{E097D142-FCA6-BD5D-B0C0-83E21BD4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9" y="949325"/>
            <a:ext cx="3474256" cy="15240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 de la exposición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contaminación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 que causó el evento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Duración de exposición</a:t>
            </a:r>
            <a:endParaRPr lang="en-US" alt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F0D01A09-CBB5-22E9-E076-6362A00DF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953228"/>
              </p:ext>
            </p:extLst>
          </p:nvPr>
        </p:nvGraphicFramePr>
        <p:xfrm>
          <a:off x="1257369" y="2828059"/>
          <a:ext cx="9677262" cy="343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495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7. CONFIRMAR LAS HIPÓTESIS PLANTEADAS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68A8952D-2A0F-9611-8889-3131D3CD3A34}"/>
              </a:ext>
            </a:extLst>
          </p:cNvPr>
          <p:cNvSpPr/>
          <p:nvPr/>
        </p:nvSpPr>
        <p:spPr>
          <a:xfrm>
            <a:off x="841375" y="1192213"/>
            <a:ext cx="2032000" cy="4349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5D15BD49-3733-2C43-3010-0E1C339BE385}"/>
              </a:ext>
            </a:extLst>
          </p:cNvPr>
          <p:cNvSpPr/>
          <p:nvPr/>
        </p:nvSpPr>
        <p:spPr>
          <a:xfrm>
            <a:off x="665163" y="2560638"/>
            <a:ext cx="2382837" cy="25177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latin typeface="Helvetica" panose="020B0604020202020204" pitchFamily="34" charset="0"/>
                <a:ea typeface="Times New Roman" panose="02020603050405020304" pitchFamily="18" charset="0"/>
              </a:rPr>
              <a:t>Comparando la hipótesis con los hechos establecidos (evidencia clínica, de laboratorio, ambiental o epidemiológica)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98BF01A3-67E1-BEF7-BB93-686D48A3B37C}"/>
              </a:ext>
            </a:extLst>
          </p:cNvPr>
          <p:cNvSpPr/>
          <p:nvPr/>
        </p:nvSpPr>
        <p:spPr>
          <a:xfrm>
            <a:off x="3857625" y="2836863"/>
            <a:ext cx="2382838" cy="982662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latin typeface="Helvetica" panose="020B0604020202020204" pitchFamily="34" charset="0"/>
                <a:ea typeface="Times New Roman" panose="02020603050405020304" pitchFamily="18" charset="0"/>
              </a:rPr>
              <a:t>Epidemiología analítica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51247696-616D-E5A9-45B0-98C70C5E9E0D}"/>
              </a:ext>
            </a:extLst>
          </p:cNvPr>
          <p:cNvSpPr/>
          <p:nvPr/>
        </p:nvSpPr>
        <p:spPr>
          <a:xfrm>
            <a:off x="6678613" y="1979613"/>
            <a:ext cx="2032000" cy="4349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Estudio Cohorte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30251871-3C2F-6B42-828F-CD8CD67A115D}"/>
              </a:ext>
            </a:extLst>
          </p:cNvPr>
          <p:cNvSpPr/>
          <p:nvPr/>
        </p:nvSpPr>
        <p:spPr>
          <a:xfrm>
            <a:off x="6615113" y="3967163"/>
            <a:ext cx="2157412" cy="73342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Estudio de casos y controles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7A366D9C-2733-4AC7-9160-AB79D5334EB4}"/>
              </a:ext>
            </a:extLst>
          </p:cNvPr>
          <p:cNvSpPr/>
          <p:nvPr/>
        </p:nvSpPr>
        <p:spPr>
          <a:xfrm>
            <a:off x="9258300" y="3613150"/>
            <a:ext cx="2382838" cy="161925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latin typeface="Helvetica" panose="020B0604020202020204" pitchFamily="34" charset="0"/>
                <a:ea typeface="Times New Roman" panose="02020603050405020304" pitchFamily="18" charset="0"/>
              </a:rPr>
              <a:t>Cuantifica la relación existente entre la exposición y la enfermedad</a:t>
            </a:r>
          </a:p>
          <a:p>
            <a:pPr algn="ctr">
              <a:defRPr/>
            </a:pPr>
            <a:r>
              <a:rPr lang="es-CO" i="1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Odds</a:t>
            </a:r>
            <a:r>
              <a:rPr lang="es-CO" i="1" dirty="0">
                <a:latin typeface="Helvetica" panose="020B0604020202020204" pitchFamily="34" charset="0"/>
                <a:ea typeface="Times New Roman" panose="02020603050405020304" pitchFamily="18" charset="0"/>
              </a:rPr>
              <a:t> Ratio</a:t>
            </a:r>
          </a:p>
          <a:p>
            <a:pPr algn="ctr">
              <a:defRPr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37184E1B-4FFD-36EC-2B41-0083781BDE54}"/>
              </a:ext>
            </a:extLst>
          </p:cNvPr>
          <p:cNvSpPr/>
          <p:nvPr/>
        </p:nvSpPr>
        <p:spPr>
          <a:xfrm>
            <a:off x="9258300" y="1311275"/>
            <a:ext cx="2382838" cy="1398588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latin typeface="Helvetica" panose="020B0604020202020204" pitchFamily="34" charset="0"/>
                <a:ea typeface="Times New Roman" panose="02020603050405020304" pitchFamily="18" charset="0"/>
              </a:rPr>
              <a:t>Población definida</a:t>
            </a:r>
          </a:p>
          <a:p>
            <a:pPr algn="ctr">
              <a:defRPr/>
            </a:pPr>
            <a:endParaRPr lang="es-CO" i="1" dirty="0">
              <a:latin typeface="Helvetica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i="1" dirty="0">
                <a:latin typeface="Helvetica" panose="020B0604020202020204" pitchFamily="34" charset="0"/>
                <a:cs typeface="Arial" panose="020B0604020202020204" pitchFamily="34" charset="0"/>
              </a:rPr>
              <a:t>Riesgo Relativo</a:t>
            </a:r>
            <a:endParaRPr lang="es-C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="" xmlns:a16="http://schemas.microsoft.com/office/drawing/2014/main" id="{2F2E9DC9-C6B1-6CE0-84ED-CAD39937B802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857375" y="1627188"/>
            <a:ext cx="0" cy="93345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="" xmlns:a16="http://schemas.microsoft.com/office/drawing/2014/main" id="{A2CA81D3-69CA-F2AE-BD69-0875E3EE8E24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2873375" y="1409700"/>
            <a:ext cx="984250" cy="1919288"/>
          </a:xfrm>
          <a:prstGeom prst="bentConnector3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="" xmlns:a16="http://schemas.microsoft.com/office/drawing/2014/main" id="{E53FF0FF-065A-FB8B-34B6-3138D4CAEA80}"/>
              </a:ext>
            </a:extLst>
          </p:cNvPr>
          <p:cNvCxnSpPr>
            <a:stCxn id="10" idx="3"/>
            <a:endCxn id="14" idx="0"/>
          </p:cNvCxnSpPr>
          <p:nvPr/>
        </p:nvCxnSpPr>
        <p:spPr>
          <a:xfrm>
            <a:off x="6240463" y="3328988"/>
            <a:ext cx="1454150" cy="638175"/>
          </a:xfrm>
          <a:prstGeom prst="bentConnector2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="" xmlns:a16="http://schemas.microsoft.com/office/drawing/2014/main" id="{54E2936C-5919-2020-8DFF-DDA5201D5D44}"/>
              </a:ext>
            </a:extLst>
          </p:cNvPr>
          <p:cNvCxnSpPr>
            <a:endCxn id="13" idx="2"/>
          </p:cNvCxnSpPr>
          <p:nvPr/>
        </p:nvCxnSpPr>
        <p:spPr>
          <a:xfrm flipV="1">
            <a:off x="7694613" y="2414588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BC596EC6-3866-C8BF-29DD-DD3DBFD1F4EC}"/>
              </a:ext>
            </a:extLst>
          </p:cNvPr>
          <p:cNvCxnSpPr>
            <a:stCxn id="13" idx="3"/>
          </p:cNvCxnSpPr>
          <p:nvPr/>
        </p:nvCxnSpPr>
        <p:spPr>
          <a:xfrm flipV="1">
            <a:off x="8710613" y="2197100"/>
            <a:ext cx="547687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="" xmlns:a16="http://schemas.microsoft.com/office/drawing/2014/main" id="{A891C91E-1EE7-535F-5188-F50833A96417}"/>
              </a:ext>
            </a:extLst>
          </p:cNvPr>
          <p:cNvCxnSpPr>
            <a:stCxn id="14" idx="3"/>
          </p:cNvCxnSpPr>
          <p:nvPr/>
        </p:nvCxnSpPr>
        <p:spPr>
          <a:xfrm>
            <a:off x="8772525" y="4333875"/>
            <a:ext cx="54610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69260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848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8. RECONSIDERAR Y MEJORAR LA HIPÓTESIS ( SI ES NECESARIO)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84B4BE1A-6C92-206C-FC79-23C3BABB4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510608"/>
              </p:ext>
            </p:extLst>
          </p:nvPr>
        </p:nvGraphicFramePr>
        <p:xfrm>
          <a:off x="1673225" y="1305719"/>
          <a:ext cx="8304213" cy="163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A7FF14B4-7B15-D680-5C85-A93650C9F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554813"/>
              </p:ext>
            </p:extLst>
          </p:nvPr>
        </p:nvGraphicFramePr>
        <p:xfrm>
          <a:off x="677872" y="3000804"/>
          <a:ext cx="10665619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9446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908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9. IMPLEMENTACIÓN DE MEDIDAS DE CONTROL Y PREVENCIÓN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16331428-448E-F941-EB95-89425663A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750872"/>
              </p:ext>
            </p:extLst>
          </p:nvPr>
        </p:nvGraphicFramePr>
        <p:xfrm>
          <a:off x="261938" y="1143000"/>
          <a:ext cx="11331575" cy="161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9A511776-E804-EA7C-6042-85F8E644B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53062"/>
              </p:ext>
            </p:extLst>
          </p:nvPr>
        </p:nvGraphicFramePr>
        <p:xfrm>
          <a:off x="1266824" y="2990847"/>
          <a:ext cx="3590925" cy="269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DBB384F4-8EE9-37F5-6776-209A4199A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490526"/>
              </p:ext>
            </p:extLst>
          </p:nvPr>
        </p:nvGraphicFramePr>
        <p:xfrm>
          <a:off x="5524500" y="2990847"/>
          <a:ext cx="5715000" cy="269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01825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10. COMUNICACIÓN DE LOS HALLAZGOS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834C4C52-65E7-2E67-F221-3C13EEBEA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684685"/>
              </p:ext>
            </p:extLst>
          </p:nvPr>
        </p:nvGraphicFramePr>
        <p:xfrm>
          <a:off x="649219" y="2088898"/>
          <a:ext cx="8128000" cy="504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2 Marcador de contenido">
            <a:extLst>
              <a:ext uri="{FF2B5EF4-FFF2-40B4-BE49-F238E27FC236}">
                <a16:creationId xmlns="" xmlns:a16="http://schemas.microsoft.com/office/drawing/2014/main" id="{8EE6DD86-5E51-AE14-5DA2-D9257867050A}"/>
              </a:ext>
            </a:extLst>
          </p:cNvPr>
          <p:cNvSpPr txBox="1">
            <a:spLocks/>
          </p:cNvSpPr>
          <p:nvPr/>
        </p:nvSpPr>
        <p:spPr>
          <a:xfrm>
            <a:off x="5728133" y="951394"/>
            <a:ext cx="5180013" cy="2955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 algn="just">
              <a:buFont typeface="Arial" panose="020B0604020202020204" pitchFamily="34" charset="0"/>
              <a:buNone/>
              <a:defRPr/>
            </a:pPr>
            <a:r>
              <a:rPr lang="es-ES" sz="1800" b="1" dirty="0">
                <a:solidFill>
                  <a:schemeClr val="bg1"/>
                </a:solidFill>
                <a:highlight>
                  <a:srgbClr val="00C790"/>
                </a:highlight>
                <a:latin typeface="Arial" charset="0"/>
                <a:cs typeface="Arial" charset="0"/>
              </a:rPr>
              <a:t>    Las acciones de información incluyen: </a:t>
            </a:r>
            <a:endParaRPr lang="en-US" sz="1800" b="1" dirty="0">
              <a:solidFill>
                <a:schemeClr val="bg1"/>
              </a:solidFill>
              <a:highlight>
                <a:srgbClr val="00C790"/>
              </a:highlight>
              <a:latin typeface="Arial" charset="0"/>
              <a:cs typeface="Arial" charset="0"/>
            </a:endParaRPr>
          </a:p>
          <a:p>
            <a:pPr marL="365125" indent="-255588" algn="just">
              <a:buFont typeface="Arial" panose="020B0604020202020204" pitchFamily="34" charset="0"/>
              <a:buNone/>
              <a:defRPr/>
            </a:pPr>
            <a:endParaRPr lang="es-E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65125" indent="-255588" algn="just">
              <a:buFont typeface="Arial" charset="0"/>
              <a:buChar char="•"/>
              <a:defRPr/>
            </a:pPr>
            <a:r>
              <a:rPr lang="es-E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Informar y comunicar sobre el manejo de la situación del brote para la </a:t>
            </a:r>
            <a:r>
              <a:rPr lang="es-E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atención integral de carácter individual y colectivo.</a:t>
            </a:r>
          </a:p>
          <a:p>
            <a:pPr marL="365125" indent="-255588" algn="just">
              <a:buFont typeface="Wingdings 3" pitchFamily="18" charset="2"/>
              <a:buChar char=""/>
              <a:defRPr/>
            </a:pP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65125" indent="-255588" algn="just">
              <a:buFont typeface="Arial" charset="0"/>
              <a:buChar char="•"/>
              <a:defRPr/>
            </a:pPr>
            <a:r>
              <a:rPr lang="es-E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Informes que permitan la </a:t>
            </a:r>
            <a:r>
              <a:rPr lang="es-E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documentación de la situación: </a:t>
            </a:r>
            <a:r>
              <a:rPr lang="es-ES" sz="1800" dirty="0">
                <a:solidFill>
                  <a:schemeClr val="bg1"/>
                </a:solidFill>
                <a:latin typeface="Arial" charset="0"/>
                <a:cs typeface="Arial" charset="0"/>
              </a:rPr>
              <a:t>(soporte para los procesos de seguimiento y evaluación).</a:t>
            </a:r>
            <a:endParaRPr lang="es-E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="" xmlns:a16="http://schemas.microsoft.com/office/drawing/2014/main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6C93AB89-934D-495A-B5E2-C12674020AD8}"/>
              </a:ext>
            </a:extLst>
          </p:cNvPr>
          <p:cNvSpPr txBox="1"/>
          <p:nvPr/>
        </p:nvSpPr>
        <p:spPr>
          <a:xfrm>
            <a:off x="1844962" y="925257"/>
            <a:ext cx="850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NOTIFICACIÓN DE BROTES</a:t>
            </a:r>
            <a:endParaRPr lang="en-US" sz="28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5758" y="3163069"/>
            <a:ext cx="305158" cy="1013911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0404466F-7124-B508-E4AD-CEE59FB35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067182"/>
              </p:ext>
            </p:extLst>
          </p:nvPr>
        </p:nvGraphicFramePr>
        <p:xfrm>
          <a:off x="768447" y="1240879"/>
          <a:ext cx="10655105" cy="506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1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79" y="-891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7CB41518-11E5-435C-8645-217482384A90}"/>
              </a:ext>
            </a:extLst>
          </p:cNvPr>
          <p:cNvSpPr txBox="1"/>
          <p:nvPr/>
        </p:nvSpPr>
        <p:spPr>
          <a:xfrm>
            <a:off x="3910542" y="856225"/>
            <a:ext cx="437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OBJETIVOS DEL APRENDIZAJE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  <p:graphicFrame>
        <p:nvGraphicFramePr>
          <p:cNvPr id="12" name="Diagrama 1">
            <a:extLst>
              <a:ext uri="{FF2B5EF4-FFF2-40B4-BE49-F238E27FC236}">
                <a16:creationId xmlns="" xmlns:a16="http://schemas.microsoft.com/office/drawing/2014/main" id="{6089209E-CF61-8ABA-F5A0-0C249705A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244954"/>
              </p:ext>
            </p:extLst>
          </p:nvPr>
        </p:nvGraphicFramePr>
        <p:xfrm>
          <a:off x="971902" y="1256335"/>
          <a:ext cx="10248196" cy="49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F43D3888-F80A-402D-A182-5C39FF84A2E0}"/>
              </a:ext>
            </a:extLst>
          </p:cNvPr>
          <p:cNvSpPr txBox="1"/>
          <p:nvPr/>
        </p:nvSpPr>
        <p:spPr>
          <a:xfrm>
            <a:off x="989045" y="232690"/>
            <a:ext cx="498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UNIDAD 3: ATENCIÓN DE BROTES</a:t>
            </a:r>
          </a:p>
        </p:txBody>
      </p:sp>
    </p:spTree>
    <p:extLst>
      <p:ext uri="{BB962C8B-B14F-4D97-AF65-F5344CB8AC3E}">
        <p14:creationId xmlns:p14="http://schemas.microsoft.com/office/powerpoint/2010/main" val="66686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="" xmlns:a16="http://schemas.microsoft.com/office/drawing/2014/main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5758" y="3163069"/>
            <a:ext cx="305158" cy="101391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A0A11A2B-F532-BD46-63BF-737BF9803CE4}"/>
              </a:ext>
            </a:extLst>
          </p:cNvPr>
          <p:cNvSpPr txBox="1">
            <a:spLocks noChangeArrowheads="1"/>
          </p:cNvSpPr>
          <p:nvPr/>
        </p:nvSpPr>
        <p:spPr>
          <a:xfrm>
            <a:off x="5554662" y="785813"/>
            <a:ext cx="5799138" cy="1379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alt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C790"/>
                </a:highlight>
              </a:rPr>
              <a:t>SITREP</a:t>
            </a:r>
            <a:endParaRPr lang="es-CO" alt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C790"/>
              </a:highlight>
            </a:endParaRPr>
          </a:p>
        </p:txBody>
      </p:sp>
      <p:pic>
        <p:nvPicPr>
          <p:cNvPr id="26" name="Imagen 4">
            <a:extLst>
              <a:ext uri="{FF2B5EF4-FFF2-40B4-BE49-F238E27FC236}">
                <a16:creationId xmlns="" xmlns:a16="http://schemas.microsoft.com/office/drawing/2014/main" id="{348E06A0-DCF2-6C49-63FD-F1F343AB8B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1" y="680427"/>
            <a:ext cx="3449638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6">
            <a:extLst>
              <a:ext uri="{FF2B5EF4-FFF2-40B4-BE49-F238E27FC236}">
                <a16:creationId xmlns="" xmlns:a16="http://schemas.microsoft.com/office/drawing/2014/main" id="{D6EAD37F-6752-5467-BA4C-C4C4929A83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83" y="1630363"/>
            <a:ext cx="57991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10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308913-0098-99FB-8660-170996FEBFFB}"/>
              </a:ext>
            </a:extLst>
          </p:cNvPr>
          <p:cNvSpPr/>
          <p:nvPr/>
        </p:nvSpPr>
        <p:spPr>
          <a:xfrm>
            <a:off x="0" y="3956820"/>
            <a:ext cx="12192000" cy="2916169"/>
          </a:xfrm>
          <a:prstGeom prst="rect">
            <a:avLst/>
          </a:prstGeom>
          <a:solidFill>
            <a:srgbClr val="00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7CDA44D-2B69-8423-D046-4E77E042755C}"/>
              </a:ext>
            </a:extLst>
          </p:cNvPr>
          <p:cNvSpPr/>
          <p:nvPr/>
        </p:nvSpPr>
        <p:spPr>
          <a:xfrm>
            <a:off x="924393" y="933137"/>
            <a:ext cx="10343213" cy="4991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06FDDA9-E409-EA83-FC4A-6EDFD2DCCEF0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1150936"/>
            <a:ext cx="9823450" cy="4556125"/>
            <a:chOff x="1212112" y="1616149"/>
            <a:chExt cx="9824483" cy="4556180"/>
          </a:xfrm>
        </p:grpSpPr>
        <p:pic>
          <p:nvPicPr>
            <p:cNvPr id="9" name="Imagen 4">
              <a:extLst>
                <a:ext uri="{FF2B5EF4-FFF2-40B4-BE49-F238E27FC236}">
                  <a16:creationId xmlns="" xmlns:a16="http://schemas.microsoft.com/office/drawing/2014/main" id="{915ADE0D-581D-989D-2190-4A1403A8C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" t="4266" r="-951" b="-4266"/>
            <a:stretch>
              <a:fillRect/>
            </a:stretch>
          </p:blipFill>
          <p:spPr bwMode="auto">
            <a:xfrm>
              <a:off x="1212112" y="1802158"/>
              <a:ext cx="9824483" cy="426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9178A306-F76C-3817-BE29-5B2FBAE48805}"/>
                </a:ext>
              </a:extLst>
            </p:cNvPr>
            <p:cNvSpPr/>
            <p:nvPr/>
          </p:nvSpPr>
          <p:spPr>
            <a:xfrm>
              <a:off x="4523985" y="1616149"/>
              <a:ext cx="3200737" cy="549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AB138EAA-FC66-386B-005A-284B04BA8186}"/>
                </a:ext>
              </a:extLst>
            </p:cNvPr>
            <p:cNvSpPr/>
            <p:nvPr/>
          </p:nvSpPr>
          <p:spPr>
            <a:xfrm>
              <a:off x="7824745" y="5623047"/>
              <a:ext cx="3200737" cy="549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17403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308913-0098-99FB-8660-170996FEBFFB}"/>
              </a:ext>
            </a:extLst>
          </p:cNvPr>
          <p:cNvSpPr/>
          <p:nvPr/>
        </p:nvSpPr>
        <p:spPr>
          <a:xfrm>
            <a:off x="0" y="4061751"/>
            <a:ext cx="12192000" cy="2916169"/>
          </a:xfrm>
          <a:prstGeom prst="rect">
            <a:avLst/>
          </a:prstGeom>
          <a:solidFill>
            <a:srgbClr val="00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12" name="Imagen 6">
            <a:extLst>
              <a:ext uri="{FF2B5EF4-FFF2-40B4-BE49-F238E27FC236}">
                <a16:creationId xmlns="" xmlns:a16="http://schemas.microsoft.com/office/drawing/2014/main" id="{C9BB468B-1C0A-CB51-C4F4-2EB483C1C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639185"/>
            <a:ext cx="515143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8">
            <a:extLst>
              <a:ext uri="{FF2B5EF4-FFF2-40B4-BE49-F238E27FC236}">
                <a16:creationId xmlns="" xmlns:a16="http://schemas.microsoft.com/office/drawing/2014/main" id="{AE206621-2135-4A25-AFE4-0B43436BD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1" y="947160"/>
            <a:ext cx="5005388" cy="568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3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E923828E-1D5C-CC8A-2BEB-40A87F9C5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408206"/>
              </p:ext>
            </p:extLst>
          </p:nvPr>
        </p:nvGraphicFramePr>
        <p:xfrm>
          <a:off x="2474392" y="859578"/>
          <a:ext cx="7243216" cy="238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A166310-710A-CFE6-60DC-822AD80B1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426650"/>
              </p:ext>
            </p:extLst>
          </p:nvPr>
        </p:nvGraphicFramePr>
        <p:xfrm>
          <a:off x="1855469" y="3761821"/>
          <a:ext cx="8481061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437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209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308913-0098-99FB-8660-170996FEBFFB}"/>
              </a:ext>
            </a:extLst>
          </p:cNvPr>
          <p:cNvSpPr/>
          <p:nvPr/>
        </p:nvSpPr>
        <p:spPr>
          <a:xfrm>
            <a:off x="0" y="1830746"/>
            <a:ext cx="12192000" cy="3906471"/>
          </a:xfrm>
          <a:prstGeom prst="rect">
            <a:avLst/>
          </a:prstGeom>
          <a:solidFill>
            <a:srgbClr val="00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5000F05E-C962-4DBB-90C5-E949BFA8B3FC}"/>
              </a:ext>
            </a:extLst>
          </p:cNvPr>
          <p:cNvSpPr txBox="1"/>
          <p:nvPr/>
        </p:nvSpPr>
        <p:spPr>
          <a:xfrm>
            <a:off x="1672817" y="281974"/>
            <a:ext cx="88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DEFINICIONES</a:t>
            </a:r>
          </a:p>
        </p:txBody>
      </p:sp>
      <p:sp>
        <p:nvSpPr>
          <p:cNvPr id="18" name="CuadroTexto 7">
            <a:extLst>
              <a:ext uri="{FF2B5EF4-FFF2-40B4-BE49-F238E27FC236}">
                <a16:creationId xmlns="" xmlns:a16="http://schemas.microsoft.com/office/drawing/2014/main" id="{8E654DBB-EB30-D033-E9E0-D878A411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1" y="1906851"/>
            <a:ext cx="3148495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rtl="0">
              <a:buNone/>
            </a:pPr>
            <a:r>
              <a:rPr lang="es-C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Agrupamiento de casos de un evento relativamente poco común en un espacio o un tiempo definidos en una cantidad que se supone es mayor a la que se podría esperar por azar. 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="" xmlns:a16="http://schemas.microsoft.com/office/drawing/2014/main" id="{FA3E9BAC-59C3-2510-07AA-E53613A8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16" y="1905399"/>
            <a:ext cx="3148494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buNone/>
            </a:pPr>
            <a:r>
              <a:rPr lang="es-C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Episodio en el cual </a:t>
            </a:r>
            <a:r>
              <a:rPr lang="es-C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o más </a:t>
            </a:r>
            <a:r>
              <a:rPr lang="es-C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presentan cuadro clínico compatible con intoxicación aguda por una o más sustancias químicas en un mismo lugar o zona geográfica, con relación temporal y cuya investigación epidemiológica o resultados de laboratorio involucran estas sustancias.</a:t>
            </a:r>
          </a:p>
        </p:txBody>
      </p:sp>
      <p:sp>
        <p:nvSpPr>
          <p:cNvPr id="20" name="CuadroTexto 9">
            <a:extLst>
              <a:ext uri="{FF2B5EF4-FFF2-40B4-BE49-F238E27FC236}">
                <a16:creationId xmlns="" xmlns:a16="http://schemas.microsoft.com/office/drawing/2014/main" id="{F40EF0A4-2C27-73EF-83CD-1B5BA4C0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782" y="1935833"/>
            <a:ext cx="3292029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Alteración o interrupción intensa y grave de las condiciones normales de funcionamiento u operación de una comunidad, causada por un evento adverso o por la inminencia de este, que obliga a una reacción inmediata y que requiere la respuesta de las instituciones del Estado, los medios de comunicación y de la comunidad en general.</a:t>
            </a:r>
            <a:endParaRPr lang="es-CO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393D8F3C-3E4C-0974-7118-DEAB945BD178}"/>
              </a:ext>
            </a:extLst>
          </p:cNvPr>
          <p:cNvSpPr txBox="1"/>
          <p:nvPr/>
        </p:nvSpPr>
        <p:spPr>
          <a:xfrm>
            <a:off x="548081" y="1217207"/>
            <a:ext cx="238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Conglomerado</a:t>
            </a:r>
            <a:endParaRPr lang="en-US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62649EB4-96BF-C237-3A07-5E80B0150A4F}"/>
              </a:ext>
            </a:extLst>
          </p:cNvPr>
          <p:cNvSpPr txBox="1"/>
          <p:nvPr/>
        </p:nvSpPr>
        <p:spPr>
          <a:xfrm>
            <a:off x="4887595" y="1233026"/>
            <a:ext cx="220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Emergencia</a:t>
            </a:r>
            <a:endParaRPr lang="en-US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="" xmlns:a16="http://schemas.microsoft.com/office/drawing/2014/main" id="{D064A916-C556-9D48-AF6B-196B9E4F592C}"/>
              </a:ext>
            </a:extLst>
          </p:cNvPr>
          <p:cNvSpPr txBox="1"/>
          <p:nvPr/>
        </p:nvSpPr>
        <p:spPr>
          <a:xfrm>
            <a:off x="8723716" y="1147088"/>
            <a:ext cx="309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Brote</a:t>
            </a:r>
            <a:r>
              <a:rPr lang="en-US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intoxicación</a:t>
            </a:r>
            <a:r>
              <a:rPr lang="en-US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</a:t>
            </a:r>
            <a:r>
              <a:rPr lang="en-US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sustancias</a:t>
            </a:r>
            <a:r>
              <a:rPr lang="en-US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químicas</a:t>
            </a:r>
            <a:endParaRPr lang="en-US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6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-30068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49531" y="2110475"/>
            <a:ext cx="305158" cy="1013911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3" y="286555"/>
            <a:ext cx="4627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INVESTIGACIÓN EPIDEMIOLÓGICA DE CAMPO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DB433DF4-8D62-572E-FF57-61908BE2215A}"/>
              </a:ext>
            </a:extLst>
          </p:cNvPr>
          <p:cNvSpPr txBox="1"/>
          <p:nvPr/>
        </p:nvSpPr>
        <p:spPr>
          <a:xfrm>
            <a:off x="1053778" y="1293459"/>
            <a:ext cx="1942648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</a:rPr>
              <a:t>Problema de Salud</a:t>
            </a:r>
          </a:p>
        </p:txBody>
      </p:sp>
      <p:pic>
        <p:nvPicPr>
          <p:cNvPr id="14" name="Gráfico 13" descr="Reproducir con relleno sólido">
            <a:extLst>
              <a:ext uri="{FF2B5EF4-FFF2-40B4-BE49-F238E27FC236}">
                <a16:creationId xmlns="" xmlns:a16="http://schemas.microsoft.com/office/drawing/2014/main" id="{EA004FB3-8086-B972-68F8-995093FECD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34606" y="1166167"/>
            <a:ext cx="914400" cy="9144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2B47116-1FBA-4783-EE88-6077FBF4F6A0}"/>
              </a:ext>
            </a:extLst>
          </p:cNvPr>
          <p:cNvSpPr txBox="1"/>
          <p:nvPr/>
        </p:nvSpPr>
        <p:spPr>
          <a:xfrm>
            <a:off x="4000399" y="1343477"/>
            <a:ext cx="318645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</a:rPr>
              <a:t>Respuesta inmediata en terreno</a:t>
            </a:r>
          </a:p>
        </p:txBody>
      </p:sp>
      <p:pic>
        <p:nvPicPr>
          <p:cNvPr id="19" name="Gráfico 18" descr="Reproducir con relleno sólido">
            <a:extLst>
              <a:ext uri="{FF2B5EF4-FFF2-40B4-BE49-F238E27FC236}">
                <a16:creationId xmlns="" xmlns:a16="http://schemas.microsoft.com/office/drawing/2014/main" id="{66171845-0A74-00F0-8E81-F3A49F6402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67185" y="1177704"/>
            <a:ext cx="914400" cy="9144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4A2C03C4-72D4-0D96-BBDD-878F4A4D62AB}"/>
              </a:ext>
            </a:extLst>
          </p:cNvPr>
          <p:cNvSpPr txBox="1"/>
          <p:nvPr/>
        </p:nvSpPr>
        <p:spPr>
          <a:xfrm>
            <a:off x="7959257" y="1344077"/>
            <a:ext cx="247696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</a:rPr>
              <a:t>Epidemiólogo de Campo</a:t>
            </a:r>
          </a:p>
        </p:txBody>
      </p:sp>
      <p:pic>
        <p:nvPicPr>
          <p:cNvPr id="1026" name="Picture 2" descr="Colombia Field Epidemiology Training Program | TEPHINET">
            <a:extLst>
              <a:ext uri="{FF2B5EF4-FFF2-40B4-BE49-F238E27FC236}">
                <a16:creationId xmlns="" xmlns:a16="http://schemas.microsoft.com/office/drawing/2014/main" id="{E3BAEE82-8EB5-E8E9-48A3-73BCE415A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14577"/>
          <a:stretch/>
        </p:blipFill>
        <p:spPr bwMode="auto">
          <a:xfrm>
            <a:off x="-2" y="3959941"/>
            <a:ext cx="12192000" cy="28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6A8FACD5-E004-3A98-4518-726E993C48AB}"/>
              </a:ext>
            </a:extLst>
          </p:cNvPr>
          <p:cNvSpPr/>
          <p:nvPr/>
        </p:nvSpPr>
        <p:spPr>
          <a:xfrm>
            <a:off x="990754" y="2501246"/>
            <a:ext cx="1034348" cy="956725"/>
          </a:xfrm>
          <a:prstGeom prst="ellipse">
            <a:avLst/>
          </a:prstGeom>
          <a:solidFill>
            <a:srgbClr val="008A6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Acción</a:t>
            </a:r>
            <a:endParaRPr lang="es-CO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96066B77-D782-B66E-1973-A89A426C308B}"/>
              </a:ext>
            </a:extLst>
          </p:cNvPr>
          <p:cNvSpPr/>
          <p:nvPr/>
        </p:nvSpPr>
        <p:spPr>
          <a:xfrm>
            <a:off x="1800348" y="2169055"/>
            <a:ext cx="1404615" cy="1291169"/>
          </a:xfrm>
          <a:prstGeom prst="ellipse">
            <a:avLst/>
          </a:prstGeom>
          <a:solidFill>
            <a:srgbClr val="008A6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Macro</a:t>
            </a:r>
            <a:r>
              <a:rPr lang="es-CO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espacios</a:t>
            </a:r>
            <a:endParaRPr lang="es-CO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22267881-E322-2587-D2AD-DDD4A6A1B387}"/>
              </a:ext>
            </a:extLst>
          </p:cNvPr>
          <p:cNvSpPr/>
          <p:nvPr/>
        </p:nvSpPr>
        <p:spPr>
          <a:xfrm>
            <a:off x="4335515" y="1940790"/>
            <a:ext cx="1138222" cy="1122871"/>
          </a:xfrm>
          <a:prstGeom prst="ellipse">
            <a:avLst/>
          </a:prstGeom>
          <a:solidFill>
            <a:srgbClr val="008A6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Método</a:t>
            </a:r>
            <a:endParaRPr lang="es-CO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6C02CDED-EFE1-253E-B423-8FFDD9EDA28A}"/>
              </a:ext>
            </a:extLst>
          </p:cNvPr>
          <p:cNvSpPr/>
          <p:nvPr/>
        </p:nvSpPr>
        <p:spPr>
          <a:xfrm>
            <a:off x="5312460" y="1981143"/>
            <a:ext cx="1743426" cy="1645245"/>
          </a:xfrm>
          <a:prstGeom prst="ellipse">
            <a:avLst/>
          </a:prstGeom>
          <a:solidFill>
            <a:srgbClr val="008A6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Realidad Social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0D27AD8A-8089-59DB-EB4B-499FEDF8EC50}"/>
              </a:ext>
            </a:extLst>
          </p:cNvPr>
          <p:cNvSpPr/>
          <p:nvPr/>
        </p:nvSpPr>
        <p:spPr>
          <a:xfrm>
            <a:off x="7954529" y="1842204"/>
            <a:ext cx="1743426" cy="1645245"/>
          </a:xfrm>
          <a:prstGeom prst="ellipse">
            <a:avLst/>
          </a:prstGeom>
          <a:solidFill>
            <a:srgbClr val="008A6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Toma decisiones</a:t>
            </a:r>
          </a:p>
        </p:txBody>
      </p:sp>
    </p:spTree>
    <p:extLst>
      <p:ext uri="{BB962C8B-B14F-4D97-AF65-F5344CB8AC3E}">
        <p14:creationId xmlns:p14="http://schemas.microsoft.com/office/powerpoint/2010/main" val="19119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AA443E01-9FEC-2C6E-BCCA-70144A64B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308913-0098-99FB-8660-170996FEBFFB}"/>
              </a:ext>
            </a:extLst>
          </p:cNvPr>
          <p:cNvSpPr/>
          <p:nvPr/>
        </p:nvSpPr>
        <p:spPr>
          <a:xfrm>
            <a:off x="0" y="3770004"/>
            <a:ext cx="12192000" cy="2916169"/>
          </a:xfrm>
          <a:prstGeom prst="rect">
            <a:avLst/>
          </a:prstGeom>
          <a:solidFill>
            <a:srgbClr val="008A6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2CFC0652-9B88-DE1C-06FE-5EA430F558A7}"/>
              </a:ext>
            </a:extLst>
          </p:cNvPr>
          <p:cNvSpPr txBox="1"/>
          <p:nvPr/>
        </p:nvSpPr>
        <p:spPr>
          <a:xfrm>
            <a:off x="460316" y="437814"/>
            <a:ext cx="627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GESTIÓN DEL RIESGO Y RESPUESTA INMEDIATA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1D4E4F1-785D-0DDF-56AE-65F2A163EFA8}"/>
              </a:ext>
            </a:extLst>
          </p:cNvPr>
          <p:cNvSpPr txBox="1"/>
          <p:nvPr/>
        </p:nvSpPr>
        <p:spPr>
          <a:xfrm>
            <a:off x="1415845" y="216070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Establecimiento del contexto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del riesgo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del riesgo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del riesgo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lang="es-CO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A6B6556E-5814-1276-4EE0-FBAE25672334}"/>
              </a:ext>
            </a:extLst>
          </p:cNvPr>
          <p:cNvSpPr txBox="1"/>
          <p:nvPr/>
        </p:nvSpPr>
        <p:spPr>
          <a:xfrm>
            <a:off x="1042219" y="13763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Gestión del Riesgo</a:t>
            </a:r>
            <a:endParaRPr lang="es-CO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FC2B3B9F-630B-29F6-DDC4-EBD1F565F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331" y="1536947"/>
            <a:ext cx="5163736" cy="4202166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7D173DE2-36F5-B812-80C7-38749BEC8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643310" y="3949294"/>
            <a:ext cx="305158" cy="10139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A3134D98-A47E-3D66-E6B7-8354621B5CA3}"/>
              </a:ext>
            </a:extLst>
          </p:cNvPr>
          <p:cNvSpPr txBox="1"/>
          <p:nvPr/>
        </p:nvSpPr>
        <p:spPr>
          <a:xfrm>
            <a:off x="1415845" y="4188262"/>
            <a:ext cx="471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Respuesta Inmediata ERI</a:t>
            </a:r>
          </a:p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interdisciplinario de profesionales con entrenamiento en identificación, notificación, planificación, ejecución y evaluación de la respuesta ante situaciones de alerta, brote o emergencias en salud pública.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43F62B-E9A6-DB9F-16A8-756F03C329D9}"/>
              </a:ext>
            </a:extLst>
          </p:cNvPr>
          <p:cNvSpPr/>
          <p:nvPr/>
        </p:nvSpPr>
        <p:spPr>
          <a:xfrm>
            <a:off x="0" y="3641391"/>
            <a:ext cx="12192000" cy="3216609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HORAS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BC9B79B4-C60B-40EB-9B62-7E98057B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85C34B32-9E2D-46F5-941D-22D3C07A8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504" y="284360"/>
            <a:ext cx="990963" cy="57863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796C944D-5769-4FC1-8931-B75B7AB24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8198" y="5057961"/>
            <a:ext cx="169783" cy="1443152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13E71AAC-509D-4C32-8AAF-F7669E6AB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5508739" y="17720"/>
            <a:ext cx="305158" cy="1013911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E07AB23C-9068-78AA-4CD7-D98EF8BEACA1}"/>
              </a:ext>
            </a:extLst>
          </p:cNvPr>
          <p:cNvSpPr/>
          <p:nvPr/>
        </p:nvSpPr>
        <p:spPr>
          <a:xfrm>
            <a:off x="3026309" y="946730"/>
            <a:ext cx="7141264" cy="870112"/>
          </a:xfrm>
          <a:prstGeom prst="roundRect">
            <a:avLst/>
          </a:prstGeom>
          <a:solidFill>
            <a:srgbClr val="155263">
              <a:alpha val="6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/>
              <a:t>La IEC de brotes de intoxicaciones agudas por sustancias químicas ocurridos en poblaciones confinadas es obligatoria y se debe realizar de forma inmediata</a:t>
            </a:r>
            <a:endParaRPr lang="es-CO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9A649380-A3C8-81B3-8751-8009615945CF}"/>
              </a:ext>
            </a:extLst>
          </p:cNvPr>
          <p:cNvSpPr/>
          <p:nvPr/>
        </p:nvSpPr>
        <p:spPr>
          <a:xfrm>
            <a:off x="524056" y="2722675"/>
            <a:ext cx="3717256" cy="1670610"/>
          </a:xfrm>
          <a:prstGeom prst="roundRect">
            <a:avLst/>
          </a:prstGeom>
          <a:solidFill>
            <a:srgbClr val="155263">
              <a:alpha val="6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Generaron un impacto de gran magnitud en la salud de la población, por número de casos, efectos sobre la salud o presencia de mortalidades</a:t>
            </a:r>
            <a:endParaRPr lang="es-CO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A922F778-2C67-8218-4505-2EBE07B1938D}"/>
              </a:ext>
            </a:extLst>
          </p:cNvPr>
          <p:cNvSpPr/>
          <p:nvPr/>
        </p:nvSpPr>
        <p:spPr>
          <a:xfrm>
            <a:off x="5243192" y="3126100"/>
            <a:ext cx="2707498" cy="1060603"/>
          </a:xfrm>
          <a:prstGeom prst="roundRect">
            <a:avLst/>
          </a:prstGeom>
          <a:solidFill>
            <a:srgbClr val="155263">
              <a:alpha val="6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Tienen repercusión en medios de comunicación</a:t>
            </a:r>
            <a:endParaRPr lang="es-CO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3608FD6C-5478-C1E6-D320-51CC916DB901}"/>
              </a:ext>
            </a:extLst>
          </p:cNvPr>
          <p:cNvSpPr/>
          <p:nvPr/>
        </p:nvSpPr>
        <p:spPr>
          <a:xfrm>
            <a:off x="8992851" y="3282117"/>
            <a:ext cx="2111740" cy="686901"/>
          </a:xfrm>
          <a:prstGeom prst="roundRect">
            <a:avLst/>
          </a:prstGeom>
          <a:solidFill>
            <a:srgbClr val="155263">
              <a:alpha val="6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requeridos por otras entidades</a:t>
            </a:r>
            <a:endParaRPr lang="es-CO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echa: a la izquierda y derecha 31">
            <a:extLst>
              <a:ext uri="{FF2B5EF4-FFF2-40B4-BE49-F238E27FC236}">
                <a16:creationId xmlns="" xmlns:a16="http://schemas.microsoft.com/office/drawing/2014/main" id="{537C85BF-7C84-EB56-884C-001170A22A66}"/>
              </a:ext>
            </a:extLst>
          </p:cNvPr>
          <p:cNvSpPr/>
          <p:nvPr/>
        </p:nvSpPr>
        <p:spPr>
          <a:xfrm>
            <a:off x="3135240" y="4446274"/>
            <a:ext cx="6132513" cy="825500"/>
          </a:xfrm>
          <a:prstGeom prst="left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es-CO" b="1" dirty="0">
                <a:solidFill>
                  <a:srgbClr val="C00000"/>
                </a:solidFill>
              </a:rPr>
              <a:t>Activación del Equipo de Investigación</a:t>
            </a:r>
            <a:endParaRPr lang="es-CO" altLang="es-CO" b="1" dirty="0">
              <a:solidFill>
                <a:srgbClr val="C00000"/>
              </a:solidFill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="" xmlns:a16="http://schemas.microsoft.com/office/drawing/2014/main" id="{D0EB16D8-2B4B-DBC1-0374-FADD82B42F76}"/>
              </a:ext>
            </a:extLst>
          </p:cNvPr>
          <p:cNvSpPr/>
          <p:nvPr/>
        </p:nvSpPr>
        <p:spPr>
          <a:xfrm>
            <a:off x="4576203" y="3477040"/>
            <a:ext cx="332098" cy="344487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Flecha: a la derecha 32">
            <a:extLst>
              <a:ext uri="{FF2B5EF4-FFF2-40B4-BE49-F238E27FC236}">
                <a16:creationId xmlns="" xmlns:a16="http://schemas.microsoft.com/office/drawing/2014/main" id="{0BB1F744-DDB3-159A-3D5A-2987EED02B31}"/>
              </a:ext>
            </a:extLst>
          </p:cNvPr>
          <p:cNvSpPr/>
          <p:nvPr/>
        </p:nvSpPr>
        <p:spPr>
          <a:xfrm>
            <a:off x="8217989" y="3466675"/>
            <a:ext cx="332098" cy="344487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030A8AF-7ABF-A43F-CE67-5B0939229450}"/>
              </a:ext>
            </a:extLst>
          </p:cNvPr>
          <p:cNvSpPr/>
          <p:nvPr/>
        </p:nvSpPr>
        <p:spPr>
          <a:xfrm>
            <a:off x="5495927" y="5575964"/>
            <a:ext cx="1398961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EB3B79-27D2-ADB3-2F56-D3E27ECC4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06" y="5708656"/>
            <a:ext cx="990963" cy="578635"/>
          </a:xfrm>
          <a:prstGeom prst="rect">
            <a:avLst/>
          </a:prstGeom>
        </p:spPr>
      </p:pic>
      <p:sp>
        <p:nvSpPr>
          <p:cNvPr id="36" name="CuadroTexto 25">
            <a:extLst>
              <a:ext uri="{FF2B5EF4-FFF2-40B4-BE49-F238E27FC236}">
                <a16:creationId xmlns="" xmlns:a16="http://schemas.microsoft.com/office/drawing/2014/main" id="{1F433463-B596-1A64-6F65-9E26E3F9D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782" y="6316627"/>
            <a:ext cx="2127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eri@ins.gov.co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="" xmlns:a16="http://schemas.microsoft.com/office/drawing/2014/main" id="{3F82B487-54C5-AA5D-1029-677811D30C23}"/>
              </a:ext>
            </a:extLst>
          </p:cNvPr>
          <p:cNvSpPr txBox="1"/>
          <p:nvPr/>
        </p:nvSpPr>
        <p:spPr>
          <a:xfrm>
            <a:off x="288934" y="286555"/>
            <a:ext cx="437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INVESTIGACIÓN EPIDEMIOLÓGICA DE CAMPO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="" xmlns:a16="http://schemas.microsoft.com/office/drawing/2014/main" id="{20FE2E84-BC3F-4E8D-8CCE-17148FD739D6}"/>
              </a:ext>
            </a:extLst>
          </p:cNvPr>
          <p:cNvSpPr/>
          <p:nvPr/>
        </p:nvSpPr>
        <p:spPr>
          <a:xfrm>
            <a:off x="587249" y="2176116"/>
            <a:ext cx="4072602" cy="366922"/>
          </a:xfrm>
          <a:prstGeom prst="roundRect">
            <a:avLst/>
          </a:prstGeom>
          <a:solidFill>
            <a:srgbClr val="155263">
              <a:alpha val="6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poblaciones no confinadas cuando:</a:t>
            </a:r>
            <a:endParaRPr lang="es-CO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PASOS EN LA INVESTIGACIÓN DE UN BROTE EN SALUD PÚBLICA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F3D6CD3C-B04F-CA86-83F6-900B19AB1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203795"/>
              </p:ext>
            </p:extLst>
          </p:nvPr>
        </p:nvGraphicFramePr>
        <p:xfrm>
          <a:off x="160337" y="1590675"/>
          <a:ext cx="11504793" cy="378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552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CE0A4DDF-37BB-4272-DF85-EA7154F56FA8}"/>
              </a:ext>
            </a:extLst>
          </p:cNvPr>
          <p:cNvSpPr txBox="1"/>
          <p:nvPr/>
        </p:nvSpPr>
        <p:spPr>
          <a:xfrm>
            <a:off x="288934" y="286555"/>
            <a:ext cx="6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 PREPARAR EL TRABAJO DE CAMPO.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14009443-EECE-DFC5-8017-DA8743DB0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038901"/>
              </p:ext>
            </p:extLst>
          </p:nvPr>
        </p:nvGraphicFramePr>
        <p:xfrm>
          <a:off x="1862666" y="9915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52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9748</TotalTime>
  <Words>1440</Words>
  <Application>Microsoft Office PowerPoint</Application>
  <PresentationFormat>Panorámica</PresentationFormat>
  <Paragraphs>189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</vt:lpstr>
      <vt:lpstr>Helvetica Neue</vt:lpstr>
      <vt:lpstr>Roboto</vt:lpstr>
      <vt:lpstr>Times New Roman</vt:lpstr>
      <vt:lpstr>Wingdings</vt:lpstr>
      <vt:lpstr>Wingdings 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rizki</dc:creator>
  <cp:lastModifiedBy>Greace Alejandra Avila Mellizo</cp:lastModifiedBy>
  <cp:revision>73</cp:revision>
  <dcterms:created xsi:type="dcterms:W3CDTF">2022-06-02T12:53:59Z</dcterms:created>
  <dcterms:modified xsi:type="dcterms:W3CDTF">2022-09-29T15:25:46Z</dcterms:modified>
</cp:coreProperties>
</file>