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15"/>
  </p:notesMasterIdLst>
  <p:handoutMasterIdLst>
    <p:handoutMasterId r:id="rId16"/>
  </p:handoutMasterIdLst>
  <p:sldIdLst>
    <p:sldId id="257" r:id="rId2"/>
    <p:sldId id="342" r:id="rId3"/>
    <p:sldId id="4130" r:id="rId4"/>
    <p:sldId id="4129" r:id="rId5"/>
    <p:sldId id="372" r:id="rId6"/>
    <p:sldId id="4116" r:id="rId7"/>
    <p:sldId id="369" r:id="rId8"/>
    <p:sldId id="4117" r:id="rId9"/>
    <p:sldId id="4118" r:id="rId10"/>
    <p:sldId id="4119" r:id="rId11"/>
    <p:sldId id="4120" r:id="rId12"/>
    <p:sldId id="4121" r:id="rId13"/>
    <p:sldId id="398" r:id="rId14"/>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82931" autoAdjust="0"/>
  </p:normalViewPr>
  <p:slideViewPr>
    <p:cSldViewPr>
      <p:cViewPr varScale="1">
        <p:scale>
          <a:sx n="60" d="100"/>
          <a:sy n="60" d="100"/>
        </p:scale>
        <p:origin x="1692" y="60"/>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p:cViewPr varScale="1">
        <p:scale>
          <a:sx n="53" d="100"/>
          <a:sy n="53" d="100"/>
        </p:scale>
        <p:origin x="2648" y="60"/>
      </p:cViewPr>
      <p:guideLst>
        <p:guide orient="horz" pos="2880"/>
        <p:guide pos="2160"/>
      </p:guideLst>
    </p:cSldViewPr>
  </p:notesViewPr>
  <p:gridSpacing cx="75600" cy="75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0DE486-5DCF-4E18-BE84-D159B3258648}" type="doc">
      <dgm:prSet loTypeId="urn:microsoft.com/office/officeart/2005/8/layout/StepDownProcess" loCatId="process" qsTypeId="urn:microsoft.com/office/officeart/2005/8/quickstyle/simple4" qsCatId="simple" csTypeId="urn:microsoft.com/office/officeart/2005/8/colors/colorful2" csCatId="colorful" phldr="1"/>
      <dgm:spPr/>
      <dgm:t>
        <a:bodyPr/>
        <a:lstStyle/>
        <a:p>
          <a:endParaRPr lang="es-CO"/>
        </a:p>
      </dgm:t>
    </dgm:pt>
    <dgm:pt modelId="{63DF056A-D217-47CD-BAD6-EC40126175C6}">
      <dgm:prSet phldrT="[Texto]" custT="1"/>
      <dgm:spPr/>
      <dgm:t>
        <a:bodyPr/>
        <a:lstStyle/>
        <a:p>
          <a:r>
            <a:rPr lang="es-CO" sz="2000" dirty="0">
              <a:solidFill>
                <a:schemeClr val="tx1"/>
              </a:solidFill>
              <a:latin typeface="Gotham Light" pitchFamily="50" charset="0"/>
            </a:rPr>
            <a:t>Departamento</a:t>
          </a:r>
        </a:p>
      </dgm:t>
    </dgm:pt>
    <dgm:pt modelId="{4B3ED2D7-0A24-416A-8289-FC693BB240BC}" type="parTrans" cxnId="{2A6B059B-6DEB-4D64-851F-FFE5B9B0D587}">
      <dgm:prSet/>
      <dgm:spPr/>
      <dgm:t>
        <a:bodyPr/>
        <a:lstStyle/>
        <a:p>
          <a:endParaRPr lang="es-CO">
            <a:solidFill>
              <a:schemeClr val="tx1"/>
            </a:solidFill>
            <a:latin typeface="Gotham Light" pitchFamily="50" charset="0"/>
          </a:endParaRPr>
        </a:p>
      </dgm:t>
    </dgm:pt>
    <dgm:pt modelId="{4FE24839-89E2-4F0C-A916-3886B7AADDBA}" type="sibTrans" cxnId="{2A6B059B-6DEB-4D64-851F-FFE5B9B0D587}">
      <dgm:prSet/>
      <dgm:spPr/>
      <dgm:t>
        <a:bodyPr/>
        <a:lstStyle/>
        <a:p>
          <a:endParaRPr lang="es-CO">
            <a:solidFill>
              <a:schemeClr val="tx1"/>
            </a:solidFill>
            <a:latin typeface="Gotham Light" pitchFamily="50" charset="0"/>
          </a:endParaRPr>
        </a:p>
      </dgm:t>
    </dgm:pt>
    <dgm:pt modelId="{DDBF3468-26F5-449B-B7A6-BCCD32732AA9}">
      <dgm:prSet phldrT="[Texto]" custT="1"/>
      <dgm:spPr/>
      <dgm:t>
        <a:bodyPr/>
        <a:lstStyle/>
        <a:p>
          <a:r>
            <a:rPr lang="es-CO" sz="2000" dirty="0">
              <a:solidFill>
                <a:schemeClr val="tx1"/>
              </a:solidFill>
              <a:latin typeface="Gotham Light" pitchFamily="50" charset="0"/>
            </a:rPr>
            <a:t>63 – (Código DANE)</a:t>
          </a:r>
        </a:p>
      </dgm:t>
    </dgm:pt>
    <dgm:pt modelId="{3A72828C-0CB4-47EA-84DE-4AF89F83015D}" type="parTrans" cxnId="{306BFCEF-48D1-4B88-9718-1D854900A6B2}">
      <dgm:prSet/>
      <dgm:spPr/>
      <dgm:t>
        <a:bodyPr/>
        <a:lstStyle/>
        <a:p>
          <a:endParaRPr lang="es-CO">
            <a:solidFill>
              <a:schemeClr val="tx1"/>
            </a:solidFill>
            <a:latin typeface="Gotham Light" pitchFamily="50" charset="0"/>
          </a:endParaRPr>
        </a:p>
      </dgm:t>
    </dgm:pt>
    <dgm:pt modelId="{62A5943B-EC63-430C-BEE0-8D89ED12C4E1}" type="sibTrans" cxnId="{306BFCEF-48D1-4B88-9718-1D854900A6B2}">
      <dgm:prSet/>
      <dgm:spPr/>
      <dgm:t>
        <a:bodyPr/>
        <a:lstStyle/>
        <a:p>
          <a:endParaRPr lang="es-CO">
            <a:solidFill>
              <a:schemeClr val="tx1"/>
            </a:solidFill>
            <a:latin typeface="Gotham Light" pitchFamily="50" charset="0"/>
          </a:endParaRPr>
        </a:p>
      </dgm:t>
    </dgm:pt>
    <dgm:pt modelId="{891774F4-6E55-498C-95F0-4F166A1ECFEE}">
      <dgm:prSet phldrT="[Texto]" custT="1"/>
      <dgm:spPr/>
      <dgm:t>
        <a:bodyPr/>
        <a:lstStyle/>
        <a:p>
          <a:r>
            <a:rPr lang="es-CO" sz="2000" dirty="0">
              <a:solidFill>
                <a:schemeClr val="tx1"/>
              </a:solidFill>
              <a:latin typeface="Gotham Light" pitchFamily="50" charset="0"/>
            </a:rPr>
            <a:t>Municipio</a:t>
          </a:r>
        </a:p>
      </dgm:t>
    </dgm:pt>
    <dgm:pt modelId="{00441A3B-9AC6-4FB6-BCF2-38E761BD8358}" type="parTrans" cxnId="{D8F25139-98BF-41CB-8489-20E159A655AF}">
      <dgm:prSet/>
      <dgm:spPr/>
      <dgm:t>
        <a:bodyPr/>
        <a:lstStyle/>
        <a:p>
          <a:endParaRPr lang="es-CO">
            <a:solidFill>
              <a:schemeClr val="tx1"/>
            </a:solidFill>
            <a:latin typeface="Gotham Light" pitchFamily="50" charset="0"/>
          </a:endParaRPr>
        </a:p>
      </dgm:t>
    </dgm:pt>
    <dgm:pt modelId="{746C5258-80EB-49FA-B8A9-2109659C78B3}" type="sibTrans" cxnId="{D8F25139-98BF-41CB-8489-20E159A655AF}">
      <dgm:prSet/>
      <dgm:spPr/>
      <dgm:t>
        <a:bodyPr/>
        <a:lstStyle/>
        <a:p>
          <a:endParaRPr lang="es-CO">
            <a:solidFill>
              <a:schemeClr val="tx1"/>
            </a:solidFill>
            <a:latin typeface="Gotham Light" pitchFamily="50" charset="0"/>
          </a:endParaRPr>
        </a:p>
      </dgm:t>
    </dgm:pt>
    <dgm:pt modelId="{7657C82E-26F9-4C89-B4E4-557132AF1059}">
      <dgm:prSet phldrT="[Texto]" custT="1"/>
      <dgm:spPr/>
      <dgm:t>
        <a:bodyPr/>
        <a:lstStyle/>
        <a:p>
          <a:r>
            <a:rPr lang="es-CO" sz="2000" dirty="0">
              <a:solidFill>
                <a:schemeClr val="tx1"/>
              </a:solidFill>
              <a:latin typeface="Gotham Light" pitchFamily="50" charset="0"/>
            </a:rPr>
            <a:t>63272 - (Código DANE)</a:t>
          </a:r>
        </a:p>
      </dgm:t>
    </dgm:pt>
    <dgm:pt modelId="{D5125D42-DB30-4620-BF01-0C128A4DCB44}" type="parTrans" cxnId="{B50DE853-C91B-4B39-867E-C54DE6ADE26B}">
      <dgm:prSet/>
      <dgm:spPr/>
      <dgm:t>
        <a:bodyPr/>
        <a:lstStyle/>
        <a:p>
          <a:endParaRPr lang="es-CO">
            <a:solidFill>
              <a:schemeClr val="tx1"/>
            </a:solidFill>
            <a:latin typeface="Gotham Light" pitchFamily="50" charset="0"/>
          </a:endParaRPr>
        </a:p>
      </dgm:t>
    </dgm:pt>
    <dgm:pt modelId="{073BD2A2-1618-4992-9389-7C4D2E3F9791}" type="sibTrans" cxnId="{B50DE853-C91B-4B39-867E-C54DE6ADE26B}">
      <dgm:prSet/>
      <dgm:spPr/>
      <dgm:t>
        <a:bodyPr/>
        <a:lstStyle/>
        <a:p>
          <a:endParaRPr lang="es-CO">
            <a:solidFill>
              <a:schemeClr val="tx1"/>
            </a:solidFill>
            <a:latin typeface="Gotham Light" pitchFamily="50" charset="0"/>
          </a:endParaRPr>
        </a:p>
      </dgm:t>
    </dgm:pt>
    <dgm:pt modelId="{AD4CB21D-BA79-4E1A-BDAF-EA45089C4B38}">
      <dgm:prSet phldrT="[Texto]" custT="1"/>
      <dgm:spPr/>
      <dgm:t>
        <a:bodyPr/>
        <a:lstStyle/>
        <a:p>
          <a:r>
            <a:rPr lang="es-CO" sz="2000" dirty="0">
              <a:solidFill>
                <a:schemeClr val="tx1"/>
              </a:solidFill>
              <a:latin typeface="Gotham Light" pitchFamily="50" charset="0"/>
            </a:rPr>
            <a:t>UPGD – Código habilitación</a:t>
          </a:r>
        </a:p>
      </dgm:t>
    </dgm:pt>
    <dgm:pt modelId="{B619D40D-B5E2-422E-9CFE-8709F6682947}" type="parTrans" cxnId="{3F8CE5ED-A693-4BBC-B700-FA745B16C860}">
      <dgm:prSet/>
      <dgm:spPr/>
      <dgm:t>
        <a:bodyPr/>
        <a:lstStyle/>
        <a:p>
          <a:endParaRPr lang="es-CO">
            <a:solidFill>
              <a:schemeClr val="tx1"/>
            </a:solidFill>
            <a:latin typeface="Gotham Light" pitchFamily="50" charset="0"/>
          </a:endParaRPr>
        </a:p>
      </dgm:t>
    </dgm:pt>
    <dgm:pt modelId="{2FE29B72-1EA2-4BB9-BF2A-F7680226A230}" type="sibTrans" cxnId="{3F8CE5ED-A693-4BBC-B700-FA745B16C860}">
      <dgm:prSet/>
      <dgm:spPr/>
      <dgm:t>
        <a:bodyPr/>
        <a:lstStyle/>
        <a:p>
          <a:endParaRPr lang="es-CO">
            <a:solidFill>
              <a:schemeClr val="tx1"/>
            </a:solidFill>
            <a:latin typeface="Gotham Light" pitchFamily="50" charset="0"/>
          </a:endParaRPr>
        </a:p>
      </dgm:t>
    </dgm:pt>
    <dgm:pt modelId="{11AF1438-0A34-43C0-9301-345747E75C2D}">
      <dgm:prSet phldrT="[Texto]" custT="1"/>
      <dgm:spPr/>
      <dgm:t>
        <a:bodyPr/>
        <a:lstStyle/>
        <a:p>
          <a:r>
            <a:rPr lang="es-CO" sz="2000" dirty="0">
              <a:solidFill>
                <a:schemeClr val="tx1"/>
              </a:solidFill>
              <a:latin typeface="Gotham Light" pitchFamily="50" charset="0"/>
            </a:rPr>
            <a:t>01</a:t>
          </a:r>
        </a:p>
      </dgm:t>
    </dgm:pt>
    <dgm:pt modelId="{C73372CE-AA8D-4BE9-B88B-1B33767D0BB4}" type="parTrans" cxnId="{AF0F4E32-72A4-40E6-B786-EB9430B4335D}">
      <dgm:prSet/>
      <dgm:spPr/>
      <dgm:t>
        <a:bodyPr/>
        <a:lstStyle/>
        <a:p>
          <a:endParaRPr lang="es-CO">
            <a:solidFill>
              <a:schemeClr val="tx1"/>
            </a:solidFill>
            <a:latin typeface="Gotham Light" pitchFamily="50" charset="0"/>
          </a:endParaRPr>
        </a:p>
      </dgm:t>
    </dgm:pt>
    <dgm:pt modelId="{ED365DC6-0C20-4BD2-BE21-453E75294BE0}" type="sibTrans" cxnId="{AF0F4E32-72A4-40E6-B786-EB9430B4335D}">
      <dgm:prSet/>
      <dgm:spPr/>
      <dgm:t>
        <a:bodyPr/>
        <a:lstStyle/>
        <a:p>
          <a:endParaRPr lang="es-CO">
            <a:solidFill>
              <a:schemeClr val="tx1"/>
            </a:solidFill>
            <a:latin typeface="Gotham Light" pitchFamily="50" charset="0"/>
          </a:endParaRPr>
        </a:p>
      </dgm:t>
    </dgm:pt>
    <dgm:pt modelId="{AED94108-9DAE-4E34-BBB7-FD7ED977A98A}">
      <dgm:prSet phldrT="[Texto]" custT="1"/>
      <dgm:spPr/>
      <dgm:t>
        <a:bodyPr/>
        <a:lstStyle/>
        <a:p>
          <a:r>
            <a:rPr lang="es-CO" sz="2000" dirty="0">
              <a:solidFill>
                <a:schemeClr val="tx1"/>
              </a:solidFill>
              <a:latin typeface="Gotham Light" pitchFamily="50" charset="0"/>
            </a:rPr>
            <a:t>Sede de la UPGD</a:t>
          </a:r>
        </a:p>
      </dgm:t>
    </dgm:pt>
    <dgm:pt modelId="{12BE7DBD-1FC0-4139-9565-9DADC7911487}" type="parTrans" cxnId="{B130145D-0C30-4D68-AB21-1FB0F1219B6F}">
      <dgm:prSet/>
      <dgm:spPr/>
      <dgm:t>
        <a:bodyPr/>
        <a:lstStyle/>
        <a:p>
          <a:endParaRPr lang="es-CO">
            <a:solidFill>
              <a:schemeClr val="tx1"/>
            </a:solidFill>
            <a:latin typeface="Gotham Light" pitchFamily="50" charset="0"/>
          </a:endParaRPr>
        </a:p>
      </dgm:t>
    </dgm:pt>
    <dgm:pt modelId="{65941C17-53BC-49AE-84A4-AA968BFA914B}" type="sibTrans" cxnId="{B130145D-0C30-4D68-AB21-1FB0F1219B6F}">
      <dgm:prSet/>
      <dgm:spPr/>
      <dgm:t>
        <a:bodyPr/>
        <a:lstStyle/>
        <a:p>
          <a:endParaRPr lang="es-CO">
            <a:solidFill>
              <a:schemeClr val="tx1"/>
            </a:solidFill>
            <a:latin typeface="Gotham Light" pitchFamily="50" charset="0"/>
          </a:endParaRPr>
        </a:p>
      </dgm:t>
    </dgm:pt>
    <dgm:pt modelId="{6B486F0D-D166-4567-9201-2927116E15DB}">
      <dgm:prSet phldrT="[Texto]" custT="1"/>
      <dgm:spPr/>
      <dgm:t>
        <a:bodyPr/>
        <a:lstStyle/>
        <a:p>
          <a:r>
            <a:rPr lang="es-CO" sz="2000" dirty="0">
              <a:solidFill>
                <a:schemeClr val="tx1"/>
              </a:solidFill>
              <a:latin typeface="Gotham Light" pitchFamily="50" charset="0"/>
            </a:rPr>
            <a:t>04567 </a:t>
          </a:r>
        </a:p>
      </dgm:t>
    </dgm:pt>
    <dgm:pt modelId="{6E45165C-E29C-48B7-9766-553C1AF2D78E}" type="parTrans" cxnId="{F6D4A331-9A05-4560-9F14-C0964CFBD96C}">
      <dgm:prSet/>
      <dgm:spPr/>
      <dgm:t>
        <a:bodyPr/>
        <a:lstStyle/>
        <a:p>
          <a:endParaRPr lang="es-CO">
            <a:solidFill>
              <a:schemeClr val="tx1"/>
            </a:solidFill>
            <a:latin typeface="Gotham Light" pitchFamily="50" charset="0"/>
          </a:endParaRPr>
        </a:p>
      </dgm:t>
    </dgm:pt>
    <dgm:pt modelId="{9494F4D2-D4A5-48C2-BFCA-00DB2A775221}" type="sibTrans" cxnId="{F6D4A331-9A05-4560-9F14-C0964CFBD96C}">
      <dgm:prSet/>
      <dgm:spPr/>
      <dgm:t>
        <a:bodyPr/>
        <a:lstStyle/>
        <a:p>
          <a:endParaRPr lang="es-CO">
            <a:solidFill>
              <a:schemeClr val="tx1"/>
            </a:solidFill>
            <a:latin typeface="Gotham Light" pitchFamily="50" charset="0"/>
          </a:endParaRPr>
        </a:p>
      </dgm:t>
    </dgm:pt>
    <dgm:pt modelId="{32B97CC4-357E-465E-BC5F-4F3C1E713DB5}" type="pres">
      <dgm:prSet presAssocID="{370DE486-5DCF-4E18-BE84-D159B3258648}" presName="rootnode" presStyleCnt="0">
        <dgm:presLayoutVars>
          <dgm:chMax/>
          <dgm:chPref/>
          <dgm:dir/>
          <dgm:animLvl val="lvl"/>
        </dgm:presLayoutVars>
      </dgm:prSet>
      <dgm:spPr/>
    </dgm:pt>
    <dgm:pt modelId="{2AAB43B6-93E0-4155-92CB-B242B267681D}" type="pres">
      <dgm:prSet presAssocID="{63DF056A-D217-47CD-BAD6-EC40126175C6}" presName="composite" presStyleCnt="0"/>
      <dgm:spPr/>
    </dgm:pt>
    <dgm:pt modelId="{70F564ED-6834-4FBE-85EA-7B8E8FCBBCB8}" type="pres">
      <dgm:prSet presAssocID="{63DF056A-D217-47CD-BAD6-EC40126175C6}" presName="bentUpArrow1" presStyleLbl="alignImgPlace1" presStyleIdx="0" presStyleCnt="3"/>
      <dgm:spPr/>
    </dgm:pt>
    <dgm:pt modelId="{25B95B6C-1BFC-418A-B8B1-A9D1DF50177F}" type="pres">
      <dgm:prSet presAssocID="{63DF056A-D217-47CD-BAD6-EC40126175C6}" presName="ParentText" presStyleLbl="node1" presStyleIdx="0" presStyleCnt="4" custScaleX="122513" custScaleY="95029">
        <dgm:presLayoutVars>
          <dgm:chMax val="1"/>
          <dgm:chPref val="1"/>
          <dgm:bulletEnabled val="1"/>
        </dgm:presLayoutVars>
      </dgm:prSet>
      <dgm:spPr/>
    </dgm:pt>
    <dgm:pt modelId="{EA3B19FF-8157-47BA-AD47-BDB9AAB472C4}" type="pres">
      <dgm:prSet presAssocID="{63DF056A-D217-47CD-BAD6-EC40126175C6}" presName="ChildText" presStyleLbl="revTx" presStyleIdx="0" presStyleCnt="4" custScaleX="235598" custLinFactX="2399" custLinFactNeighborX="100000" custLinFactNeighborY="-3194">
        <dgm:presLayoutVars>
          <dgm:chMax val="0"/>
          <dgm:chPref val="0"/>
          <dgm:bulletEnabled val="1"/>
        </dgm:presLayoutVars>
      </dgm:prSet>
      <dgm:spPr/>
    </dgm:pt>
    <dgm:pt modelId="{CC9B4C29-8B80-4C12-A941-9AADDCF5AA1E}" type="pres">
      <dgm:prSet presAssocID="{4FE24839-89E2-4F0C-A916-3886B7AADDBA}" presName="sibTrans" presStyleCnt="0"/>
      <dgm:spPr/>
    </dgm:pt>
    <dgm:pt modelId="{1C1F9E15-A66B-4FF5-ABDE-44F100602D47}" type="pres">
      <dgm:prSet presAssocID="{891774F4-6E55-498C-95F0-4F166A1ECFEE}" presName="composite" presStyleCnt="0"/>
      <dgm:spPr/>
    </dgm:pt>
    <dgm:pt modelId="{5E2FD1CD-0FFF-4335-9F03-30D2223BA3C9}" type="pres">
      <dgm:prSet presAssocID="{891774F4-6E55-498C-95F0-4F166A1ECFEE}" presName="bentUpArrow1" presStyleLbl="alignImgPlace1" presStyleIdx="1" presStyleCnt="3"/>
      <dgm:spPr/>
    </dgm:pt>
    <dgm:pt modelId="{B89BA7AF-DB73-4BE6-9205-23ED5ABBC782}" type="pres">
      <dgm:prSet presAssocID="{891774F4-6E55-498C-95F0-4F166A1ECFEE}" presName="ParentText" presStyleLbl="node1" presStyleIdx="1" presStyleCnt="4" custScaleX="122513" custScaleY="95029">
        <dgm:presLayoutVars>
          <dgm:chMax val="1"/>
          <dgm:chPref val="1"/>
          <dgm:bulletEnabled val="1"/>
        </dgm:presLayoutVars>
      </dgm:prSet>
      <dgm:spPr/>
    </dgm:pt>
    <dgm:pt modelId="{34D8483A-84E1-4AC2-88F5-FC1EB5C32BAF}" type="pres">
      <dgm:prSet presAssocID="{891774F4-6E55-498C-95F0-4F166A1ECFEE}" presName="ChildText" presStyleLbl="revTx" presStyleIdx="1" presStyleCnt="4" custScaleX="294822" custScaleY="109182" custLinFactX="5978" custLinFactNeighborX="100000" custLinFactNeighborY="-8364">
        <dgm:presLayoutVars>
          <dgm:chMax val="0"/>
          <dgm:chPref val="0"/>
          <dgm:bulletEnabled val="1"/>
        </dgm:presLayoutVars>
      </dgm:prSet>
      <dgm:spPr/>
    </dgm:pt>
    <dgm:pt modelId="{359CCA30-6571-4636-9614-106FF7522E86}" type="pres">
      <dgm:prSet presAssocID="{746C5258-80EB-49FA-B8A9-2109659C78B3}" presName="sibTrans" presStyleCnt="0"/>
      <dgm:spPr/>
    </dgm:pt>
    <dgm:pt modelId="{1D2A1C1C-EF82-4CF7-9DCA-F5B200B38498}" type="pres">
      <dgm:prSet presAssocID="{AD4CB21D-BA79-4E1A-BDAF-EA45089C4B38}" presName="composite" presStyleCnt="0"/>
      <dgm:spPr/>
    </dgm:pt>
    <dgm:pt modelId="{39EC80F6-B34B-49A8-BF1E-B7A9A86CE65A}" type="pres">
      <dgm:prSet presAssocID="{AD4CB21D-BA79-4E1A-BDAF-EA45089C4B38}" presName="bentUpArrow1" presStyleLbl="alignImgPlace1" presStyleIdx="2" presStyleCnt="3"/>
      <dgm:spPr/>
    </dgm:pt>
    <dgm:pt modelId="{96F8FC82-717B-4A8C-9430-D64D26897150}" type="pres">
      <dgm:prSet presAssocID="{AD4CB21D-BA79-4E1A-BDAF-EA45089C4B38}" presName="ParentText" presStyleLbl="node1" presStyleIdx="2" presStyleCnt="4" custScaleX="122513" custScaleY="95029">
        <dgm:presLayoutVars>
          <dgm:chMax val="1"/>
          <dgm:chPref val="1"/>
          <dgm:bulletEnabled val="1"/>
        </dgm:presLayoutVars>
      </dgm:prSet>
      <dgm:spPr/>
    </dgm:pt>
    <dgm:pt modelId="{A59D6B68-BD5C-4E78-B16C-CD65BAFAF789}" type="pres">
      <dgm:prSet presAssocID="{AD4CB21D-BA79-4E1A-BDAF-EA45089C4B38}" presName="ChildText" presStyleLbl="revTx" presStyleIdx="2" presStyleCnt="4" custScaleX="177566" custLinFactNeighborX="83215" custLinFactNeighborY="-4818">
        <dgm:presLayoutVars>
          <dgm:chMax val="0"/>
          <dgm:chPref val="0"/>
          <dgm:bulletEnabled val="1"/>
        </dgm:presLayoutVars>
      </dgm:prSet>
      <dgm:spPr/>
    </dgm:pt>
    <dgm:pt modelId="{754FC452-EEBC-4E2C-9A2F-C5CA1C022E49}" type="pres">
      <dgm:prSet presAssocID="{2FE29B72-1EA2-4BB9-BF2A-F7680226A230}" presName="sibTrans" presStyleCnt="0"/>
      <dgm:spPr/>
    </dgm:pt>
    <dgm:pt modelId="{C669C463-AD07-4B8B-B8F5-B1F9E16E9CCB}" type="pres">
      <dgm:prSet presAssocID="{AED94108-9DAE-4E34-BBB7-FD7ED977A98A}" presName="composite" presStyleCnt="0"/>
      <dgm:spPr/>
    </dgm:pt>
    <dgm:pt modelId="{DDEDDE73-524E-450A-A52B-6145ABF0C93F}" type="pres">
      <dgm:prSet presAssocID="{AED94108-9DAE-4E34-BBB7-FD7ED977A98A}" presName="ParentText" presStyleLbl="node1" presStyleIdx="3" presStyleCnt="4" custScaleX="122513" custScaleY="95029" custLinFactNeighborX="-3460" custLinFactNeighborY="-3358">
        <dgm:presLayoutVars>
          <dgm:chMax val="1"/>
          <dgm:chPref val="1"/>
          <dgm:bulletEnabled val="1"/>
        </dgm:presLayoutVars>
      </dgm:prSet>
      <dgm:spPr/>
    </dgm:pt>
    <dgm:pt modelId="{141B2F5D-B96D-4AD5-8DD4-DE33B48B960C}" type="pres">
      <dgm:prSet presAssocID="{AED94108-9DAE-4E34-BBB7-FD7ED977A98A}" presName="FinalChildText" presStyleLbl="revTx" presStyleIdx="3" presStyleCnt="4" custLinFactNeighborX="14736" custLinFactNeighborY="-1272">
        <dgm:presLayoutVars>
          <dgm:chMax val="0"/>
          <dgm:chPref val="0"/>
          <dgm:bulletEnabled val="1"/>
        </dgm:presLayoutVars>
      </dgm:prSet>
      <dgm:spPr/>
    </dgm:pt>
  </dgm:ptLst>
  <dgm:cxnLst>
    <dgm:cxn modelId="{BDA09826-F7A9-4C75-8479-4BF0B1EFD14E}" type="presOf" srcId="{891774F4-6E55-498C-95F0-4F166A1ECFEE}" destId="{B89BA7AF-DB73-4BE6-9205-23ED5ABBC782}" srcOrd="0" destOrd="0" presId="urn:microsoft.com/office/officeart/2005/8/layout/StepDownProcess"/>
    <dgm:cxn modelId="{F6D4A331-9A05-4560-9F14-C0964CFBD96C}" srcId="{AD4CB21D-BA79-4E1A-BDAF-EA45089C4B38}" destId="{6B486F0D-D166-4567-9201-2927116E15DB}" srcOrd="0" destOrd="0" parTransId="{6E45165C-E29C-48B7-9766-553C1AF2D78E}" sibTransId="{9494F4D2-D4A5-48C2-BFCA-00DB2A775221}"/>
    <dgm:cxn modelId="{AF0F4E32-72A4-40E6-B786-EB9430B4335D}" srcId="{AED94108-9DAE-4E34-BBB7-FD7ED977A98A}" destId="{11AF1438-0A34-43C0-9301-345747E75C2D}" srcOrd="0" destOrd="0" parTransId="{C73372CE-AA8D-4BE9-B88B-1B33767D0BB4}" sibTransId="{ED365DC6-0C20-4BD2-BE21-453E75294BE0}"/>
    <dgm:cxn modelId="{D8F25139-98BF-41CB-8489-20E159A655AF}" srcId="{370DE486-5DCF-4E18-BE84-D159B3258648}" destId="{891774F4-6E55-498C-95F0-4F166A1ECFEE}" srcOrd="1" destOrd="0" parTransId="{00441A3B-9AC6-4FB6-BCF2-38E761BD8358}" sibTransId="{746C5258-80EB-49FA-B8A9-2109659C78B3}"/>
    <dgm:cxn modelId="{B130145D-0C30-4D68-AB21-1FB0F1219B6F}" srcId="{370DE486-5DCF-4E18-BE84-D159B3258648}" destId="{AED94108-9DAE-4E34-BBB7-FD7ED977A98A}" srcOrd="3" destOrd="0" parTransId="{12BE7DBD-1FC0-4139-9565-9DADC7911487}" sibTransId="{65941C17-53BC-49AE-84A4-AA968BFA914B}"/>
    <dgm:cxn modelId="{B0C89D5E-DFD2-4C84-85BA-BDDB2D22CD71}" type="presOf" srcId="{AD4CB21D-BA79-4E1A-BDAF-EA45089C4B38}" destId="{96F8FC82-717B-4A8C-9430-D64D26897150}" srcOrd="0" destOrd="0" presId="urn:microsoft.com/office/officeart/2005/8/layout/StepDownProcess"/>
    <dgm:cxn modelId="{A08ED948-3534-40A7-BDE8-C3EB0BC3E3F8}" type="presOf" srcId="{370DE486-5DCF-4E18-BE84-D159B3258648}" destId="{32B97CC4-357E-465E-BC5F-4F3C1E713DB5}" srcOrd="0" destOrd="0" presId="urn:microsoft.com/office/officeart/2005/8/layout/StepDownProcess"/>
    <dgm:cxn modelId="{8633A74C-5829-4AC7-A5AF-04E97EECD2AE}" type="presOf" srcId="{DDBF3468-26F5-449B-B7A6-BCCD32732AA9}" destId="{EA3B19FF-8157-47BA-AD47-BDB9AAB472C4}" srcOrd="0" destOrd="0" presId="urn:microsoft.com/office/officeart/2005/8/layout/StepDownProcess"/>
    <dgm:cxn modelId="{B50DE853-C91B-4B39-867E-C54DE6ADE26B}" srcId="{891774F4-6E55-498C-95F0-4F166A1ECFEE}" destId="{7657C82E-26F9-4C89-B4E4-557132AF1059}" srcOrd="0" destOrd="0" parTransId="{D5125D42-DB30-4620-BF01-0C128A4DCB44}" sibTransId="{073BD2A2-1618-4992-9389-7C4D2E3F9791}"/>
    <dgm:cxn modelId="{CE06458E-1995-4153-A80B-90B3249B8EA1}" type="presOf" srcId="{63DF056A-D217-47CD-BAD6-EC40126175C6}" destId="{25B95B6C-1BFC-418A-B8B1-A9D1DF50177F}" srcOrd="0" destOrd="0" presId="urn:microsoft.com/office/officeart/2005/8/layout/StepDownProcess"/>
    <dgm:cxn modelId="{DD86BF9A-CE09-48D6-8D39-8BE5BCA44B41}" type="presOf" srcId="{AED94108-9DAE-4E34-BBB7-FD7ED977A98A}" destId="{DDEDDE73-524E-450A-A52B-6145ABF0C93F}" srcOrd="0" destOrd="0" presId="urn:microsoft.com/office/officeart/2005/8/layout/StepDownProcess"/>
    <dgm:cxn modelId="{2A6B059B-6DEB-4D64-851F-FFE5B9B0D587}" srcId="{370DE486-5DCF-4E18-BE84-D159B3258648}" destId="{63DF056A-D217-47CD-BAD6-EC40126175C6}" srcOrd="0" destOrd="0" parTransId="{4B3ED2D7-0A24-416A-8289-FC693BB240BC}" sibTransId="{4FE24839-89E2-4F0C-A916-3886B7AADDBA}"/>
    <dgm:cxn modelId="{FCFDAFBB-4D23-4298-9961-12C2433BF3A1}" type="presOf" srcId="{7657C82E-26F9-4C89-B4E4-557132AF1059}" destId="{34D8483A-84E1-4AC2-88F5-FC1EB5C32BAF}" srcOrd="0" destOrd="0" presId="urn:microsoft.com/office/officeart/2005/8/layout/StepDownProcess"/>
    <dgm:cxn modelId="{D1CB5DDC-1D81-4702-A658-864947CBAEE6}" type="presOf" srcId="{11AF1438-0A34-43C0-9301-345747E75C2D}" destId="{141B2F5D-B96D-4AD5-8DD4-DE33B48B960C}" srcOrd="0" destOrd="0" presId="urn:microsoft.com/office/officeart/2005/8/layout/StepDownProcess"/>
    <dgm:cxn modelId="{3F8CE5ED-A693-4BBC-B700-FA745B16C860}" srcId="{370DE486-5DCF-4E18-BE84-D159B3258648}" destId="{AD4CB21D-BA79-4E1A-BDAF-EA45089C4B38}" srcOrd="2" destOrd="0" parTransId="{B619D40D-B5E2-422E-9CFE-8709F6682947}" sibTransId="{2FE29B72-1EA2-4BB9-BF2A-F7680226A230}"/>
    <dgm:cxn modelId="{306BFCEF-48D1-4B88-9718-1D854900A6B2}" srcId="{63DF056A-D217-47CD-BAD6-EC40126175C6}" destId="{DDBF3468-26F5-449B-B7A6-BCCD32732AA9}" srcOrd="0" destOrd="0" parTransId="{3A72828C-0CB4-47EA-84DE-4AF89F83015D}" sibTransId="{62A5943B-EC63-430C-BEE0-8D89ED12C4E1}"/>
    <dgm:cxn modelId="{F7396DF5-FAEB-43EF-AE94-A9E1B82CC753}" type="presOf" srcId="{6B486F0D-D166-4567-9201-2927116E15DB}" destId="{A59D6B68-BD5C-4E78-B16C-CD65BAFAF789}" srcOrd="0" destOrd="0" presId="urn:microsoft.com/office/officeart/2005/8/layout/StepDownProcess"/>
    <dgm:cxn modelId="{5C6292F9-BCC2-49DC-9E36-82C7A9ABDBFA}" type="presParOf" srcId="{32B97CC4-357E-465E-BC5F-4F3C1E713DB5}" destId="{2AAB43B6-93E0-4155-92CB-B242B267681D}" srcOrd="0" destOrd="0" presId="urn:microsoft.com/office/officeart/2005/8/layout/StepDownProcess"/>
    <dgm:cxn modelId="{0F46F865-282A-4032-B52A-D099E911D9F9}" type="presParOf" srcId="{2AAB43B6-93E0-4155-92CB-B242B267681D}" destId="{70F564ED-6834-4FBE-85EA-7B8E8FCBBCB8}" srcOrd="0" destOrd="0" presId="urn:microsoft.com/office/officeart/2005/8/layout/StepDownProcess"/>
    <dgm:cxn modelId="{326AD9BB-901B-4B1A-8679-9C541F35DA3F}" type="presParOf" srcId="{2AAB43B6-93E0-4155-92CB-B242B267681D}" destId="{25B95B6C-1BFC-418A-B8B1-A9D1DF50177F}" srcOrd="1" destOrd="0" presId="urn:microsoft.com/office/officeart/2005/8/layout/StepDownProcess"/>
    <dgm:cxn modelId="{3C9308D9-1845-4A8C-B91C-FDE5619E3BB7}" type="presParOf" srcId="{2AAB43B6-93E0-4155-92CB-B242B267681D}" destId="{EA3B19FF-8157-47BA-AD47-BDB9AAB472C4}" srcOrd="2" destOrd="0" presId="urn:microsoft.com/office/officeart/2005/8/layout/StepDownProcess"/>
    <dgm:cxn modelId="{7DE6C00C-9E97-41F6-8AEB-9438A4C9A813}" type="presParOf" srcId="{32B97CC4-357E-465E-BC5F-4F3C1E713DB5}" destId="{CC9B4C29-8B80-4C12-A941-9AADDCF5AA1E}" srcOrd="1" destOrd="0" presId="urn:microsoft.com/office/officeart/2005/8/layout/StepDownProcess"/>
    <dgm:cxn modelId="{D63C4F6B-16A8-4DBD-9617-8B1E251E5AF0}" type="presParOf" srcId="{32B97CC4-357E-465E-BC5F-4F3C1E713DB5}" destId="{1C1F9E15-A66B-4FF5-ABDE-44F100602D47}" srcOrd="2" destOrd="0" presId="urn:microsoft.com/office/officeart/2005/8/layout/StepDownProcess"/>
    <dgm:cxn modelId="{DBFB8E50-1C2C-4E65-92E9-7128DFD427C5}" type="presParOf" srcId="{1C1F9E15-A66B-4FF5-ABDE-44F100602D47}" destId="{5E2FD1CD-0FFF-4335-9F03-30D2223BA3C9}" srcOrd="0" destOrd="0" presId="urn:microsoft.com/office/officeart/2005/8/layout/StepDownProcess"/>
    <dgm:cxn modelId="{1FBB97BD-F23D-40EB-9C3B-01E081614883}" type="presParOf" srcId="{1C1F9E15-A66B-4FF5-ABDE-44F100602D47}" destId="{B89BA7AF-DB73-4BE6-9205-23ED5ABBC782}" srcOrd="1" destOrd="0" presId="urn:microsoft.com/office/officeart/2005/8/layout/StepDownProcess"/>
    <dgm:cxn modelId="{A3EFB16E-0829-4BC3-8D0C-A889695EF42C}" type="presParOf" srcId="{1C1F9E15-A66B-4FF5-ABDE-44F100602D47}" destId="{34D8483A-84E1-4AC2-88F5-FC1EB5C32BAF}" srcOrd="2" destOrd="0" presId="urn:microsoft.com/office/officeart/2005/8/layout/StepDownProcess"/>
    <dgm:cxn modelId="{126543B7-509E-4692-95B9-AC986AFF7DD0}" type="presParOf" srcId="{32B97CC4-357E-465E-BC5F-4F3C1E713DB5}" destId="{359CCA30-6571-4636-9614-106FF7522E86}" srcOrd="3" destOrd="0" presId="urn:microsoft.com/office/officeart/2005/8/layout/StepDownProcess"/>
    <dgm:cxn modelId="{9E1E93BF-792E-4763-8478-0E02FADF0681}" type="presParOf" srcId="{32B97CC4-357E-465E-BC5F-4F3C1E713DB5}" destId="{1D2A1C1C-EF82-4CF7-9DCA-F5B200B38498}" srcOrd="4" destOrd="0" presId="urn:microsoft.com/office/officeart/2005/8/layout/StepDownProcess"/>
    <dgm:cxn modelId="{F181CF1C-BCC5-4021-8402-CAFAF2129858}" type="presParOf" srcId="{1D2A1C1C-EF82-4CF7-9DCA-F5B200B38498}" destId="{39EC80F6-B34B-49A8-BF1E-B7A9A86CE65A}" srcOrd="0" destOrd="0" presId="urn:microsoft.com/office/officeart/2005/8/layout/StepDownProcess"/>
    <dgm:cxn modelId="{2398E6B4-B80C-4B0E-8EB1-BFF2D661CB00}" type="presParOf" srcId="{1D2A1C1C-EF82-4CF7-9DCA-F5B200B38498}" destId="{96F8FC82-717B-4A8C-9430-D64D26897150}" srcOrd="1" destOrd="0" presId="urn:microsoft.com/office/officeart/2005/8/layout/StepDownProcess"/>
    <dgm:cxn modelId="{210719BF-89B4-41CE-96A9-BB3079AB4912}" type="presParOf" srcId="{1D2A1C1C-EF82-4CF7-9DCA-F5B200B38498}" destId="{A59D6B68-BD5C-4E78-B16C-CD65BAFAF789}" srcOrd="2" destOrd="0" presId="urn:microsoft.com/office/officeart/2005/8/layout/StepDownProcess"/>
    <dgm:cxn modelId="{D9876051-AC13-417D-831B-F5F1D108989A}" type="presParOf" srcId="{32B97CC4-357E-465E-BC5F-4F3C1E713DB5}" destId="{754FC452-EEBC-4E2C-9A2F-C5CA1C022E49}" srcOrd="5" destOrd="0" presId="urn:microsoft.com/office/officeart/2005/8/layout/StepDownProcess"/>
    <dgm:cxn modelId="{3D1AF538-BD39-4A28-8729-2A27C135AA4A}" type="presParOf" srcId="{32B97CC4-357E-465E-BC5F-4F3C1E713DB5}" destId="{C669C463-AD07-4B8B-B8F5-B1F9E16E9CCB}" srcOrd="6" destOrd="0" presId="urn:microsoft.com/office/officeart/2005/8/layout/StepDownProcess"/>
    <dgm:cxn modelId="{5EF5D930-DC28-4AEF-893D-06C82978F3CA}" type="presParOf" srcId="{C669C463-AD07-4B8B-B8F5-B1F9E16E9CCB}" destId="{DDEDDE73-524E-450A-A52B-6145ABF0C93F}" srcOrd="0" destOrd="0" presId="urn:microsoft.com/office/officeart/2005/8/layout/StepDownProcess"/>
    <dgm:cxn modelId="{B47BF3E9-1859-4B55-AA37-9A2CEB9B64B4}" type="presParOf" srcId="{C669C463-AD07-4B8B-B8F5-B1F9E16E9CCB}" destId="{141B2F5D-B96D-4AD5-8DD4-DE33B48B960C}"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3C5F32-A555-4100-9E2B-6DD33BA3A17E}"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es-ES"/>
        </a:p>
      </dgm:t>
    </dgm:pt>
    <dgm:pt modelId="{0BCCEFC8-887C-44A9-8EDA-BF3E31DDAE32}">
      <dgm:prSet phldrT="[Texto]" custT="1"/>
      <dgm:spPr/>
      <dgm:t>
        <a:bodyPr/>
        <a:lstStyle/>
        <a:p>
          <a:r>
            <a:rPr lang="es-ES_tradnl" sz="2000" dirty="0">
              <a:solidFill>
                <a:schemeClr val="tx1"/>
              </a:solidFill>
            </a:rPr>
            <a:t>Erradicación</a:t>
          </a:r>
          <a:endParaRPr lang="es-ES" sz="2000" dirty="0">
            <a:solidFill>
              <a:schemeClr val="tx1"/>
            </a:solidFill>
          </a:endParaRPr>
        </a:p>
      </dgm:t>
    </dgm:pt>
    <dgm:pt modelId="{048FD4BA-4739-4960-872E-E7FC01D87CDF}" type="parTrans" cxnId="{D46E026F-20ED-4FCA-B529-C038D2A58065}">
      <dgm:prSet/>
      <dgm:spPr/>
      <dgm:t>
        <a:bodyPr/>
        <a:lstStyle/>
        <a:p>
          <a:endParaRPr lang="es-ES" sz="2000">
            <a:solidFill>
              <a:schemeClr val="tx1"/>
            </a:solidFill>
          </a:endParaRPr>
        </a:p>
      </dgm:t>
    </dgm:pt>
    <dgm:pt modelId="{49B60232-1F7A-44FF-8788-1E1069E307BE}" type="sibTrans" cxnId="{D46E026F-20ED-4FCA-B529-C038D2A58065}">
      <dgm:prSet/>
      <dgm:spPr/>
      <dgm:t>
        <a:bodyPr/>
        <a:lstStyle/>
        <a:p>
          <a:endParaRPr lang="es-ES" sz="2000">
            <a:solidFill>
              <a:schemeClr val="tx1"/>
            </a:solidFill>
          </a:endParaRPr>
        </a:p>
      </dgm:t>
    </dgm:pt>
    <dgm:pt modelId="{206D5AB2-D92C-45EF-8487-113863A1BABC}">
      <dgm:prSet phldrT="[Texto]" custT="1"/>
      <dgm:spPr/>
      <dgm:t>
        <a:bodyPr/>
        <a:lstStyle/>
        <a:p>
          <a:r>
            <a:rPr lang="es-ES_tradnl" sz="2000" dirty="0">
              <a:solidFill>
                <a:schemeClr val="tx1"/>
              </a:solidFill>
            </a:rPr>
            <a:t>Eliminación</a:t>
          </a:r>
          <a:endParaRPr lang="es-ES" sz="2000" dirty="0">
            <a:solidFill>
              <a:schemeClr val="tx1"/>
            </a:solidFill>
          </a:endParaRPr>
        </a:p>
      </dgm:t>
    </dgm:pt>
    <dgm:pt modelId="{5034437A-541A-48A0-8968-A65873E9EBC9}" type="parTrans" cxnId="{6AC3AC65-9FCF-4863-94C1-EABADF1A184E}">
      <dgm:prSet/>
      <dgm:spPr/>
      <dgm:t>
        <a:bodyPr/>
        <a:lstStyle/>
        <a:p>
          <a:endParaRPr lang="es-ES" sz="2000">
            <a:solidFill>
              <a:schemeClr val="tx1"/>
            </a:solidFill>
          </a:endParaRPr>
        </a:p>
      </dgm:t>
    </dgm:pt>
    <dgm:pt modelId="{64C50A33-145D-41E8-8282-93AF7B044C47}" type="sibTrans" cxnId="{6AC3AC65-9FCF-4863-94C1-EABADF1A184E}">
      <dgm:prSet/>
      <dgm:spPr/>
      <dgm:t>
        <a:bodyPr/>
        <a:lstStyle/>
        <a:p>
          <a:endParaRPr lang="es-ES" sz="2000">
            <a:solidFill>
              <a:schemeClr val="tx1"/>
            </a:solidFill>
          </a:endParaRPr>
        </a:p>
      </dgm:t>
    </dgm:pt>
    <dgm:pt modelId="{81EC26B8-B194-46E0-A726-AC527FFAEA75}">
      <dgm:prSet phldrT="[Texto]" custT="1"/>
      <dgm:spPr/>
      <dgm:t>
        <a:bodyPr/>
        <a:lstStyle/>
        <a:p>
          <a:r>
            <a:rPr lang="es-ES_tradnl" sz="2000" dirty="0">
              <a:solidFill>
                <a:schemeClr val="tx1"/>
              </a:solidFill>
            </a:rPr>
            <a:t>Control nacional</a:t>
          </a:r>
          <a:endParaRPr lang="es-ES" sz="2000" dirty="0">
            <a:solidFill>
              <a:schemeClr val="tx1"/>
            </a:solidFill>
          </a:endParaRPr>
        </a:p>
      </dgm:t>
    </dgm:pt>
    <dgm:pt modelId="{6365D481-2AF8-4053-AE80-4EC034271DD4}" type="parTrans" cxnId="{F96DA3E1-DFC4-4AA8-BD11-CC74A2AD6994}">
      <dgm:prSet/>
      <dgm:spPr/>
      <dgm:t>
        <a:bodyPr/>
        <a:lstStyle/>
        <a:p>
          <a:endParaRPr lang="es-ES" sz="2000">
            <a:solidFill>
              <a:schemeClr val="tx1"/>
            </a:solidFill>
          </a:endParaRPr>
        </a:p>
      </dgm:t>
    </dgm:pt>
    <dgm:pt modelId="{750BF263-8F7D-4A9C-9D45-2421EC291BFE}" type="sibTrans" cxnId="{F96DA3E1-DFC4-4AA8-BD11-CC74A2AD6994}">
      <dgm:prSet/>
      <dgm:spPr/>
      <dgm:t>
        <a:bodyPr/>
        <a:lstStyle/>
        <a:p>
          <a:endParaRPr lang="es-ES" sz="2000">
            <a:solidFill>
              <a:schemeClr val="tx1"/>
            </a:solidFill>
          </a:endParaRPr>
        </a:p>
      </dgm:t>
    </dgm:pt>
    <dgm:pt modelId="{A9B614F4-8C47-48A1-BBB9-E34A479EB1BA}">
      <dgm:prSet phldrT="[Texto]" custT="1"/>
      <dgm:spPr/>
      <dgm:t>
        <a:bodyPr/>
        <a:lstStyle/>
        <a:p>
          <a:r>
            <a:rPr lang="es-ES_tradnl" sz="2000" dirty="0">
              <a:solidFill>
                <a:schemeClr val="tx1"/>
              </a:solidFill>
            </a:rPr>
            <a:t>Control internacional</a:t>
          </a:r>
          <a:endParaRPr lang="es-ES" sz="2000" dirty="0">
            <a:solidFill>
              <a:schemeClr val="tx1"/>
            </a:solidFill>
          </a:endParaRPr>
        </a:p>
      </dgm:t>
    </dgm:pt>
    <dgm:pt modelId="{9C46AB5D-2CB3-4794-9E10-3B3F267E60B1}" type="parTrans" cxnId="{B27D91D6-4D08-46CF-B62E-2EF272B4B21F}">
      <dgm:prSet/>
      <dgm:spPr/>
      <dgm:t>
        <a:bodyPr/>
        <a:lstStyle/>
        <a:p>
          <a:endParaRPr lang="es-ES" sz="2000">
            <a:solidFill>
              <a:schemeClr val="tx1"/>
            </a:solidFill>
          </a:endParaRPr>
        </a:p>
      </dgm:t>
    </dgm:pt>
    <dgm:pt modelId="{9B386BF0-70AA-4FC3-97D4-798F8F3956B5}" type="sibTrans" cxnId="{B27D91D6-4D08-46CF-B62E-2EF272B4B21F}">
      <dgm:prSet/>
      <dgm:spPr/>
      <dgm:t>
        <a:bodyPr/>
        <a:lstStyle/>
        <a:p>
          <a:endParaRPr lang="es-ES" sz="2000">
            <a:solidFill>
              <a:schemeClr val="tx1"/>
            </a:solidFill>
          </a:endParaRPr>
        </a:p>
      </dgm:t>
    </dgm:pt>
    <dgm:pt modelId="{09CF5F74-3BC7-431B-BA91-DD06E92BE64A}" type="pres">
      <dgm:prSet presAssocID="{F73C5F32-A555-4100-9E2B-6DD33BA3A17E}" presName="matrix" presStyleCnt="0">
        <dgm:presLayoutVars>
          <dgm:chMax val="1"/>
          <dgm:dir/>
          <dgm:resizeHandles val="exact"/>
        </dgm:presLayoutVars>
      </dgm:prSet>
      <dgm:spPr/>
    </dgm:pt>
    <dgm:pt modelId="{4BBCB713-02A2-43A0-8EED-A003FCB63420}" type="pres">
      <dgm:prSet presAssocID="{F73C5F32-A555-4100-9E2B-6DD33BA3A17E}" presName="axisShape" presStyleLbl="bgShp" presStyleIdx="0" presStyleCnt="1"/>
      <dgm:spPr/>
    </dgm:pt>
    <dgm:pt modelId="{B4EBF987-BC17-4E00-8990-7C69EBA01574}" type="pres">
      <dgm:prSet presAssocID="{F73C5F32-A555-4100-9E2B-6DD33BA3A17E}" presName="rect1" presStyleLbl="node1" presStyleIdx="0" presStyleCnt="4" custScaleX="135381" custLinFactNeighborX="-14947" custLinFactNeighborY="-1774">
        <dgm:presLayoutVars>
          <dgm:chMax val="0"/>
          <dgm:chPref val="0"/>
          <dgm:bulletEnabled val="1"/>
        </dgm:presLayoutVars>
      </dgm:prSet>
      <dgm:spPr/>
    </dgm:pt>
    <dgm:pt modelId="{95689F47-71AD-4A5B-8401-4717361F70F4}" type="pres">
      <dgm:prSet presAssocID="{F73C5F32-A555-4100-9E2B-6DD33BA3A17E}" presName="rect2" presStyleLbl="node1" presStyleIdx="1" presStyleCnt="4" custScaleX="131379" custLinFactNeighborX="14448" custLinFactNeighborY="-1774">
        <dgm:presLayoutVars>
          <dgm:chMax val="0"/>
          <dgm:chPref val="0"/>
          <dgm:bulletEnabled val="1"/>
        </dgm:presLayoutVars>
      </dgm:prSet>
      <dgm:spPr/>
    </dgm:pt>
    <dgm:pt modelId="{173AF9EE-2FE9-4BF5-9584-9083684BD16F}" type="pres">
      <dgm:prSet presAssocID="{F73C5F32-A555-4100-9E2B-6DD33BA3A17E}" presName="rect3" presStyleLbl="node1" presStyleIdx="2" presStyleCnt="4" custScaleX="124232" custLinFactNeighborX="-4886" custLinFactNeighborY="2614">
        <dgm:presLayoutVars>
          <dgm:chMax val="0"/>
          <dgm:chPref val="0"/>
          <dgm:bulletEnabled val="1"/>
        </dgm:presLayoutVars>
      </dgm:prSet>
      <dgm:spPr/>
    </dgm:pt>
    <dgm:pt modelId="{53C19FCE-8DDA-4BCB-A4B0-7D7BC780EE6A}" type="pres">
      <dgm:prSet presAssocID="{F73C5F32-A555-4100-9E2B-6DD33BA3A17E}" presName="rect4" presStyleLbl="node1" presStyleIdx="3" presStyleCnt="4" custScaleX="153602" custScaleY="96628" custLinFactNeighborX="23416" custLinFactNeighborY="3788">
        <dgm:presLayoutVars>
          <dgm:chMax val="0"/>
          <dgm:chPref val="0"/>
          <dgm:bulletEnabled val="1"/>
        </dgm:presLayoutVars>
      </dgm:prSet>
      <dgm:spPr/>
    </dgm:pt>
  </dgm:ptLst>
  <dgm:cxnLst>
    <dgm:cxn modelId="{7636575D-3950-472D-9CB8-1CFE16154BD3}" type="presOf" srcId="{F73C5F32-A555-4100-9E2B-6DD33BA3A17E}" destId="{09CF5F74-3BC7-431B-BA91-DD06E92BE64A}" srcOrd="0" destOrd="0" presId="urn:microsoft.com/office/officeart/2005/8/layout/matrix2"/>
    <dgm:cxn modelId="{6AC3AC65-9FCF-4863-94C1-EABADF1A184E}" srcId="{F73C5F32-A555-4100-9E2B-6DD33BA3A17E}" destId="{206D5AB2-D92C-45EF-8487-113863A1BABC}" srcOrd="1" destOrd="0" parTransId="{5034437A-541A-48A0-8968-A65873E9EBC9}" sibTransId="{64C50A33-145D-41E8-8282-93AF7B044C47}"/>
    <dgm:cxn modelId="{D46E026F-20ED-4FCA-B529-C038D2A58065}" srcId="{F73C5F32-A555-4100-9E2B-6DD33BA3A17E}" destId="{0BCCEFC8-887C-44A9-8EDA-BF3E31DDAE32}" srcOrd="0" destOrd="0" parTransId="{048FD4BA-4739-4960-872E-E7FC01D87CDF}" sibTransId="{49B60232-1F7A-44FF-8788-1E1069E307BE}"/>
    <dgm:cxn modelId="{75EF7A9D-9A49-402E-A681-2ED6C43A2799}" type="presOf" srcId="{A9B614F4-8C47-48A1-BBB9-E34A479EB1BA}" destId="{53C19FCE-8DDA-4BCB-A4B0-7D7BC780EE6A}" srcOrd="0" destOrd="0" presId="urn:microsoft.com/office/officeart/2005/8/layout/matrix2"/>
    <dgm:cxn modelId="{575085B1-2912-41EC-A6D9-13D2D54B5E0C}" type="presOf" srcId="{81EC26B8-B194-46E0-A726-AC527FFAEA75}" destId="{173AF9EE-2FE9-4BF5-9584-9083684BD16F}" srcOrd="0" destOrd="0" presId="urn:microsoft.com/office/officeart/2005/8/layout/matrix2"/>
    <dgm:cxn modelId="{45EBE2B4-DC35-41F7-ABA6-B3EBF41BD4F3}" type="presOf" srcId="{206D5AB2-D92C-45EF-8487-113863A1BABC}" destId="{95689F47-71AD-4A5B-8401-4717361F70F4}" srcOrd="0" destOrd="0" presId="urn:microsoft.com/office/officeart/2005/8/layout/matrix2"/>
    <dgm:cxn modelId="{B27D91D6-4D08-46CF-B62E-2EF272B4B21F}" srcId="{F73C5F32-A555-4100-9E2B-6DD33BA3A17E}" destId="{A9B614F4-8C47-48A1-BBB9-E34A479EB1BA}" srcOrd="3" destOrd="0" parTransId="{9C46AB5D-2CB3-4794-9E10-3B3F267E60B1}" sibTransId="{9B386BF0-70AA-4FC3-97D4-798F8F3956B5}"/>
    <dgm:cxn modelId="{F96DA3E1-DFC4-4AA8-BD11-CC74A2AD6994}" srcId="{F73C5F32-A555-4100-9E2B-6DD33BA3A17E}" destId="{81EC26B8-B194-46E0-A726-AC527FFAEA75}" srcOrd="2" destOrd="0" parTransId="{6365D481-2AF8-4053-AE80-4EC034271DD4}" sibTransId="{750BF263-8F7D-4A9C-9D45-2421EC291BFE}"/>
    <dgm:cxn modelId="{F0AB4CE8-6CE8-498D-AD54-B53496FC5E13}" type="presOf" srcId="{0BCCEFC8-887C-44A9-8EDA-BF3E31DDAE32}" destId="{B4EBF987-BC17-4E00-8990-7C69EBA01574}" srcOrd="0" destOrd="0" presId="urn:microsoft.com/office/officeart/2005/8/layout/matrix2"/>
    <dgm:cxn modelId="{EBEDD33F-ACA4-4B39-B195-069D37EFBEAB}" type="presParOf" srcId="{09CF5F74-3BC7-431B-BA91-DD06E92BE64A}" destId="{4BBCB713-02A2-43A0-8EED-A003FCB63420}" srcOrd="0" destOrd="0" presId="urn:microsoft.com/office/officeart/2005/8/layout/matrix2"/>
    <dgm:cxn modelId="{F273DDF0-5840-4679-BC60-CADFF02D0D7C}" type="presParOf" srcId="{09CF5F74-3BC7-431B-BA91-DD06E92BE64A}" destId="{B4EBF987-BC17-4E00-8990-7C69EBA01574}" srcOrd="1" destOrd="0" presId="urn:microsoft.com/office/officeart/2005/8/layout/matrix2"/>
    <dgm:cxn modelId="{ADAC9ECB-D7A9-4F06-B6DC-857AFDCEAB1D}" type="presParOf" srcId="{09CF5F74-3BC7-431B-BA91-DD06E92BE64A}" destId="{95689F47-71AD-4A5B-8401-4717361F70F4}" srcOrd="2" destOrd="0" presId="urn:microsoft.com/office/officeart/2005/8/layout/matrix2"/>
    <dgm:cxn modelId="{B72E0527-F224-4F61-A836-93F29EACF4C7}" type="presParOf" srcId="{09CF5F74-3BC7-431B-BA91-DD06E92BE64A}" destId="{173AF9EE-2FE9-4BF5-9584-9083684BD16F}" srcOrd="3" destOrd="0" presId="urn:microsoft.com/office/officeart/2005/8/layout/matrix2"/>
    <dgm:cxn modelId="{CDB7E2C2-D4A3-4D63-888A-0871B1ACA109}" type="presParOf" srcId="{09CF5F74-3BC7-431B-BA91-DD06E92BE64A}" destId="{53C19FCE-8DDA-4BCB-A4B0-7D7BC780EE6A}"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CFA789-ECB4-4B50-A2F0-FDE0A274B485}"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s-ES"/>
        </a:p>
      </dgm:t>
    </dgm:pt>
    <dgm:pt modelId="{F3C30003-A78A-425E-B910-17AC0F497589}">
      <dgm:prSet phldrT="[Texto]"/>
      <dgm:spPr/>
      <dgm:t>
        <a:bodyPr/>
        <a:lstStyle/>
        <a:p>
          <a:r>
            <a:rPr lang="es-ES_tradnl" dirty="0">
              <a:solidFill>
                <a:schemeClr val="tx1"/>
              </a:solidFill>
              <a:latin typeface="Gotham Light" pitchFamily="50" charset="0"/>
            </a:rPr>
            <a:t>Erradicación</a:t>
          </a:r>
          <a:endParaRPr lang="es-ES" dirty="0">
            <a:solidFill>
              <a:schemeClr val="tx1"/>
            </a:solidFill>
            <a:latin typeface="Gotham Light" pitchFamily="50" charset="0"/>
          </a:endParaRPr>
        </a:p>
      </dgm:t>
    </dgm:pt>
    <dgm:pt modelId="{18E442AD-DF70-4964-9C61-A58BF44902C4}" type="parTrans" cxnId="{00FAB71C-0D35-4031-85C8-BFF2C8959FF1}">
      <dgm:prSet/>
      <dgm:spPr/>
      <dgm:t>
        <a:bodyPr/>
        <a:lstStyle/>
        <a:p>
          <a:endParaRPr lang="es-ES"/>
        </a:p>
      </dgm:t>
    </dgm:pt>
    <dgm:pt modelId="{2BA9ADA1-E913-4F1C-AC66-1494B2F97344}" type="sibTrans" cxnId="{00FAB71C-0D35-4031-85C8-BFF2C8959FF1}">
      <dgm:prSet/>
      <dgm:spPr/>
      <dgm:t>
        <a:bodyPr/>
        <a:lstStyle/>
        <a:p>
          <a:endParaRPr lang="es-ES"/>
        </a:p>
      </dgm:t>
    </dgm:pt>
    <dgm:pt modelId="{8FF6CE18-4C23-4BE1-B94E-A2CAA1BC12E3}">
      <dgm:prSet/>
      <dgm:spPr/>
      <dgm:t>
        <a:bodyPr/>
        <a:lstStyle/>
        <a:p>
          <a:r>
            <a:rPr lang="es-ES" dirty="0">
              <a:solidFill>
                <a:schemeClr val="tx1"/>
              </a:solidFill>
              <a:latin typeface="Gotham Light" pitchFamily="50" charset="0"/>
            </a:rPr>
            <a:t>Poliomielitis por poliovirus salvaje</a:t>
          </a:r>
        </a:p>
      </dgm:t>
    </dgm:pt>
    <dgm:pt modelId="{F683B706-16E7-4D16-9D1B-606DF3E18253}" type="parTrans" cxnId="{FD3B0609-B95B-40A6-8CFA-76C167A4FFEC}">
      <dgm:prSet/>
      <dgm:spPr/>
      <dgm:t>
        <a:bodyPr/>
        <a:lstStyle/>
        <a:p>
          <a:endParaRPr lang="es-ES" dirty="0"/>
        </a:p>
      </dgm:t>
    </dgm:pt>
    <dgm:pt modelId="{076885B6-1595-46ED-B115-D40C55BD6173}" type="sibTrans" cxnId="{FD3B0609-B95B-40A6-8CFA-76C167A4FFEC}">
      <dgm:prSet/>
      <dgm:spPr/>
      <dgm:t>
        <a:bodyPr/>
        <a:lstStyle/>
        <a:p>
          <a:endParaRPr lang="es-ES"/>
        </a:p>
      </dgm:t>
    </dgm:pt>
    <dgm:pt modelId="{A1E3769B-B6B8-4538-8580-76B86769327A}" type="pres">
      <dgm:prSet presAssocID="{88CFA789-ECB4-4B50-A2F0-FDE0A274B485}" presName="cycle" presStyleCnt="0">
        <dgm:presLayoutVars>
          <dgm:chMax val="1"/>
          <dgm:dir/>
          <dgm:animLvl val="ctr"/>
          <dgm:resizeHandles val="exact"/>
        </dgm:presLayoutVars>
      </dgm:prSet>
      <dgm:spPr/>
    </dgm:pt>
    <dgm:pt modelId="{0FF98618-4C35-426C-A711-D1777B0AB709}" type="pres">
      <dgm:prSet presAssocID="{F3C30003-A78A-425E-B910-17AC0F497589}" presName="centerShape" presStyleLbl="node0" presStyleIdx="0" presStyleCnt="1" custLinFactNeighborX="-13578" custLinFactNeighborY="-8928"/>
      <dgm:spPr/>
    </dgm:pt>
    <dgm:pt modelId="{6D721600-A46D-43A5-9BFB-5A5EE8261F37}" type="pres">
      <dgm:prSet presAssocID="{F683B706-16E7-4D16-9D1B-606DF3E18253}" presName="parTrans" presStyleLbl="bgSibTrans2D1" presStyleIdx="0" presStyleCnt="1" custScaleX="69930" custLinFactY="47267" custLinFactNeighborX="5525" custLinFactNeighborY="100000"/>
      <dgm:spPr/>
    </dgm:pt>
    <dgm:pt modelId="{E71BD70B-DB19-47FA-964A-211348EB9815}" type="pres">
      <dgm:prSet presAssocID="{8FF6CE18-4C23-4BE1-B94E-A2CAA1BC12E3}" presName="node" presStyleLbl="node1" presStyleIdx="0" presStyleCnt="1" custScaleX="144773" custRadScaleRad="129692" custRadScaleInc="18740">
        <dgm:presLayoutVars>
          <dgm:bulletEnabled val="1"/>
        </dgm:presLayoutVars>
      </dgm:prSet>
      <dgm:spPr/>
    </dgm:pt>
  </dgm:ptLst>
  <dgm:cxnLst>
    <dgm:cxn modelId="{FD3B0609-B95B-40A6-8CFA-76C167A4FFEC}" srcId="{F3C30003-A78A-425E-B910-17AC0F497589}" destId="{8FF6CE18-4C23-4BE1-B94E-A2CAA1BC12E3}" srcOrd="0" destOrd="0" parTransId="{F683B706-16E7-4D16-9D1B-606DF3E18253}" sibTransId="{076885B6-1595-46ED-B115-D40C55BD6173}"/>
    <dgm:cxn modelId="{B620A713-0F0A-4252-B850-7ACE154ED881}" type="presOf" srcId="{F683B706-16E7-4D16-9D1B-606DF3E18253}" destId="{6D721600-A46D-43A5-9BFB-5A5EE8261F37}" srcOrd="0" destOrd="0" presId="urn:microsoft.com/office/officeart/2005/8/layout/radial4"/>
    <dgm:cxn modelId="{00FAB71C-0D35-4031-85C8-BFF2C8959FF1}" srcId="{88CFA789-ECB4-4B50-A2F0-FDE0A274B485}" destId="{F3C30003-A78A-425E-B910-17AC0F497589}" srcOrd="0" destOrd="0" parTransId="{18E442AD-DF70-4964-9C61-A58BF44902C4}" sibTransId="{2BA9ADA1-E913-4F1C-AC66-1494B2F97344}"/>
    <dgm:cxn modelId="{3401823F-6904-4AF7-A3C0-9A856AA2375F}" type="presOf" srcId="{88CFA789-ECB4-4B50-A2F0-FDE0A274B485}" destId="{A1E3769B-B6B8-4538-8580-76B86769327A}" srcOrd="0" destOrd="0" presId="urn:microsoft.com/office/officeart/2005/8/layout/radial4"/>
    <dgm:cxn modelId="{DADF9147-6011-43E9-A6C6-616031B9C740}" type="presOf" srcId="{8FF6CE18-4C23-4BE1-B94E-A2CAA1BC12E3}" destId="{E71BD70B-DB19-47FA-964A-211348EB9815}" srcOrd="0" destOrd="0" presId="urn:microsoft.com/office/officeart/2005/8/layout/radial4"/>
    <dgm:cxn modelId="{FE0F8F7F-B077-42D5-89A5-B61A1079D0BA}" type="presOf" srcId="{F3C30003-A78A-425E-B910-17AC0F497589}" destId="{0FF98618-4C35-426C-A711-D1777B0AB709}" srcOrd="0" destOrd="0" presId="urn:microsoft.com/office/officeart/2005/8/layout/radial4"/>
    <dgm:cxn modelId="{0A643AC1-7F88-4A16-AA93-40EACCB391BD}" type="presParOf" srcId="{A1E3769B-B6B8-4538-8580-76B86769327A}" destId="{0FF98618-4C35-426C-A711-D1777B0AB709}" srcOrd="0" destOrd="0" presId="urn:microsoft.com/office/officeart/2005/8/layout/radial4"/>
    <dgm:cxn modelId="{1CA64484-308D-4FE7-B4D6-01D5025D430E}" type="presParOf" srcId="{A1E3769B-B6B8-4538-8580-76B86769327A}" destId="{6D721600-A46D-43A5-9BFB-5A5EE8261F37}" srcOrd="1" destOrd="0" presId="urn:microsoft.com/office/officeart/2005/8/layout/radial4"/>
    <dgm:cxn modelId="{0737DEBC-A7AB-48B9-BF88-E3639A5A566E}" type="presParOf" srcId="{A1E3769B-B6B8-4538-8580-76B86769327A}" destId="{E71BD70B-DB19-47FA-964A-211348EB9815}" srcOrd="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CFA789-ECB4-4B50-A2F0-FDE0A274B485}" type="doc">
      <dgm:prSet loTypeId="urn:microsoft.com/office/officeart/2005/8/layout/radial4" loCatId="relationship" qsTypeId="urn:microsoft.com/office/officeart/2005/8/quickstyle/simple3" qsCatId="simple" csTypeId="urn:microsoft.com/office/officeart/2005/8/colors/colorful3" csCatId="colorful" phldr="1"/>
      <dgm:spPr/>
      <dgm:t>
        <a:bodyPr/>
        <a:lstStyle/>
        <a:p>
          <a:endParaRPr lang="es-ES"/>
        </a:p>
      </dgm:t>
    </dgm:pt>
    <dgm:pt modelId="{F3C30003-A78A-425E-B910-17AC0F497589}">
      <dgm:prSet phldrT="[Texto]"/>
      <dgm:spPr/>
      <dgm:t>
        <a:bodyPr/>
        <a:lstStyle/>
        <a:p>
          <a:r>
            <a:rPr lang="es-ES_tradnl" dirty="0">
              <a:latin typeface="Gotham Light" pitchFamily="50" charset="0"/>
            </a:rPr>
            <a:t>Eliminación</a:t>
          </a:r>
          <a:endParaRPr lang="es-ES" dirty="0">
            <a:latin typeface="Gotham Light" pitchFamily="50" charset="0"/>
          </a:endParaRPr>
        </a:p>
      </dgm:t>
    </dgm:pt>
    <dgm:pt modelId="{18E442AD-DF70-4964-9C61-A58BF44902C4}" type="parTrans" cxnId="{00FAB71C-0D35-4031-85C8-BFF2C8959FF1}">
      <dgm:prSet/>
      <dgm:spPr/>
      <dgm:t>
        <a:bodyPr/>
        <a:lstStyle/>
        <a:p>
          <a:endParaRPr lang="es-ES">
            <a:solidFill>
              <a:schemeClr val="tx1"/>
            </a:solidFill>
            <a:latin typeface="Gotham Light" pitchFamily="50" charset="0"/>
          </a:endParaRPr>
        </a:p>
      </dgm:t>
    </dgm:pt>
    <dgm:pt modelId="{2BA9ADA1-E913-4F1C-AC66-1494B2F97344}" type="sibTrans" cxnId="{00FAB71C-0D35-4031-85C8-BFF2C8959FF1}">
      <dgm:prSet/>
      <dgm:spPr/>
      <dgm:t>
        <a:bodyPr/>
        <a:lstStyle/>
        <a:p>
          <a:endParaRPr lang="es-ES">
            <a:solidFill>
              <a:schemeClr val="tx1"/>
            </a:solidFill>
            <a:latin typeface="Gotham Light" pitchFamily="50" charset="0"/>
          </a:endParaRPr>
        </a:p>
      </dgm:t>
    </dgm:pt>
    <dgm:pt modelId="{B4440BA5-A8B7-4493-843C-955B7D1E943A}">
      <dgm:prSet phldrT="[Texto]"/>
      <dgm:spPr/>
      <dgm:t>
        <a:bodyPr/>
        <a:lstStyle/>
        <a:p>
          <a:r>
            <a:rPr lang="es-ES_tradnl">
              <a:latin typeface="Gotham Light" pitchFamily="50" charset="0"/>
            </a:rPr>
            <a:t>Rubéola</a:t>
          </a:r>
          <a:endParaRPr lang="es-ES" dirty="0">
            <a:latin typeface="Gotham Light" pitchFamily="50" charset="0"/>
          </a:endParaRPr>
        </a:p>
      </dgm:t>
    </dgm:pt>
    <dgm:pt modelId="{72C314B3-7393-42AF-BD4C-F08E30C4FB64}" type="parTrans" cxnId="{EC8362C1-0495-423B-B3F1-3C2367AC7E11}">
      <dgm:prSet/>
      <dgm:spPr/>
      <dgm:t>
        <a:bodyPr/>
        <a:lstStyle/>
        <a:p>
          <a:endParaRPr lang="es-ES" dirty="0">
            <a:solidFill>
              <a:schemeClr val="tx1"/>
            </a:solidFill>
            <a:latin typeface="Gotham Light" pitchFamily="50" charset="0"/>
          </a:endParaRPr>
        </a:p>
      </dgm:t>
    </dgm:pt>
    <dgm:pt modelId="{088E70C2-264F-41F2-9DF7-9FE65E49B6FF}" type="sibTrans" cxnId="{EC8362C1-0495-423B-B3F1-3C2367AC7E11}">
      <dgm:prSet/>
      <dgm:spPr/>
      <dgm:t>
        <a:bodyPr/>
        <a:lstStyle/>
        <a:p>
          <a:endParaRPr lang="es-ES">
            <a:solidFill>
              <a:schemeClr val="tx1"/>
            </a:solidFill>
            <a:latin typeface="Gotham Light" pitchFamily="50" charset="0"/>
          </a:endParaRPr>
        </a:p>
      </dgm:t>
    </dgm:pt>
    <dgm:pt modelId="{1A432FA0-B198-48F5-8CDD-5A4BB4EEEF63}">
      <dgm:prSet phldrT="[Texto]"/>
      <dgm:spPr/>
      <dgm:t>
        <a:bodyPr/>
        <a:lstStyle/>
        <a:p>
          <a:r>
            <a:rPr lang="es-ES_tradnl">
              <a:latin typeface="Gotham Light" pitchFamily="50" charset="0"/>
            </a:rPr>
            <a:t>Rubeola congénita</a:t>
          </a:r>
          <a:endParaRPr lang="es-ES" dirty="0">
            <a:latin typeface="Gotham Light" pitchFamily="50" charset="0"/>
          </a:endParaRPr>
        </a:p>
      </dgm:t>
    </dgm:pt>
    <dgm:pt modelId="{07A75571-4D39-49D6-AE6C-2E5A6DBBB234}" type="parTrans" cxnId="{9274ABBC-802E-45DE-AC48-D98C49025923}">
      <dgm:prSet/>
      <dgm:spPr/>
      <dgm:t>
        <a:bodyPr/>
        <a:lstStyle/>
        <a:p>
          <a:endParaRPr lang="es-ES" dirty="0">
            <a:solidFill>
              <a:schemeClr val="tx1"/>
            </a:solidFill>
            <a:latin typeface="Gotham Light" pitchFamily="50" charset="0"/>
          </a:endParaRPr>
        </a:p>
      </dgm:t>
    </dgm:pt>
    <dgm:pt modelId="{C432F520-6C5D-49F2-85FA-0F4C1C8E5CFE}" type="sibTrans" cxnId="{9274ABBC-802E-45DE-AC48-D98C49025923}">
      <dgm:prSet/>
      <dgm:spPr/>
      <dgm:t>
        <a:bodyPr/>
        <a:lstStyle/>
        <a:p>
          <a:endParaRPr lang="es-ES">
            <a:solidFill>
              <a:schemeClr val="tx1"/>
            </a:solidFill>
            <a:latin typeface="Gotham Light" pitchFamily="50" charset="0"/>
          </a:endParaRPr>
        </a:p>
      </dgm:t>
    </dgm:pt>
    <dgm:pt modelId="{8EB40B77-9437-4A96-B59F-78D0EF60DDB9}">
      <dgm:prSet phldrT="[Texto]"/>
      <dgm:spPr/>
      <dgm:t>
        <a:bodyPr/>
        <a:lstStyle/>
        <a:p>
          <a:r>
            <a:rPr lang="es-ES_tradnl">
              <a:latin typeface="Gotham Light" pitchFamily="50" charset="0"/>
            </a:rPr>
            <a:t>Sarampión</a:t>
          </a:r>
          <a:endParaRPr lang="es-ES" dirty="0">
            <a:latin typeface="Gotham Light" pitchFamily="50" charset="0"/>
          </a:endParaRPr>
        </a:p>
      </dgm:t>
    </dgm:pt>
    <dgm:pt modelId="{0F98113B-A19B-4DD6-90E0-2291992588E1}" type="parTrans" cxnId="{50F763C3-E9BB-4617-9DCA-25AD777A6556}">
      <dgm:prSet/>
      <dgm:spPr/>
      <dgm:t>
        <a:bodyPr/>
        <a:lstStyle/>
        <a:p>
          <a:endParaRPr lang="es-ES" dirty="0">
            <a:solidFill>
              <a:schemeClr val="tx1"/>
            </a:solidFill>
            <a:latin typeface="Gotham Light" pitchFamily="50" charset="0"/>
          </a:endParaRPr>
        </a:p>
      </dgm:t>
    </dgm:pt>
    <dgm:pt modelId="{CDBA8CEE-519C-45C9-AB05-F3857B92E9DB}" type="sibTrans" cxnId="{50F763C3-E9BB-4617-9DCA-25AD777A6556}">
      <dgm:prSet/>
      <dgm:spPr/>
      <dgm:t>
        <a:bodyPr/>
        <a:lstStyle/>
        <a:p>
          <a:endParaRPr lang="es-ES">
            <a:solidFill>
              <a:schemeClr val="tx1"/>
            </a:solidFill>
            <a:latin typeface="Gotham Light" pitchFamily="50" charset="0"/>
          </a:endParaRPr>
        </a:p>
      </dgm:t>
    </dgm:pt>
    <dgm:pt modelId="{AF8C48FF-2771-4C89-9E6D-F34D56A3414E}">
      <dgm:prSet/>
      <dgm:spPr/>
      <dgm:t>
        <a:bodyPr/>
        <a:lstStyle/>
        <a:p>
          <a:r>
            <a:rPr lang="es-ES_tradnl">
              <a:latin typeface="Gotham Light" pitchFamily="50" charset="0"/>
            </a:rPr>
            <a:t>Tétanos neonatal</a:t>
          </a:r>
          <a:endParaRPr lang="es-ES" dirty="0">
            <a:latin typeface="Gotham Light" pitchFamily="50" charset="0"/>
          </a:endParaRPr>
        </a:p>
      </dgm:t>
    </dgm:pt>
    <dgm:pt modelId="{FE1032DC-7BFE-4C43-8951-C5116CFDEF99}" type="parTrans" cxnId="{B4D7983A-895C-4EF6-B243-006E8109CEFC}">
      <dgm:prSet/>
      <dgm:spPr/>
      <dgm:t>
        <a:bodyPr/>
        <a:lstStyle/>
        <a:p>
          <a:endParaRPr lang="es-ES" dirty="0">
            <a:solidFill>
              <a:schemeClr val="tx1"/>
            </a:solidFill>
            <a:latin typeface="Gotham Light" pitchFamily="50" charset="0"/>
          </a:endParaRPr>
        </a:p>
      </dgm:t>
    </dgm:pt>
    <dgm:pt modelId="{7758BDCA-A567-486B-8B03-4207A493A6AB}" type="sibTrans" cxnId="{B4D7983A-895C-4EF6-B243-006E8109CEFC}">
      <dgm:prSet/>
      <dgm:spPr/>
      <dgm:t>
        <a:bodyPr/>
        <a:lstStyle/>
        <a:p>
          <a:endParaRPr lang="es-ES">
            <a:solidFill>
              <a:schemeClr val="tx1"/>
            </a:solidFill>
            <a:latin typeface="Gotham Light" pitchFamily="50" charset="0"/>
          </a:endParaRPr>
        </a:p>
      </dgm:t>
    </dgm:pt>
    <dgm:pt modelId="{48236A5F-4B6D-42B5-A830-5C6FF33F565D}">
      <dgm:prSet/>
      <dgm:spPr/>
      <dgm:t>
        <a:bodyPr/>
        <a:lstStyle/>
        <a:p>
          <a:r>
            <a:rPr lang="es-ES_tradnl">
              <a:latin typeface="Gotham Light" pitchFamily="50" charset="0"/>
            </a:rPr>
            <a:t>Sífilis congénita</a:t>
          </a:r>
          <a:endParaRPr lang="es-ES" dirty="0">
            <a:latin typeface="Gotham Light" pitchFamily="50" charset="0"/>
          </a:endParaRPr>
        </a:p>
      </dgm:t>
    </dgm:pt>
    <dgm:pt modelId="{08285D0E-B315-40BA-89F2-197E97F5C631}" type="parTrans" cxnId="{B7D9B8F3-FDA0-4E14-B435-A2B7739330F0}">
      <dgm:prSet/>
      <dgm:spPr/>
      <dgm:t>
        <a:bodyPr/>
        <a:lstStyle/>
        <a:p>
          <a:endParaRPr lang="es-ES" dirty="0">
            <a:solidFill>
              <a:schemeClr val="tx1"/>
            </a:solidFill>
            <a:latin typeface="Gotham Light" pitchFamily="50" charset="0"/>
          </a:endParaRPr>
        </a:p>
      </dgm:t>
    </dgm:pt>
    <dgm:pt modelId="{7FD29E89-8131-4F93-A419-78460A88812F}" type="sibTrans" cxnId="{B7D9B8F3-FDA0-4E14-B435-A2B7739330F0}">
      <dgm:prSet/>
      <dgm:spPr/>
      <dgm:t>
        <a:bodyPr/>
        <a:lstStyle/>
        <a:p>
          <a:endParaRPr lang="es-ES">
            <a:solidFill>
              <a:schemeClr val="tx1"/>
            </a:solidFill>
            <a:latin typeface="Gotham Light" pitchFamily="50" charset="0"/>
          </a:endParaRPr>
        </a:p>
      </dgm:t>
    </dgm:pt>
    <dgm:pt modelId="{8FF6CE18-4C23-4BE1-B94E-A2CAA1BC12E3}">
      <dgm:prSet/>
      <dgm:spPr/>
      <dgm:t>
        <a:bodyPr/>
        <a:lstStyle/>
        <a:p>
          <a:r>
            <a:rPr lang="es-ES_tradnl">
              <a:latin typeface="Gotham Light" pitchFamily="50" charset="0"/>
            </a:rPr>
            <a:t>Rabia humana</a:t>
          </a:r>
          <a:endParaRPr lang="es-ES" dirty="0">
            <a:latin typeface="Gotham Light" pitchFamily="50" charset="0"/>
          </a:endParaRPr>
        </a:p>
      </dgm:t>
    </dgm:pt>
    <dgm:pt modelId="{F683B706-16E7-4D16-9D1B-606DF3E18253}" type="parTrans" cxnId="{FD3B0609-B95B-40A6-8CFA-76C167A4FFEC}">
      <dgm:prSet/>
      <dgm:spPr/>
      <dgm:t>
        <a:bodyPr/>
        <a:lstStyle/>
        <a:p>
          <a:endParaRPr lang="es-ES" dirty="0">
            <a:solidFill>
              <a:schemeClr val="tx1"/>
            </a:solidFill>
            <a:latin typeface="Gotham Light" pitchFamily="50" charset="0"/>
          </a:endParaRPr>
        </a:p>
      </dgm:t>
    </dgm:pt>
    <dgm:pt modelId="{076885B6-1595-46ED-B115-D40C55BD6173}" type="sibTrans" cxnId="{FD3B0609-B95B-40A6-8CFA-76C167A4FFEC}">
      <dgm:prSet/>
      <dgm:spPr/>
      <dgm:t>
        <a:bodyPr/>
        <a:lstStyle/>
        <a:p>
          <a:endParaRPr lang="es-ES">
            <a:solidFill>
              <a:schemeClr val="tx1"/>
            </a:solidFill>
            <a:latin typeface="Gotham Light" pitchFamily="50" charset="0"/>
          </a:endParaRPr>
        </a:p>
      </dgm:t>
    </dgm:pt>
    <dgm:pt modelId="{D5CA26A2-6E0F-4633-ADB7-9B1EF9D98A40}">
      <dgm:prSet/>
      <dgm:spPr/>
      <dgm:t>
        <a:bodyPr/>
        <a:lstStyle/>
        <a:p>
          <a:r>
            <a:rPr lang="es-ES_tradnl">
              <a:latin typeface="Gotham Light" pitchFamily="50" charset="0"/>
            </a:rPr>
            <a:t>Lepra</a:t>
          </a:r>
          <a:endParaRPr lang="es-ES" dirty="0">
            <a:latin typeface="Gotham Light" pitchFamily="50" charset="0"/>
          </a:endParaRPr>
        </a:p>
      </dgm:t>
    </dgm:pt>
    <dgm:pt modelId="{406DC0CA-1671-4AF0-9B75-31AA2EC3A440}" type="parTrans" cxnId="{95496498-9BF9-47F5-AC66-1A98199F764D}">
      <dgm:prSet/>
      <dgm:spPr/>
      <dgm:t>
        <a:bodyPr/>
        <a:lstStyle/>
        <a:p>
          <a:endParaRPr lang="es-ES" dirty="0">
            <a:solidFill>
              <a:schemeClr val="tx1"/>
            </a:solidFill>
            <a:latin typeface="Gotham Light" pitchFamily="50" charset="0"/>
          </a:endParaRPr>
        </a:p>
      </dgm:t>
    </dgm:pt>
    <dgm:pt modelId="{A26EC33D-71EF-4597-AC2C-CADA9B8B0318}" type="sibTrans" cxnId="{95496498-9BF9-47F5-AC66-1A98199F764D}">
      <dgm:prSet/>
      <dgm:spPr/>
      <dgm:t>
        <a:bodyPr/>
        <a:lstStyle/>
        <a:p>
          <a:endParaRPr lang="es-ES">
            <a:solidFill>
              <a:schemeClr val="tx1"/>
            </a:solidFill>
            <a:latin typeface="Gotham Light" pitchFamily="50" charset="0"/>
          </a:endParaRPr>
        </a:p>
      </dgm:t>
    </dgm:pt>
    <dgm:pt modelId="{A1E3769B-B6B8-4538-8580-76B86769327A}" type="pres">
      <dgm:prSet presAssocID="{88CFA789-ECB4-4B50-A2F0-FDE0A274B485}" presName="cycle" presStyleCnt="0">
        <dgm:presLayoutVars>
          <dgm:chMax val="1"/>
          <dgm:dir/>
          <dgm:animLvl val="ctr"/>
          <dgm:resizeHandles val="exact"/>
        </dgm:presLayoutVars>
      </dgm:prSet>
      <dgm:spPr/>
    </dgm:pt>
    <dgm:pt modelId="{0FF98618-4C35-426C-A711-D1777B0AB709}" type="pres">
      <dgm:prSet presAssocID="{F3C30003-A78A-425E-B910-17AC0F497589}" presName="centerShape" presStyleLbl="node0" presStyleIdx="0" presStyleCnt="1"/>
      <dgm:spPr/>
    </dgm:pt>
    <dgm:pt modelId="{EAED6EB2-52A6-4038-8DCA-3CC1F9160881}" type="pres">
      <dgm:prSet presAssocID="{72C314B3-7393-42AF-BD4C-F08E30C4FB64}" presName="parTrans" presStyleLbl="bgSibTrans2D1" presStyleIdx="0" presStyleCnt="7"/>
      <dgm:spPr/>
    </dgm:pt>
    <dgm:pt modelId="{D6DD09DE-AEBF-462D-B00C-77B460B76674}" type="pres">
      <dgm:prSet presAssocID="{B4440BA5-A8B7-4493-843C-955B7D1E943A}" presName="node" presStyleLbl="node1" presStyleIdx="0" presStyleCnt="7">
        <dgm:presLayoutVars>
          <dgm:bulletEnabled val="1"/>
        </dgm:presLayoutVars>
      </dgm:prSet>
      <dgm:spPr/>
    </dgm:pt>
    <dgm:pt modelId="{84903EC7-EDBA-455B-9DF2-C62491086753}" type="pres">
      <dgm:prSet presAssocID="{07A75571-4D39-49D6-AE6C-2E5A6DBBB234}" presName="parTrans" presStyleLbl="bgSibTrans2D1" presStyleIdx="1" presStyleCnt="7"/>
      <dgm:spPr/>
    </dgm:pt>
    <dgm:pt modelId="{12014F16-F644-4FB3-872C-0CD5353388C2}" type="pres">
      <dgm:prSet presAssocID="{1A432FA0-B198-48F5-8CDD-5A4BB4EEEF63}" presName="node" presStyleLbl="node1" presStyleIdx="1" presStyleCnt="7">
        <dgm:presLayoutVars>
          <dgm:bulletEnabled val="1"/>
        </dgm:presLayoutVars>
      </dgm:prSet>
      <dgm:spPr/>
    </dgm:pt>
    <dgm:pt modelId="{E339FA9A-1588-4896-ACB2-5A5C32507D8E}" type="pres">
      <dgm:prSet presAssocID="{0F98113B-A19B-4DD6-90E0-2291992588E1}" presName="parTrans" presStyleLbl="bgSibTrans2D1" presStyleIdx="2" presStyleCnt="7"/>
      <dgm:spPr/>
    </dgm:pt>
    <dgm:pt modelId="{FC927F9F-D919-4074-AD5E-66A881D0A5C2}" type="pres">
      <dgm:prSet presAssocID="{8EB40B77-9437-4A96-B59F-78D0EF60DDB9}" presName="node" presStyleLbl="node1" presStyleIdx="2" presStyleCnt="7">
        <dgm:presLayoutVars>
          <dgm:bulletEnabled val="1"/>
        </dgm:presLayoutVars>
      </dgm:prSet>
      <dgm:spPr/>
    </dgm:pt>
    <dgm:pt modelId="{9E60C48A-6156-42AD-96FF-327E5B6F2C6F}" type="pres">
      <dgm:prSet presAssocID="{FE1032DC-7BFE-4C43-8951-C5116CFDEF99}" presName="parTrans" presStyleLbl="bgSibTrans2D1" presStyleIdx="3" presStyleCnt="7"/>
      <dgm:spPr/>
    </dgm:pt>
    <dgm:pt modelId="{986049EA-46F9-401A-88DA-136666BD7740}" type="pres">
      <dgm:prSet presAssocID="{AF8C48FF-2771-4C89-9E6D-F34D56A3414E}" presName="node" presStyleLbl="node1" presStyleIdx="3" presStyleCnt="7">
        <dgm:presLayoutVars>
          <dgm:bulletEnabled val="1"/>
        </dgm:presLayoutVars>
      </dgm:prSet>
      <dgm:spPr/>
    </dgm:pt>
    <dgm:pt modelId="{C67FC001-24C4-45AF-A927-DF6E14E104D9}" type="pres">
      <dgm:prSet presAssocID="{08285D0E-B315-40BA-89F2-197E97F5C631}" presName="parTrans" presStyleLbl="bgSibTrans2D1" presStyleIdx="4" presStyleCnt="7"/>
      <dgm:spPr/>
    </dgm:pt>
    <dgm:pt modelId="{DF431CD1-DB8D-4F79-A7A5-13A50A860839}" type="pres">
      <dgm:prSet presAssocID="{48236A5F-4B6D-42B5-A830-5C6FF33F565D}" presName="node" presStyleLbl="node1" presStyleIdx="4" presStyleCnt="7">
        <dgm:presLayoutVars>
          <dgm:bulletEnabled val="1"/>
        </dgm:presLayoutVars>
      </dgm:prSet>
      <dgm:spPr/>
    </dgm:pt>
    <dgm:pt modelId="{6D721600-A46D-43A5-9BFB-5A5EE8261F37}" type="pres">
      <dgm:prSet presAssocID="{F683B706-16E7-4D16-9D1B-606DF3E18253}" presName="parTrans" presStyleLbl="bgSibTrans2D1" presStyleIdx="5" presStyleCnt="7"/>
      <dgm:spPr/>
    </dgm:pt>
    <dgm:pt modelId="{E71BD70B-DB19-47FA-964A-211348EB9815}" type="pres">
      <dgm:prSet presAssocID="{8FF6CE18-4C23-4BE1-B94E-A2CAA1BC12E3}" presName="node" presStyleLbl="node1" presStyleIdx="5" presStyleCnt="7">
        <dgm:presLayoutVars>
          <dgm:bulletEnabled val="1"/>
        </dgm:presLayoutVars>
      </dgm:prSet>
      <dgm:spPr/>
    </dgm:pt>
    <dgm:pt modelId="{52D2D6A0-E7AF-4AA2-A671-14171BB52201}" type="pres">
      <dgm:prSet presAssocID="{406DC0CA-1671-4AF0-9B75-31AA2EC3A440}" presName="parTrans" presStyleLbl="bgSibTrans2D1" presStyleIdx="6" presStyleCnt="7"/>
      <dgm:spPr/>
    </dgm:pt>
    <dgm:pt modelId="{D6DBE17C-1FA2-47DB-A30F-1B75370CFEB4}" type="pres">
      <dgm:prSet presAssocID="{D5CA26A2-6E0F-4633-ADB7-9B1EF9D98A40}" presName="node" presStyleLbl="node1" presStyleIdx="6" presStyleCnt="7">
        <dgm:presLayoutVars>
          <dgm:bulletEnabled val="1"/>
        </dgm:presLayoutVars>
      </dgm:prSet>
      <dgm:spPr/>
    </dgm:pt>
  </dgm:ptLst>
  <dgm:cxnLst>
    <dgm:cxn modelId="{FD3B0609-B95B-40A6-8CFA-76C167A4FFEC}" srcId="{F3C30003-A78A-425E-B910-17AC0F497589}" destId="{8FF6CE18-4C23-4BE1-B94E-A2CAA1BC12E3}" srcOrd="5" destOrd="0" parTransId="{F683B706-16E7-4D16-9D1B-606DF3E18253}" sibTransId="{076885B6-1595-46ED-B115-D40C55BD6173}"/>
    <dgm:cxn modelId="{00FAB71C-0D35-4031-85C8-BFF2C8959FF1}" srcId="{88CFA789-ECB4-4B50-A2F0-FDE0A274B485}" destId="{F3C30003-A78A-425E-B910-17AC0F497589}" srcOrd="0" destOrd="0" parTransId="{18E442AD-DF70-4964-9C61-A58BF44902C4}" sibTransId="{2BA9ADA1-E913-4F1C-AC66-1494B2F97344}"/>
    <dgm:cxn modelId="{5FEF7F1E-A2BA-4D4B-9F76-543271135CD8}" type="presOf" srcId="{08285D0E-B315-40BA-89F2-197E97F5C631}" destId="{C67FC001-24C4-45AF-A927-DF6E14E104D9}" srcOrd="0" destOrd="0" presId="urn:microsoft.com/office/officeart/2005/8/layout/radial4"/>
    <dgm:cxn modelId="{B1F6F02B-07E7-4B3C-9419-AECCA8B1C449}" type="presOf" srcId="{48236A5F-4B6D-42B5-A830-5C6FF33F565D}" destId="{DF431CD1-DB8D-4F79-A7A5-13A50A860839}" srcOrd="0" destOrd="0" presId="urn:microsoft.com/office/officeart/2005/8/layout/radial4"/>
    <dgm:cxn modelId="{B4D7983A-895C-4EF6-B243-006E8109CEFC}" srcId="{F3C30003-A78A-425E-B910-17AC0F497589}" destId="{AF8C48FF-2771-4C89-9E6D-F34D56A3414E}" srcOrd="3" destOrd="0" parTransId="{FE1032DC-7BFE-4C43-8951-C5116CFDEF99}" sibTransId="{7758BDCA-A567-486B-8B03-4207A493A6AB}"/>
    <dgm:cxn modelId="{B8D2115D-973A-404B-85B4-34A0ED597525}" type="presOf" srcId="{F3C30003-A78A-425E-B910-17AC0F497589}" destId="{0FF98618-4C35-426C-A711-D1777B0AB709}" srcOrd="0" destOrd="0" presId="urn:microsoft.com/office/officeart/2005/8/layout/radial4"/>
    <dgm:cxn modelId="{418D0E7B-5C7E-4F36-B233-B338DE9213C3}" type="presOf" srcId="{F683B706-16E7-4D16-9D1B-606DF3E18253}" destId="{6D721600-A46D-43A5-9BFB-5A5EE8261F37}" srcOrd="0" destOrd="0" presId="urn:microsoft.com/office/officeart/2005/8/layout/radial4"/>
    <dgm:cxn modelId="{7B88997F-6636-4435-B0B0-1284BA66506C}" type="presOf" srcId="{07A75571-4D39-49D6-AE6C-2E5A6DBBB234}" destId="{84903EC7-EDBA-455B-9DF2-C62491086753}" srcOrd="0" destOrd="0" presId="urn:microsoft.com/office/officeart/2005/8/layout/radial4"/>
    <dgm:cxn modelId="{714F5681-F8DA-40F6-A8D7-908AC950E474}" type="presOf" srcId="{0F98113B-A19B-4DD6-90E0-2291992588E1}" destId="{E339FA9A-1588-4896-ACB2-5A5C32507D8E}" srcOrd="0" destOrd="0" presId="urn:microsoft.com/office/officeart/2005/8/layout/radial4"/>
    <dgm:cxn modelId="{ED7E888A-B85A-4152-82C8-903897C2FC18}" type="presOf" srcId="{88CFA789-ECB4-4B50-A2F0-FDE0A274B485}" destId="{A1E3769B-B6B8-4538-8580-76B86769327A}" srcOrd="0" destOrd="0" presId="urn:microsoft.com/office/officeart/2005/8/layout/radial4"/>
    <dgm:cxn modelId="{95496498-9BF9-47F5-AC66-1A98199F764D}" srcId="{F3C30003-A78A-425E-B910-17AC0F497589}" destId="{D5CA26A2-6E0F-4633-ADB7-9B1EF9D98A40}" srcOrd="6" destOrd="0" parTransId="{406DC0CA-1671-4AF0-9B75-31AA2EC3A440}" sibTransId="{A26EC33D-71EF-4597-AC2C-CADA9B8B0318}"/>
    <dgm:cxn modelId="{1A4E5399-BE67-45D4-A705-173A831B5190}" type="presOf" srcId="{8EB40B77-9437-4A96-B59F-78D0EF60DDB9}" destId="{FC927F9F-D919-4074-AD5E-66A881D0A5C2}" srcOrd="0" destOrd="0" presId="urn:microsoft.com/office/officeart/2005/8/layout/radial4"/>
    <dgm:cxn modelId="{DDF409B0-EC3C-4171-81BE-315F551FF136}" type="presOf" srcId="{8FF6CE18-4C23-4BE1-B94E-A2CAA1BC12E3}" destId="{E71BD70B-DB19-47FA-964A-211348EB9815}" srcOrd="0" destOrd="0" presId="urn:microsoft.com/office/officeart/2005/8/layout/radial4"/>
    <dgm:cxn modelId="{96AFE3B4-3586-4E0E-8055-23B2BC8E9E2C}" type="presOf" srcId="{AF8C48FF-2771-4C89-9E6D-F34D56A3414E}" destId="{986049EA-46F9-401A-88DA-136666BD7740}" srcOrd="0" destOrd="0" presId="urn:microsoft.com/office/officeart/2005/8/layout/radial4"/>
    <dgm:cxn modelId="{9274ABBC-802E-45DE-AC48-D98C49025923}" srcId="{F3C30003-A78A-425E-B910-17AC0F497589}" destId="{1A432FA0-B198-48F5-8CDD-5A4BB4EEEF63}" srcOrd="1" destOrd="0" parTransId="{07A75571-4D39-49D6-AE6C-2E5A6DBBB234}" sibTransId="{C432F520-6C5D-49F2-85FA-0F4C1C8E5CFE}"/>
    <dgm:cxn modelId="{3EFBF6BC-8DE6-45EF-B2F9-C3E8189B54D9}" type="presOf" srcId="{FE1032DC-7BFE-4C43-8951-C5116CFDEF99}" destId="{9E60C48A-6156-42AD-96FF-327E5B6F2C6F}" srcOrd="0" destOrd="0" presId="urn:microsoft.com/office/officeart/2005/8/layout/radial4"/>
    <dgm:cxn modelId="{7FC302C0-4181-4E2F-97E4-92AAA3926B4B}" type="presOf" srcId="{406DC0CA-1671-4AF0-9B75-31AA2EC3A440}" destId="{52D2D6A0-E7AF-4AA2-A671-14171BB52201}" srcOrd="0" destOrd="0" presId="urn:microsoft.com/office/officeart/2005/8/layout/radial4"/>
    <dgm:cxn modelId="{EC8362C1-0495-423B-B3F1-3C2367AC7E11}" srcId="{F3C30003-A78A-425E-B910-17AC0F497589}" destId="{B4440BA5-A8B7-4493-843C-955B7D1E943A}" srcOrd="0" destOrd="0" parTransId="{72C314B3-7393-42AF-BD4C-F08E30C4FB64}" sibTransId="{088E70C2-264F-41F2-9DF7-9FE65E49B6FF}"/>
    <dgm:cxn modelId="{50F763C3-E9BB-4617-9DCA-25AD777A6556}" srcId="{F3C30003-A78A-425E-B910-17AC0F497589}" destId="{8EB40B77-9437-4A96-B59F-78D0EF60DDB9}" srcOrd="2" destOrd="0" parTransId="{0F98113B-A19B-4DD6-90E0-2291992588E1}" sibTransId="{CDBA8CEE-519C-45C9-AB05-F3857B92E9DB}"/>
    <dgm:cxn modelId="{62A43EDF-C25E-4DE1-B7AA-D6C0F29A1F67}" type="presOf" srcId="{B4440BA5-A8B7-4493-843C-955B7D1E943A}" destId="{D6DD09DE-AEBF-462D-B00C-77B460B76674}" srcOrd="0" destOrd="0" presId="urn:microsoft.com/office/officeart/2005/8/layout/radial4"/>
    <dgm:cxn modelId="{F0AB02E2-76B4-4201-939A-59C703808112}" type="presOf" srcId="{1A432FA0-B198-48F5-8CDD-5A4BB4EEEF63}" destId="{12014F16-F644-4FB3-872C-0CD5353388C2}" srcOrd="0" destOrd="0" presId="urn:microsoft.com/office/officeart/2005/8/layout/radial4"/>
    <dgm:cxn modelId="{D2EB81E2-DFE5-417F-AE8C-42B3A5DE597B}" type="presOf" srcId="{D5CA26A2-6E0F-4633-ADB7-9B1EF9D98A40}" destId="{D6DBE17C-1FA2-47DB-A30F-1B75370CFEB4}" srcOrd="0" destOrd="0" presId="urn:microsoft.com/office/officeart/2005/8/layout/radial4"/>
    <dgm:cxn modelId="{B7D9B8F3-FDA0-4E14-B435-A2B7739330F0}" srcId="{F3C30003-A78A-425E-B910-17AC0F497589}" destId="{48236A5F-4B6D-42B5-A830-5C6FF33F565D}" srcOrd="4" destOrd="0" parTransId="{08285D0E-B315-40BA-89F2-197E97F5C631}" sibTransId="{7FD29E89-8131-4F93-A419-78460A88812F}"/>
    <dgm:cxn modelId="{88ED80FD-5AA5-4FF3-B6A9-8E427921B249}" type="presOf" srcId="{72C314B3-7393-42AF-BD4C-F08E30C4FB64}" destId="{EAED6EB2-52A6-4038-8DCA-3CC1F9160881}" srcOrd="0" destOrd="0" presId="urn:microsoft.com/office/officeart/2005/8/layout/radial4"/>
    <dgm:cxn modelId="{BBD160DE-9ECB-419C-98F1-A591A72CDD19}" type="presParOf" srcId="{A1E3769B-B6B8-4538-8580-76B86769327A}" destId="{0FF98618-4C35-426C-A711-D1777B0AB709}" srcOrd="0" destOrd="0" presId="urn:microsoft.com/office/officeart/2005/8/layout/radial4"/>
    <dgm:cxn modelId="{6E16C953-12AA-49E3-9325-A20F892AB75B}" type="presParOf" srcId="{A1E3769B-B6B8-4538-8580-76B86769327A}" destId="{EAED6EB2-52A6-4038-8DCA-3CC1F9160881}" srcOrd="1" destOrd="0" presId="urn:microsoft.com/office/officeart/2005/8/layout/radial4"/>
    <dgm:cxn modelId="{2C7B8E07-73EC-4F31-9052-891DB73F1104}" type="presParOf" srcId="{A1E3769B-B6B8-4538-8580-76B86769327A}" destId="{D6DD09DE-AEBF-462D-B00C-77B460B76674}" srcOrd="2" destOrd="0" presId="urn:microsoft.com/office/officeart/2005/8/layout/radial4"/>
    <dgm:cxn modelId="{86D7B307-2C57-4DB6-870E-47B345FD6C2E}" type="presParOf" srcId="{A1E3769B-B6B8-4538-8580-76B86769327A}" destId="{84903EC7-EDBA-455B-9DF2-C62491086753}" srcOrd="3" destOrd="0" presId="urn:microsoft.com/office/officeart/2005/8/layout/radial4"/>
    <dgm:cxn modelId="{C17448D4-5EC9-44EE-9D36-D69E986315B4}" type="presParOf" srcId="{A1E3769B-B6B8-4538-8580-76B86769327A}" destId="{12014F16-F644-4FB3-872C-0CD5353388C2}" srcOrd="4" destOrd="0" presId="urn:microsoft.com/office/officeart/2005/8/layout/radial4"/>
    <dgm:cxn modelId="{07E37557-3610-41E9-9066-CFAFD0D56E06}" type="presParOf" srcId="{A1E3769B-B6B8-4538-8580-76B86769327A}" destId="{E339FA9A-1588-4896-ACB2-5A5C32507D8E}" srcOrd="5" destOrd="0" presId="urn:microsoft.com/office/officeart/2005/8/layout/radial4"/>
    <dgm:cxn modelId="{DEB5F7A8-5487-4120-B53F-7233694F4065}" type="presParOf" srcId="{A1E3769B-B6B8-4538-8580-76B86769327A}" destId="{FC927F9F-D919-4074-AD5E-66A881D0A5C2}" srcOrd="6" destOrd="0" presId="urn:microsoft.com/office/officeart/2005/8/layout/radial4"/>
    <dgm:cxn modelId="{5333619B-10FC-4791-8164-F98EBBD65585}" type="presParOf" srcId="{A1E3769B-B6B8-4538-8580-76B86769327A}" destId="{9E60C48A-6156-42AD-96FF-327E5B6F2C6F}" srcOrd="7" destOrd="0" presId="urn:microsoft.com/office/officeart/2005/8/layout/radial4"/>
    <dgm:cxn modelId="{07601687-6458-4438-9D73-E2423811AD88}" type="presParOf" srcId="{A1E3769B-B6B8-4538-8580-76B86769327A}" destId="{986049EA-46F9-401A-88DA-136666BD7740}" srcOrd="8" destOrd="0" presId="urn:microsoft.com/office/officeart/2005/8/layout/radial4"/>
    <dgm:cxn modelId="{659EC313-B128-4CFD-8877-FB4A2A5D90D7}" type="presParOf" srcId="{A1E3769B-B6B8-4538-8580-76B86769327A}" destId="{C67FC001-24C4-45AF-A927-DF6E14E104D9}" srcOrd="9" destOrd="0" presId="urn:microsoft.com/office/officeart/2005/8/layout/radial4"/>
    <dgm:cxn modelId="{DC615ED6-DB4E-438B-AC45-532F46E9FCFE}" type="presParOf" srcId="{A1E3769B-B6B8-4538-8580-76B86769327A}" destId="{DF431CD1-DB8D-4F79-A7A5-13A50A860839}" srcOrd="10" destOrd="0" presId="urn:microsoft.com/office/officeart/2005/8/layout/radial4"/>
    <dgm:cxn modelId="{278B00DE-FDD3-42E4-A7A3-47D2C538BD0E}" type="presParOf" srcId="{A1E3769B-B6B8-4538-8580-76B86769327A}" destId="{6D721600-A46D-43A5-9BFB-5A5EE8261F37}" srcOrd="11" destOrd="0" presId="urn:microsoft.com/office/officeart/2005/8/layout/radial4"/>
    <dgm:cxn modelId="{CDA4344C-A546-412D-A06D-D0D613548FA6}" type="presParOf" srcId="{A1E3769B-B6B8-4538-8580-76B86769327A}" destId="{E71BD70B-DB19-47FA-964A-211348EB9815}" srcOrd="12" destOrd="0" presId="urn:microsoft.com/office/officeart/2005/8/layout/radial4"/>
    <dgm:cxn modelId="{FAA2AF66-AB6E-480C-9117-10121F28C021}" type="presParOf" srcId="{A1E3769B-B6B8-4538-8580-76B86769327A}" destId="{52D2D6A0-E7AF-4AA2-A671-14171BB52201}" srcOrd="13" destOrd="0" presId="urn:microsoft.com/office/officeart/2005/8/layout/radial4"/>
    <dgm:cxn modelId="{CDC6E747-AF4E-4ED6-99C5-B724A2E5C176}" type="presParOf" srcId="{A1E3769B-B6B8-4538-8580-76B86769327A}" destId="{D6DBE17C-1FA2-47DB-A30F-1B75370CFEB4}" srcOrd="14" destOrd="0" presId="urn:microsoft.com/office/officeart/2005/8/layout/radial4"/>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CFA789-ECB4-4B50-A2F0-FDE0A274B485}"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s-ES"/>
        </a:p>
      </dgm:t>
    </dgm:pt>
    <dgm:pt modelId="{F3C30003-A78A-425E-B910-17AC0F497589}">
      <dgm:prSet phldrT="[Texto]" custT="1"/>
      <dgm:spPr/>
      <dgm:t>
        <a:bodyPr/>
        <a:lstStyle/>
        <a:p>
          <a:r>
            <a:rPr lang="es-ES_tradnl" sz="1800" b="1" dirty="0">
              <a:solidFill>
                <a:schemeClr val="tx1"/>
              </a:solidFill>
              <a:latin typeface="Gotham Light" pitchFamily="50" charset="0"/>
            </a:rPr>
            <a:t>Control Internacional</a:t>
          </a:r>
          <a:endParaRPr lang="es-ES" sz="1800" b="1" dirty="0">
            <a:solidFill>
              <a:schemeClr val="tx1"/>
            </a:solidFill>
            <a:latin typeface="Gotham Light" pitchFamily="50" charset="0"/>
          </a:endParaRPr>
        </a:p>
      </dgm:t>
    </dgm:pt>
    <dgm:pt modelId="{18E442AD-DF70-4964-9C61-A58BF44902C4}" type="parTrans" cxnId="{00FAB71C-0D35-4031-85C8-BFF2C8959FF1}">
      <dgm:prSet/>
      <dgm:spPr/>
      <dgm:t>
        <a:bodyPr/>
        <a:lstStyle/>
        <a:p>
          <a:endParaRPr lang="es-ES" sz="1600" b="1">
            <a:solidFill>
              <a:schemeClr val="tx1"/>
            </a:solidFill>
            <a:latin typeface="Gotham Light" pitchFamily="50" charset="0"/>
          </a:endParaRPr>
        </a:p>
      </dgm:t>
    </dgm:pt>
    <dgm:pt modelId="{2BA9ADA1-E913-4F1C-AC66-1494B2F97344}" type="sibTrans" cxnId="{00FAB71C-0D35-4031-85C8-BFF2C8959FF1}">
      <dgm:prSet/>
      <dgm:spPr/>
      <dgm:t>
        <a:bodyPr/>
        <a:lstStyle/>
        <a:p>
          <a:endParaRPr lang="es-ES" sz="1600" b="1">
            <a:solidFill>
              <a:schemeClr val="tx1"/>
            </a:solidFill>
            <a:latin typeface="Gotham Light" pitchFamily="50" charset="0"/>
          </a:endParaRPr>
        </a:p>
      </dgm:t>
    </dgm:pt>
    <dgm:pt modelId="{B4440BA5-A8B7-4493-843C-955B7D1E943A}">
      <dgm:prSet phldrT="[Texto]" custT="1"/>
      <dgm:spPr/>
      <dgm:t>
        <a:bodyPr/>
        <a:lstStyle/>
        <a:p>
          <a:r>
            <a:rPr lang="es-ES_tradnl" sz="1600" b="0" dirty="0">
              <a:solidFill>
                <a:schemeClr val="tx1"/>
              </a:solidFill>
              <a:latin typeface="Gotham Light" pitchFamily="50" charset="0"/>
            </a:rPr>
            <a:t> </a:t>
          </a:r>
          <a:r>
            <a:rPr lang="es-ES_tradnl" sz="2400" b="0" dirty="0">
              <a:solidFill>
                <a:schemeClr val="tx1"/>
              </a:solidFill>
              <a:latin typeface="Gotham Light" pitchFamily="50" charset="0"/>
            </a:rPr>
            <a:t>Peste</a:t>
          </a:r>
        </a:p>
      </dgm:t>
    </dgm:pt>
    <dgm:pt modelId="{72C314B3-7393-42AF-BD4C-F08E30C4FB64}" type="parTrans" cxnId="{EC8362C1-0495-423B-B3F1-3C2367AC7E11}">
      <dgm:prSet/>
      <dgm:spPr/>
      <dgm:t>
        <a:bodyPr/>
        <a:lstStyle/>
        <a:p>
          <a:endParaRPr lang="es-ES" sz="1600" b="1" dirty="0">
            <a:solidFill>
              <a:schemeClr val="tx1"/>
            </a:solidFill>
            <a:latin typeface="Gotham Light" pitchFamily="50" charset="0"/>
          </a:endParaRPr>
        </a:p>
      </dgm:t>
    </dgm:pt>
    <dgm:pt modelId="{088E70C2-264F-41F2-9DF7-9FE65E49B6FF}" type="sibTrans" cxnId="{EC8362C1-0495-423B-B3F1-3C2367AC7E11}">
      <dgm:prSet/>
      <dgm:spPr/>
      <dgm:t>
        <a:bodyPr/>
        <a:lstStyle/>
        <a:p>
          <a:endParaRPr lang="es-ES" sz="1600" b="1">
            <a:solidFill>
              <a:schemeClr val="tx1"/>
            </a:solidFill>
            <a:latin typeface="Gotham Light" pitchFamily="50" charset="0"/>
          </a:endParaRPr>
        </a:p>
      </dgm:t>
    </dgm:pt>
    <dgm:pt modelId="{AF8C48FF-2771-4C89-9E6D-F34D56A3414E}">
      <dgm:prSet custT="1"/>
      <dgm:spPr/>
      <dgm:t>
        <a:bodyPr/>
        <a:lstStyle/>
        <a:p>
          <a:r>
            <a:rPr lang="es-ES_tradnl" sz="2400" b="0" dirty="0">
              <a:solidFill>
                <a:schemeClr val="tx1"/>
              </a:solidFill>
              <a:latin typeface="Gotham Light" pitchFamily="50" charset="0"/>
            </a:rPr>
            <a:t>Fiebre amarilla</a:t>
          </a:r>
          <a:endParaRPr lang="es-ES" sz="2400" b="0" dirty="0">
            <a:solidFill>
              <a:schemeClr val="tx1"/>
            </a:solidFill>
            <a:latin typeface="Gotham Light" pitchFamily="50" charset="0"/>
          </a:endParaRPr>
        </a:p>
      </dgm:t>
    </dgm:pt>
    <dgm:pt modelId="{FE1032DC-7BFE-4C43-8951-C5116CFDEF99}" type="parTrans" cxnId="{B4D7983A-895C-4EF6-B243-006E8109CEFC}">
      <dgm:prSet/>
      <dgm:spPr/>
      <dgm:t>
        <a:bodyPr/>
        <a:lstStyle/>
        <a:p>
          <a:endParaRPr lang="es-ES" sz="1600" b="1" dirty="0">
            <a:solidFill>
              <a:schemeClr val="tx1"/>
            </a:solidFill>
            <a:latin typeface="Gotham Light" pitchFamily="50" charset="0"/>
          </a:endParaRPr>
        </a:p>
      </dgm:t>
    </dgm:pt>
    <dgm:pt modelId="{7758BDCA-A567-486B-8B03-4207A493A6AB}" type="sibTrans" cxnId="{B4D7983A-895C-4EF6-B243-006E8109CEFC}">
      <dgm:prSet/>
      <dgm:spPr/>
      <dgm:t>
        <a:bodyPr/>
        <a:lstStyle/>
        <a:p>
          <a:endParaRPr lang="es-ES" sz="1600" b="1">
            <a:solidFill>
              <a:schemeClr val="tx1"/>
            </a:solidFill>
            <a:latin typeface="Gotham Light" pitchFamily="50" charset="0"/>
          </a:endParaRPr>
        </a:p>
      </dgm:t>
    </dgm:pt>
    <dgm:pt modelId="{D6FA5F78-E6E3-4745-BE8F-F55E03348CDD}">
      <dgm:prSet custT="1"/>
      <dgm:spPr/>
      <dgm:t>
        <a:bodyPr/>
        <a:lstStyle/>
        <a:p>
          <a:r>
            <a:rPr lang="es-ES" sz="2400" b="0" dirty="0">
              <a:solidFill>
                <a:schemeClr val="tx1"/>
              </a:solidFill>
              <a:latin typeface="Gotham Light" pitchFamily="50" charset="0"/>
            </a:rPr>
            <a:t>Cólera</a:t>
          </a:r>
        </a:p>
      </dgm:t>
    </dgm:pt>
    <dgm:pt modelId="{DF8E6855-2A8B-495F-AB92-D8FE3673887F}" type="parTrans" cxnId="{3471B578-3CA7-49D3-ADB1-4542F8DB0707}">
      <dgm:prSet/>
      <dgm:spPr/>
      <dgm:t>
        <a:bodyPr/>
        <a:lstStyle/>
        <a:p>
          <a:endParaRPr lang="es-ES" sz="1600" b="1" dirty="0">
            <a:solidFill>
              <a:schemeClr val="tx1"/>
            </a:solidFill>
            <a:latin typeface="Gotham Light" pitchFamily="50" charset="0"/>
          </a:endParaRPr>
        </a:p>
      </dgm:t>
    </dgm:pt>
    <dgm:pt modelId="{594F3ABA-A8B8-4D92-94E3-0664263CDD34}" type="sibTrans" cxnId="{3471B578-3CA7-49D3-ADB1-4542F8DB0707}">
      <dgm:prSet/>
      <dgm:spPr/>
      <dgm:t>
        <a:bodyPr/>
        <a:lstStyle/>
        <a:p>
          <a:endParaRPr lang="es-ES" sz="1600" b="1">
            <a:solidFill>
              <a:schemeClr val="tx1"/>
            </a:solidFill>
            <a:latin typeface="Gotham Light" pitchFamily="50" charset="0"/>
          </a:endParaRPr>
        </a:p>
      </dgm:t>
    </dgm:pt>
    <dgm:pt modelId="{910BEAC2-9B5C-4FEC-87F5-88D5E78D8907}">
      <dgm:prSet custT="1"/>
      <dgm:spPr/>
      <dgm:t>
        <a:bodyPr/>
        <a:lstStyle/>
        <a:p>
          <a:r>
            <a:rPr lang="es-ES" sz="2400" b="0" dirty="0">
              <a:solidFill>
                <a:schemeClr val="tx1"/>
              </a:solidFill>
              <a:latin typeface="Gotham Light" pitchFamily="50" charset="0"/>
            </a:rPr>
            <a:t>Fiebres hemorrágicas (del Ébola, de Marburgo)</a:t>
          </a:r>
        </a:p>
      </dgm:t>
    </dgm:pt>
    <dgm:pt modelId="{69757602-4870-4CE8-94E4-453F1CA03A24}" type="parTrans" cxnId="{9A605C94-37A8-46BA-8773-66BF4E20438A}">
      <dgm:prSet/>
      <dgm:spPr/>
      <dgm:t>
        <a:bodyPr/>
        <a:lstStyle/>
        <a:p>
          <a:endParaRPr lang="es-CO">
            <a:solidFill>
              <a:schemeClr val="tx1"/>
            </a:solidFill>
            <a:latin typeface="Gotham Light" pitchFamily="50" charset="0"/>
          </a:endParaRPr>
        </a:p>
      </dgm:t>
    </dgm:pt>
    <dgm:pt modelId="{63F6FE7C-F3AA-4ED8-AA5D-05AF417EC3A9}" type="sibTrans" cxnId="{9A605C94-37A8-46BA-8773-66BF4E20438A}">
      <dgm:prSet/>
      <dgm:spPr/>
      <dgm:t>
        <a:bodyPr/>
        <a:lstStyle/>
        <a:p>
          <a:endParaRPr lang="es-CO">
            <a:solidFill>
              <a:schemeClr val="tx1"/>
            </a:solidFill>
            <a:latin typeface="Gotham Light" pitchFamily="50" charset="0"/>
          </a:endParaRPr>
        </a:p>
      </dgm:t>
    </dgm:pt>
    <dgm:pt modelId="{A1E3769B-B6B8-4538-8580-76B86769327A}" type="pres">
      <dgm:prSet presAssocID="{88CFA789-ECB4-4B50-A2F0-FDE0A274B485}" presName="cycle" presStyleCnt="0">
        <dgm:presLayoutVars>
          <dgm:chMax val="1"/>
          <dgm:dir/>
          <dgm:animLvl val="ctr"/>
          <dgm:resizeHandles val="exact"/>
        </dgm:presLayoutVars>
      </dgm:prSet>
      <dgm:spPr/>
    </dgm:pt>
    <dgm:pt modelId="{0FF98618-4C35-426C-A711-D1777B0AB709}" type="pres">
      <dgm:prSet presAssocID="{F3C30003-A78A-425E-B910-17AC0F497589}" presName="centerShape" presStyleLbl="node0" presStyleIdx="0" presStyleCnt="1"/>
      <dgm:spPr/>
    </dgm:pt>
    <dgm:pt modelId="{EAED6EB2-52A6-4038-8DCA-3CC1F9160881}" type="pres">
      <dgm:prSet presAssocID="{72C314B3-7393-42AF-BD4C-F08E30C4FB64}" presName="parTrans" presStyleLbl="bgSibTrans2D1" presStyleIdx="0" presStyleCnt="4"/>
      <dgm:spPr/>
    </dgm:pt>
    <dgm:pt modelId="{D6DD09DE-AEBF-462D-B00C-77B460B76674}" type="pres">
      <dgm:prSet presAssocID="{B4440BA5-A8B7-4493-843C-955B7D1E943A}" presName="node" presStyleLbl="node1" presStyleIdx="0" presStyleCnt="4" custRadScaleRad="101653" custRadScaleInc="-313">
        <dgm:presLayoutVars>
          <dgm:bulletEnabled val="1"/>
        </dgm:presLayoutVars>
      </dgm:prSet>
      <dgm:spPr/>
    </dgm:pt>
    <dgm:pt modelId="{9E6C2B19-8806-4FDC-985F-6028C7DACB60}" type="pres">
      <dgm:prSet presAssocID="{DF8E6855-2A8B-495F-AB92-D8FE3673887F}" presName="parTrans" presStyleLbl="bgSibTrans2D1" presStyleIdx="1" presStyleCnt="4"/>
      <dgm:spPr/>
    </dgm:pt>
    <dgm:pt modelId="{45F57129-8D67-430F-8F8C-40591622A2FB}" type="pres">
      <dgm:prSet presAssocID="{D6FA5F78-E6E3-4745-BE8F-F55E03348CDD}" presName="node" presStyleLbl="node1" presStyleIdx="1" presStyleCnt="4">
        <dgm:presLayoutVars>
          <dgm:bulletEnabled val="1"/>
        </dgm:presLayoutVars>
      </dgm:prSet>
      <dgm:spPr/>
    </dgm:pt>
    <dgm:pt modelId="{9E60C48A-6156-42AD-96FF-327E5B6F2C6F}" type="pres">
      <dgm:prSet presAssocID="{FE1032DC-7BFE-4C43-8951-C5116CFDEF99}" presName="parTrans" presStyleLbl="bgSibTrans2D1" presStyleIdx="2" presStyleCnt="4"/>
      <dgm:spPr/>
    </dgm:pt>
    <dgm:pt modelId="{986049EA-46F9-401A-88DA-136666BD7740}" type="pres">
      <dgm:prSet presAssocID="{AF8C48FF-2771-4C89-9E6D-F34D56A3414E}" presName="node" presStyleLbl="node1" presStyleIdx="2" presStyleCnt="4" custScaleX="91235" custScaleY="72404" custRadScaleRad="102994" custRadScaleInc="-504">
        <dgm:presLayoutVars>
          <dgm:bulletEnabled val="1"/>
        </dgm:presLayoutVars>
      </dgm:prSet>
      <dgm:spPr/>
    </dgm:pt>
    <dgm:pt modelId="{F96C2C67-3977-4824-9C78-A72CB4DCF0B0}" type="pres">
      <dgm:prSet presAssocID="{69757602-4870-4CE8-94E4-453F1CA03A24}" presName="parTrans" presStyleLbl="bgSibTrans2D1" presStyleIdx="3" presStyleCnt="4"/>
      <dgm:spPr/>
    </dgm:pt>
    <dgm:pt modelId="{7A0DF5E0-1C42-4828-8CFF-AAA768645CFE}" type="pres">
      <dgm:prSet presAssocID="{910BEAC2-9B5C-4FEC-87F5-88D5E78D8907}" presName="node" presStyleLbl="node1" presStyleIdx="3" presStyleCnt="4" custScaleX="116580">
        <dgm:presLayoutVars>
          <dgm:bulletEnabled val="1"/>
        </dgm:presLayoutVars>
      </dgm:prSet>
      <dgm:spPr/>
    </dgm:pt>
  </dgm:ptLst>
  <dgm:cxnLst>
    <dgm:cxn modelId="{00FAB71C-0D35-4031-85C8-BFF2C8959FF1}" srcId="{88CFA789-ECB4-4B50-A2F0-FDE0A274B485}" destId="{F3C30003-A78A-425E-B910-17AC0F497589}" srcOrd="0" destOrd="0" parTransId="{18E442AD-DF70-4964-9C61-A58BF44902C4}" sibTransId="{2BA9ADA1-E913-4F1C-AC66-1494B2F97344}"/>
    <dgm:cxn modelId="{CD21DD2F-0490-40C8-BC72-93742FD67226}" type="presOf" srcId="{88CFA789-ECB4-4B50-A2F0-FDE0A274B485}" destId="{A1E3769B-B6B8-4538-8580-76B86769327A}" srcOrd="0" destOrd="0" presId="urn:microsoft.com/office/officeart/2005/8/layout/radial4"/>
    <dgm:cxn modelId="{2F8AE633-898A-4542-826D-B7089BC5E4E7}" type="presOf" srcId="{B4440BA5-A8B7-4493-843C-955B7D1E943A}" destId="{D6DD09DE-AEBF-462D-B00C-77B460B76674}" srcOrd="0" destOrd="0" presId="urn:microsoft.com/office/officeart/2005/8/layout/radial4"/>
    <dgm:cxn modelId="{B4D7983A-895C-4EF6-B243-006E8109CEFC}" srcId="{F3C30003-A78A-425E-B910-17AC0F497589}" destId="{AF8C48FF-2771-4C89-9E6D-F34D56A3414E}" srcOrd="2" destOrd="0" parTransId="{FE1032DC-7BFE-4C43-8951-C5116CFDEF99}" sibTransId="{7758BDCA-A567-486B-8B03-4207A493A6AB}"/>
    <dgm:cxn modelId="{3471B578-3CA7-49D3-ADB1-4542F8DB0707}" srcId="{F3C30003-A78A-425E-B910-17AC0F497589}" destId="{D6FA5F78-E6E3-4745-BE8F-F55E03348CDD}" srcOrd="1" destOrd="0" parTransId="{DF8E6855-2A8B-495F-AB92-D8FE3673887F}" sibTransId="{594F3ABA-A8B8-4D92-94E3-0664263CDD34}"/>
    <dgm:cxn modelId="{2F66025A-3E88-4A7A-BD63-6BD010F50E59}" type="presOf" srcId="{AF8C48FF-2771-4C89-9E6D-F34D56A3414E}" destId="{986049EA-46F9-401A-88DA-136666BD7740}" srcOrd="0" destOrd="0" presId="urn:microsoft.com/office/officeart/2005/8/layout/radial4"/>
    <dgm:cxn modelId="{07FEE08B-7590-4DAE-8B89-A8FFEA238E54}" type="presOf" srcId="{D6FA5F78-E6E3-4745-BE8F-F55E03348CDD}" destId="{45F57129-8D67-430F-8F8C-40591622A2FB}" srcOrd="0" destOrd="0" presId="urn:microsoft.com/office/officeart/2005/8/layout/radial4"/>
    <dgm:cxn modelId="{9A605C94-37A8-46BA-8773-66BF4E20438A}" srcId="{F3C30003-A78A-425E-B910-17AC0F497589}" destId="{910BEAC2-9B5C-4FEC-87F5-88D5E78D8907}" srcOrd="3" destOrd="0" parTransId="{69757602-4870-4CE8-94E4-453F1CA03A24}" sibTransId="{63F6FE7C-F3AA-4ED8-AA5D-05AF417EC3A9}"/>
    <dgm:cxn modelId="{6187F595-4928-4E64-8658-8257C7FECE3B}" type="presOf" srcId="{DF8E6855-2A8B-495F-AB92-D8FE3673887F}" destId="{9E6C2B19-8806-4FDC-985F-6028C7DACB60}" srcOrd="0" destOrd="0" presId="urn:microsoft.com/office/officeart/2005/8/layout/radial4"/>
    <dgm:cxn modelId="{5ACC8EA7-3A93-4504-9387-E3FD91AC9B02}" type="presOf" srcId="{910BEAC2-9B5C-4FEC-87F5-88D5E78D8907}" destId="{7A0DF5E0-1C42-4828-8CFF-AAA768645CFE}" srcOrd="0" destOrd="0" presId="urn:microsoft.com/office/officeart/2005/8/layout/radial4"/>
    <dgm:cxn modelId="{30EA82B2-7332-4483-A3ED-6539DD399382}" type="presOf" srcId="{69757602-4870-4CE8-94E4-453F1CA03A24}" destId="{F96C2C67-3977-4824-9C78-A72CB4DCF0B0}" srcOrd="0" destOrd="0" presId="urn:microsoft.com/office/officeart/2005/8/layout/radial4"/>
    <dgm:cxn modelId="{EC8362C1-0495-423B-B3F1-3C2367AC7E11}" srcId="{F3C30003-A78A-425E-B910-17AC0F497589}" destId="{B4440BA5-A8B7-4493-843C-955B7D1E943A}" srcOrd="0" destOrd="0" parTransId="{72C314B3-7393-42AF-BD4C-F08E30C4FB64}" sibTransId="{088E70C2-264F-41F2-9DF7-9FE65E49B6FF}"/>
    <dgm:cxn modelId="{B900B5C9-241C-4EFE-99AE-6EBEB58C6F3F}" type="presOf" srcId="{72C314B3-7393-42AF-BD4C-F08E30C4FB64}" destId="{EAED6EB2-52A6-4038-8DCA-3CC1F9160881}" srcOrd="0" destOrd="0" presId="urn:microsoft.com/office/officeart/2005/8/layout/radial4"/>
    <dgm:cxn modelId="{F16BB8D1-E8BD-4FB8-9678-ED54098DD97D}" type="presOf" srcId="{F3C30003-A78A-425E-B910-17AC0F497589}" destId="{0FF98618-4C35-426C-A711-D1777B0AB709}" srcOrd="0" destOrd="0" presId="urn:microsoft.com/office/officeart/2005/8/layout/radial4"/>
    <dgm:cxn modelId="{A81A57E7-E4BA-4000-9B08-EDE5F4997A8D}" type="presOf" srcId="{FE1032DC-7BFE-4C43-8951-C5116CFDEF99}" destId="{9E60C48A-6156-42AD-96FF-327E5B6F2C6F}" srcOrd="0" destOrd="0" presId="urn:microsoft.com/office/officeart/2005/8/layout/radial4"/>
    <dgm:cxn modelId="{4579139C-DCD3-41DE-BD1F-98D3B24BEBB7}" type="presParOf" srcId="{A1E3769B-B6B8-4538-8580-76B86769327A}" destId="{0FF98618-4C35-426C-A711-D1777B0AB709}" srcOrd="0" destOrd="0" presId="urn:microsoft.com/office/officeart/2005/8/layout/radial4"/>
    <dgm:cxn modelId="{80A84CDF-B358-4343-82D6-85799A501C06}" type="presParOf" srcId="{A1E3769B-B6B8-4538-8580-76B86769327A}" destId="{EAED6EB2-52A6-4038-8DCA-3CC1F9160881}" srcOrd="1" destOrd="0" presId="urn:microsoft.com/office/officeart/2005/8/layout/radial4"/>
    <dgm:cxn modelId="{670CCCCF-0C6F-4CA9-8553-3D3FB8551683}" type="presParOf" srcId="{A1E3769B-B6B8-4538-8580-76B86769327A}" destId="{D6DD09DE-AEBF-462D-B00C-77B460B76674}" srcOrd="2" destOrd="0" presId="urn:microsoft.com/office/officeart/2005/8/layout/radial4"/>
    <dgm:cxn modelId="{1EE1DB2A-99B4-4B2B-8E11-AD5A5A098D6C}" type="presParOf" srcId="{A1E3769B-B6B8-4538-8580-76B86769327A}" destId="{9E6C2B19-8806-4FDC-985F-6028C7DACB60}" srcOrd="3" destOrd="0" presId="urn:microsoft.com/office/officeart/2005/8/layout/radial4"/>
    <dgm:cxn modelId="{4504FE75-9AFE-4AF9-AB51-025BFFF65DC6}" type="presParOf" srcId="{A1E3769B-B6B8-4538-8580-76B86769327A}" destId="{45F57129-8D67-430F-8F8C-40591622A2FB}" srcOrd="4" destOrd="0" presId="urn:microsoft.com/office/officeart/2005/8/layout/radial4"/>
    <dgm:cxn modelId="{0E78E85A-B615-4C7A-9FC4-5636C4A0A84C}" type="presParOf" srcId="{A1E3769B-B6B8-4538-8580-76B86769327A}" destId="{9E60C48A-6156-42AD-96FF-327E5B6F2C6F}" srcOrd="5" destOrd="0" presId="urn:microsoft.com/office/officeart/2005/8/layout/radial4"/>
    <dgm:cxn modelId="{865B8E85-532D-4A71-A255-3C7C2EAB551A}" type="presParOf" srcId="{A1E3769B-B6B8-4538-8580-76B86769327A}" destId="{986049EA-46F9-401A-88DA-136666BD7740}" srcOrd="6" destOrd="0" presId="urn:microsoft.com/office/officeart/2005/8/layout/radial4"/>
    <dgm:cxn modelId="{BCBC598E-3464-4EF9-A4A6-B89DBFCACB3B}" type="presParOf" srcId="{A1E3769B-B6B8-4538-8580-76B86769327A}" destId="{F96C2C67-3977-4824-9C78-A72CB4DCF0B0}" srcOrd="7" destOrd="0" presId="urn:microsoft.com/office/officeart/2005/8/layout/radial4"/>
    <dgm:cxn modelId="{62D3C451-9A38-4EB0-BC89-8F07DA019FE7}" type="presParOf" srcId="{A1E3769B-B6B8-4538-8580-76B86769327A}" destId="{7A0DF5E0-1C42-4828-8CFF-AAA768645CFE}" srcOrd="8" destOrd="0" presId="urn:microsoft.com/office/officeart/2005/8/layout/radial4"/>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6BEC6C-3D42-4008-8535-DFBF59343A5E}"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s-ES"/>
        </a:p>
      </dgm:t>
    </dgm:pt>
    <dgm:pt modelId="{DEAAA553-1DA1-4CDA-89DC-F27288E51EEB}">
      <dgm:prSet phldrT="[Texto]" custT="1"/>
      <dgm:spPr/>
      <dgm:t>
        <a:bodyPr/>
        <a:lstStyle/>
        <a:p>
          <a:r>
            <a:rPr lang="es-CO" sz="2200" b="1" dirty="0">
              <a:effectLst>
                <a:outerShdw blurRad="38100" dist="38100" dir="2700000" algn="tl">
                  <a:srgbClr val="000000">
                    <a:alpha val="43137"/>
                  </a:srgbClr>
                </a:outerShdw>
              </a:effectLst>
              <a:latin typeface="+mn-lt"/>
            </a:rPr>
            <a:t>Zoonosis</a:t>
          </a:r>
          <a:endParaRPr lang="es-ES" sz="2200" b="1" dirty="0">
            <a:effectLst>
              <a:outerShdw blurRad="38100" dist="38100" dir="2700000" algn="tl">
                <a:srgbClr val="000000">
                  <a:alpha val="43137"/>
                </a:srgbClr>
              </a:outerShdw>
            </a:effectLst>
            <a:latin typeface="+mn-lt"/>
          </a:endParaRPr>
        </a:p>
      </dgm:t>
    </dgm:pt>
    <dgm:pt modelId="{A35D47DD-67F3-4CE8-9399-732A6DC52B9B}" type="parTrans" cxnId="{E9002F08-2C21-4483-B16F-0A11A280C16B}">
      <dgm:prSet/>
      <dgm:spPr/>
      <dgm:t>
        <a:bodyPr/>
        <a:lstStyle/>
        <a:p>
          <a:endParaRPr lang="es-ES"/>
        </a:p>
      </dgm:t>
    </dgm:pt>
    <dgm:pt modelId="{2EFFC809-E7EC-44FD-998F-2849B8601A05}" type="sibTrans" cxnId="{E9002F08-2C21-4483-B16F-0A11A280C16B}">
      <dgm:prSet/>
      <dgm:spPr/>
      <dgm:t>
        <a:bodyPr/>
        <a:lstStyle/>
        <a:p>
          <a:endParaRPr lang="es-ES"/>
        </a:p>
      </dgm:t>
    </dgm:pt>
    <dgm:pt modelId="{193432F2-9CCA-454F-B920-78EDB6377D80}">
      <dgm:prSet phldrT="[Texto]" custT="1"/>
      <dgm:spPr/>
      <dgm:t>
        <a:bodyPr/>
        <a:lstStyle/>
        <a:p>
          <a:r>
            <a:rPr lang="es-CO" sz="1500" dirty="0">
              <a:latin typeface="+mn-lt"/>
            </a:rPr>
            <a:t>Accidente ofídico</a:t>
          </a:r>
          <a:endParaRPr lang="es-ES" sz="1500" dirty="0">
            <a:latin typeface="+mn-lt"/>
          </a:endParaRPr>
        </a:p>
      </dgm:t>
    </dgm:pt>
    <dgm:pt modelId="{8AEDA61B-E6FD-4929-851E-8A1B906D2290}" type="parTrans" cxnId="{9EC2320C-7E56-4325-96AA-106ED846A94F}">
      <dgm:prSet/>
      <dgm:spPr/>
      <dgm:t>
        <a:bodyPr/>
        <a:lstStyle/>
        <a:p>
          <a:endParaRPr lang="es-ES"/>
        </a:p>
      </dgm:t>
    </dgm:pt>
    <dgm:pt modelId="{D40B1535-498B-44E3-9533-DD139BC5A403}" type="sibTrans" cxnId="{9EC2320C-7E56-4325-96AA-106ED846A94F}">
      <dgm:prSet/>
      <dgm:spPr/>
      <dgm:t>
        <a:bodyPr/>
        <a:lstStyle/>
        <a:p>
          <a:endParaRPr lang="es-ES"/>
        </a:p>
      </dgm:t>
    </dgm:pt>
    <dgm:pt modelId="{6497FAFA-59CB-4F46-8A91-542AAFDF8298}">
      <dgm:prSet phldrT="[Texto]" custT="1"/>
      <dgm:spPr/>
      <dgm:t>
        <a:bodyPr/>
        <a:lstStyle/>
        <a:p>
          <a:r>
            <a:rPr lang="es-CO" sz="2200" b="1" dirty="0">
              <a:effectLst>
                <a:outerShdw blurRad="38100" dist="38100" dir="2700000" algn="tl">
                  <a:srgbClr val="000000">
                    <a:alpha val="43137"/>
                  </a:srgbClr>
                </a:outerShdw>
              </a:effectLst>
              <a:latin typeface="+mn-lt"/>
            </a:rPr>
            <a:t>Inmunoprevenibles</a:t>
          </a:r>
          <a:endParaRPr lang="es-ES" sz="2200" b="1" dirty="0">
            <a:effectLst>
              <a:outerShdw blurRad="38100" dist="38100" dir="2700000" algn="tl">
                <a:srgbClr val="000000">
                  <a:alpha val="43137"/>
                </a:srgbClr>
              </a:outerShdw>
            </a:effectLst>
            <a:latin typeface="+mn-lt"/>
          </a:endParaRPr>
        </a:p>
      </dgm:t>
    </dgm:pt>
    <dgm:pt modelId="{57D026FC-E958-4DB5-9FF6-97C957985A27}" type="parTrans" cxnId="{9AD3F9A4-B295-45C6-BE4D-BBDE61B07D17}">
      <dgm:prSet/>
      <dgm:spPr/>
      <dgm:t>
        <a:bodyPr/>
        <a:lstStyle/>
        <a:p>
          <a:endParaRPr lang="es-ES"/>
        </a:p>
      </dgm:t>
    </dgm:pt>
    <dgm:pt modelId="{7B8DC49D-A2C3-4E5B-B340-42C332860142}" type="sibTrans" cxnId="{9AD3F9A4-B295-45C6-BE4D-BBDE61B07D17}">
      <dgm:prSet/>
      <dgm:spPr/>
      <dgm:t>
        <a:bodyPr/>
        <a:lstStyle/>
        <a:p>
          <a:endParaRPr lang="es-ES"/>
        </a:p>
      </dgm:t>
    </dgm:pt>
    <dgm:pt modelId="{490A4BDE-A64F-4FD1-9C2D-BA6761BBB284}">
      <dgm:prSet phldrT="[Texto]" custT="1"/>
      <dgm:spPr/>
      <dgm:t>
        <a:bodyPr/>
        <a:lstStyle/>
        <a:p>
          <a:r>
            <a:rPr lang="es-CO" sz="1400" dirty="0">
              <a:latin typeface="+mn-lt"/>
            </a:rPr>
            <a:t>Difteria</a:t>
          </a:r>
          <a:endParaRPr lang="es-ES" sz="1400" dirty="0">
            <a:latin typeface="+mn-lt"/>
          </a:endParaRPr>
        </a:p>
      </dgm:t>
    </dgm:pt>
    <dgm:pt modelId="{13727306-590A-4107-BE86-645BB84727CA}" type="parTrans" cxnId="{0F8FEDC9-8F62-4CF3-B3B5-BE2A1200AD44}">
      <dgm:prSet/>
      <dgm:spPr/>
      <dgm:t>
        <a:bodyPr/>
        <a:lstStyle/>
        <a:p>
          <a:endParaRPr lang="es-ES"/>
        </a:p>
      </dgm:t>
    </dgm:pt>
    <dgm:pt modelId="{414C59D3-0F1C-4E47-AF76-A9C15BD7E8EC}" type="sibTrans" cxnId="{0F8FEDC9-8F62-4CF3-B3B5-BE2A1200AD44}">
      <dgm:prSet/>
      <dgm:spPr/>
      <dgm:t>
        <a:bodyPr/>
        <a:lstStyle/>
        <a:p>
          <a:endParaRPr lang="es-ES"/>
        </a:p>
      </dgm:t>
    </dgm:pt>
    <dgm:pt modelId="{7721CF28-8C0E-4854-8D68-CA80A9BA7014}">
      <dgm:prSet phldrT="[Texto]" custT="1"/>
      <dgm:spPr/>
      <dgm:t>
        <a:bodyPr/>
        <a:lstStyle/>
        <a:p>
          <a:r>
            <a:rPr lang="es-CO" sz="1400" dirty="0">
              <a:latin typeface="+mn-lt"/>
            </a:rPr>
            <a:t>ESAVI grave</a:t>
          </a:r>
          <a:endParaRPr lang="es-ES" sz="1400" dirty="0">
            <a:latin typeface="+mn-lt"/>
          </a:endParaRPr>
        </a:p>
      </dgm:t>
    </dgm:pt>
    <dgm:pt modelId="{26B97F28-2075-4F2F-A9F3-D52E4A7B6FBE}" type="parTrans" cxnId="{965D92A6-DCB7-484A-8A7B-092413B4FA66}">
      <dgm:prSet/>
      <dgm:spPr/>
      <dgm:t>
        <a:bodyPr/>
        <a:lstStyle/>
        <a:p>
          <a:endParaRPr lang="es-ES"/>
        </a:p>
      </dgm:t>
    </dgm:pt>
    <dgm:pt modelId="{49DB69C0-F2BB-4F99-91D2-46C0D629941E}" type="sibTrans" cxnId="{965D92A6-DCB7-484A-8A7B-092413B4FA66}">
      <dgm:prSet/>
      <dgm:spPr/>
      <dgm:t>
        <a:bodyPr/>
        <a:lstStyle/>
        <a:p>
          <a:endParaRPr lang="es-ES"/>
        </a:p>
      </dgm:t>
    </dgm:pt>
    <dgm:pt modelId="{1A77DA00-EF4F-43D4-B2CE-705E63742998}">
      <dgm:prSet phldrT="[Texto]" custT="1"/>
      <dgm:spPr/>
      <dgm:t>
        <a:bodyPr/>
        <a:lstStyle/>
        <a:p>
          <a:r>
            <a:rPr lang="es-CO" sz="2000" b="1" dirty="0">
              <a:effectLst>
                <a:outerShdw blurRad="38100" dist="38100" dir="2700000" algn="tl">
                  <a:srgbClr val="000000">
                    <a:alpha val="43137"/>
                  </a:srgbClr>
                </a:outerShdw>
              </a:effectLst>
              <a:latin typeface="+mn-lt"/>
            </a:rPr>
            <a:t>Enfermedades Transmitidas por Vectores</a:t>
          </a:r>
          <a:endParaRPr lang="es-ES" sz="2000" b="1" dirty="0">
            <a:effectLst>
              <a:outerShdw blurRad="38100" dist="38100" dir="2700000" algn="tl">
                <a:srgbClr val="000000">
                  <a:alpha val="43137"/>
                </a:srgbClr>
              </a:outerShdw>
            </a:effectLst>
            <a:latin typeface="+mn-lt"/>
          </a:endParaRPr>
        </a:p>
      </dgm:t>
    </dgm:pt>
    <dgm:pt modelId="{5D96D2F3-9691-494D-9769-DE0E9B76BFB0}" type="parTrans" cxnId="{02B5FAC7-E982-4BB5-85BC-1C7F97965B23}">
      <dgm:prSet/>
      <dgm:spPr/>
      <dgm:t>
        <a:bodyPr/>
        <a:lstStyle/>
        <a:p>
          <a:endParaRPr lang="es-ES"/>
        </a:p>
      </dgm:t>
    </dgm:pt>
    <dgm:pt modelId="{51572B05-C76E-4EDF-9A0D-532D792A4B34}" type="sibTrans" cxnId="{02B5FAC7-E982-4BB5-85BC-1C7F97965B23}">
      <dgm:prSet/>
      <dgm:spPr/>
      <dgm:t>
        <a:bodyPr/>
        <a:lstStyle/>
        <a:p>
          <a:endParaRPr lang="es-ES"/>
        </a:p>
      </dgm:t>
    </dgm:pt>
    <dgm:pt modelId="{94B14437-18B9-42B7-96FA-844FE14B1F18}">
      <dgm:prSet phldrT="[Texto]" custT="1"/>
      <dgm:spPr/>
      <dgm:t>
        <a:bodyPr/>
        <a:lstStyle/>
        <a:p>
          <a:r>
            <a:rPr lang="es-CO" sz="1600" dirty="0">
              <a:latin typeface="+mn-lt"/>
            </a:rPr>
            <a:t>Dengue y mortalidad</a:t>
          </a:r>
          <a:endParaRPr lang="es-ES" sz="1600" dirty="0">
            <a:latin typeface="+mn-lt"/>
          </a:endParaRPr>
        </a:p>
      </dgm:t>
    </dgm:pt>
    <dgm:pt modelId="{C1DB2165-FA8C-468C-A9E0-6A1CD6AC422F}" type="parTrans" cxnId="{DF8ADFBC-4ED1-4B2A-A1BE-757746D835A0}">
      <dgm:prSet/>
      <dgm:spPr/>
      <dgm:t>
        <a:bodyPr/>
        <a:lstStyle/>
        <a:p>
          <a:endParaRPr lang="es-ES"/>
        </a:p>
      </dgm:t>
    </dgm:pt>
    <dgm:pt modelId="{A3F44C92-EFF0-4C1A-93B5-FAFEE0AD8D73}" type="sibTrans" cxnId="{DF8ADFBC-4ED1-4B2A-A1BE-757746D835A0}">
      <dgm:prSet/>
      <dgm:spPr/>
      <dgm:t>
        <a:bodyPr/>
        <a:lstStyle/>
        <a:p>
          <a:endParaRPr lang="es-ES"/>
        </a:p>
      </dgm:t>
    </dgm:pt>
    <dgm:pt modelId="{9A6557D1-ECA2-42E4-812B-C76576AE587A}">
      <dgm:prSet phldrT="[Texto]" custT="1"/>
      <dgm:spPr/>
      <dgm:t>
        <a:bodyPr/>
        <a:lstStyle/>
        <a:p>
          <a:r>
            <a:rPr lang="es-CO" sz="1600" dirty="0">
              <a:latin typeface="+mn-lt"/>
            </a:rPr>
            <a:t>Fiebre Amarilla</a:t>
          </a:r>
          <a:endParaRPr lang="es-ES" sz="1600" dirty="0">
            <a:latin typeface="+mn-lt"/>
          </a:endParaRPr>
        </a:p>
      </dgm:t>
    </dgm:pt>
    <dgm:pt modelId="{4FB3D2B5-1121-4267-B665-648683B3855F}" type="parTrans" cxnId="{4639067A-4110-425E-B19D-77DA5F2FF9B8}">
      <dgm:prSet/>
      <dgm:spPr/>
      <dgm:t>
        <a:bodyPr/>
        <a:lstStyle/>
        <a:p>
          <a:endParaRPr lang="es-ES"/>
        </a:p>
      </dgm:t>
    </dgm:pt>
    <dgm:pt modelId="{B520FE70-DA63-4AC0-9343-F697E74C5E6B}" type="sibTrans" cxnId="{4639067A-4110-425E-B19D-77DA5F2FF9B8}">
      <dgm:prSet/>
      <dgm:spPr/>
      <dgm:t>
        <a:bodyPr/>
        <a:lstStyle/>
        <a:p>
          <a:endParaRPr lang="es-ES"/>
        </a:p>
      </dgm:t>
    </dgm:pt>
    <dgm:pt modelId="{6F77F778-5B75-4521-B148-C52F436697CC}">
      <dgm:prSet phldrT="[Texto]" custT="1"/>
      <dgm:spPr/>
      <dgm:t>
        <a:bodyPr/>
        <a:lstStyle/>
        <a:p>
          <a:r>
            <a:rPr lang="es-CO" sz="1500" dirty="0">
              <a:latin typeface="+mn-lt"/>
            </a:rPr>
            <a:t>Encefalitis</a:t>
          </a:r>
          <a:endParaRPr lang="es-ES" sz="1500" dirty="0">
            <a:latin typeface="+mn-lt"/>
          </a:endParaRPr>
        </a:p>
      </dgm:t>
    </dgm:pt>
    <dgm:pt modelId="{8ECA0593-ED95-4EDB-B55D-7C1288FC2FB8}" type="parTrans" cxnId="{9CE9D866-C471-42DA-954A-ACB1AA3995C6}">
      <dgm:prSet/>
      <dgm:spPr/>
      <dgm:t>
        <a:bodyPr/>
        <a:lstStyle/>
        <a:p>
          <a:endParaRPr lang="es-ES"/>
        </a:p>
      </dgm:t>
    </dgm:pt>
    <dgm:pt modelId="{CD7EEC49-8C5D-4A2B-A9EF-8D296F2B3973}" type="sibTrans" cxnId="{9CE9D866-C471-42DA-954A-ACB1AA3995C6}">
      <dgm:prSet/>
      <dgm:spPr/>
      <dgm:t>
        <a:bodyPr/>
        <a:lstStyle/>
        <a:p>
          <a:endParaRPr lang="es-ES"/>
        </a:p>
      </dgm:t>
    </dgm:pt>
    <dgm:pt modelId="{0F419CDD-D1F5-41AE-9B1F-F370C0CC3650}">
      <dgm:prSet phldrT="[Texto]" custT="1"/>
      <dgm:spPr/>
      <dgm:t>
        <a:bodyPr/>
        <a:lstStyle/>
        <a:p>
          <a:r>
            <a:rPr lang="es-CO" sz="1400" dirty="0">
              <a:latin typeface="+mn-lt"/>
            </a:rPr>
            <a:t>ESI-IRAG</a:t>
          </a:r>
          <a:endParaRPr lang="es-ES" sz="1400" dirty="0">
            <a:latin typeface="+mn-lt"/>
          </a:endParaRPr>
        </a:p>
      </dgm:t>
    </dgm:pt>
    <dgm:pt modelId="{6FF2891D-87D9-42D6-85A7-FF4488E90AD9}" type="parTrans" cxnId="{452E6D21-9098-4EBB-85AC-8E6CA3945C80}">
      <dgm:prSet/>
      <dgm:spPr/>
      <dgm:t>
        <a:bodyPr/>
        <a:lstStyle/>
        <a:p>
          <a:endParaRPr lang="es-ES"/>
        </a:p>
      </dgm:t>
    </dgm:pt>
    <dgm:pt modelId="{873E8C40-0038-40B5-B39B-E5B1ADC3A2EC}" type="sibTrans" cxnId="{452E6D21-9098-4EBB-85AC-8E6CA3945C80}">
      <dgm:prSet/>
      <dgm:spPr/>
      <dgm:t>
        <a:bodyPr/>
        <a:lstStyle/>
        <a:p>
          <a:endParaRPr lang="es-ES"/>
        </a:p>
      </dgm:t>
    </dgm:pt>
    <dgm:pt modelId="{C926D70D-B8D9-41CB-B10E-0E0E90AC58A8}">
      <dgm:prSet phldrT="[Texto]" custT="1"/>
      <dgm:spPr/>
      <dgm:t>
        <a:bodyPr/>
        <a:lstStyle/>
        <a:p>
          <a:r>
            <a:rPr lang="es-CO" sz="1600" dirty="0">
              <a:latin typeface="+mn-lt"/>
            </a:rPr>
            <a:t>Leishmaniasis</a:t>
          </a:r>
          <a:endParaRPr lang="es-ES" sz="1600" dirty="0">
            <a:latin typeface="+mn-lt"/>
          </a:endParaRPr>
        </a:p>
      </dgm:t>
    </dgm:pt>
    <dgm:pt modelId="{4DEE8856-8E72-42C8-A052-28E1E1E04E2C}" type="parTrans" cxnId="{502B49E9-8E8A-41F8-81B6-707F6D0BF740}">
      <dgm:prSet/>
      <dgm:spPr/>
      <dgm:t>
        <a:bodyPr/>
        <a:lstStyle/>
        <a:p>
          <a:endParaRPr lang="es-ES"/>
        </a:p>
      </dgm:t>
    </dgm:pt>
    <dgm:pt modelId="{217E098C-0E3C-402D-A159-B946B20DA94E}" type="sibTrans" cxnId="{502B49E9-8E8A-41F8-81B6-707F6D0BF740}">
      <dgm:prSet/>
      <dgm:spPr/>
      <dgm:t>
        <a:bodyPr/>
        <a:lstStyle/>
        <a:p>
          <a:endParaRPr lang="es-ES"/>
        </a:p>
      </dgm:t>
    </dgm:pt>
    <dgm:pt modelId="{17A2E028-D091-4186-9DE3-5C7C673B64B1}">
      <dgm:prSet phldrT="[Texto]" custT="1"/>
      <dgm:spPr/>
      <dgm:t>
        <a:bodyPr/>
        <a:lstStyle/>
        <a:p>
          <a:r>
            <a:rPr lang="es-CO" sz="1400" dirty="0">
              <a:latin typeface="+mn-lt"/>
            </a:rPr>
            <a:t>Lepra</a:t>
          </a:r>
          <a:endParaRPr lang="es-ES" sz="1400" dirty="0">
            <a:latin typeface="+mn-lt"/>
          </a:endParaRPr>
        </a:p>
      </dgm:t>
    </dgm:pt>
    <dgm:pt modelId="{84D280C0-B26C-4B93-96C3-3128EC18187E}" type="parTrans" cxnId="{23396C8D-FD4A-49DE-86F7-715983691006}">
      <dgm:prSet/>
      <dgm:spPr/>
      <dgm:t>
        <a:bodyPr/>
        <a:lstStyle/>
        <a:p>
          <a:endParaRPr lang="es-ES"/>
        </a:p>
      </dgm:t>
    </dgm:pt>
    <dgm:pt modelId="{666B4CBF-3170-4F66-BAC1-7A74AA7F94DE}" type="sibTrans" cxnId="{23396C8D-FD4A-49DE-86F7-715983691006}">
      <dgm:prSet/>
      <dgm:spPr/>
      <dgm:t>
        <a:bodyPr/>
        <a:lstStyle/>
        <a:p>
          <a:endParaRPr lang="es-ES"/>
        </a:p>
      </dgm:t>
    </dgm:pt>
    <dgm:pt modelId="{AAD73FC6-2B17-4215-B827-F4A5F8BB433D}">
      <dgm:prSet phldrT="[Texto]" custT="1"/>
      <dgm:spPr/>
      <dgm:t>
        <a:bodyPr/>
        <a:lstStyle/>
        <a:p>
          <a:r>
            <a:rPr lang="es-CO" sz="1500" dirty="0">
              <a:latin typeface="+mn-lt"/>
            </a:rPr>
            <a:t>Leptospirosis</a:t>
          </a:r>
          <a:endParaRPr lang="es-ES" sz="1500" dirty="0">
            <a:latin typeface="+mn-lt"/>
          </a:endParaRPr>
        </a:p>
      </dgm:t>
    </dgm:pt>
    <dgm:pt modelId="{8313168A-9AF7-4F40-8037-0AF3404870E9}" type="parTrans" cxnId="{80FAEEE0-1DE9-4C8D-8A02-6117522469EE}">
      <dgm:prSet/>
      <dgm:spPr/>
      <dgm:t>
        <a:bodyPr/>
        <a:lstStyle/>
        <a:p>
          <a:endParaRPr lang="es-ES"/>
        </a:p>
      </dgm:t>
    </dgm:pt>
    <dgm:pt modelId="{D9CA6AE9-F1AF-49E5-B9F6-4B169CD68C56}" type="sibTrans" cxnId="{80FAEEE0-1DE9-4C8D-8A02-6117522469EE}">
      <dgm:prSet/>
      <dgm:spPr/>
      <dgm:t>
        <a:bodyPr/>
        <a:lstStyle/>
        <a:p>
          <a:endParaRPr lang="es-ES"/>
        </a:p>
      </dgm:t>
    </dgm:pt>
    <dgm:pt modelId="{AA46251D-6599-4E11-AF3F-AEDF9EA8C19F}">
      <dgm:prSet phldrT="[Texto]" custT="1"/>
      <dgm:spPr/>
      <dgm:t>
        <a:bodyPr/>
        <a:lstStyle/>
        <a:p>
          <a:r>
            <a:rPr lang="es-CO" sz="1600" dirty="0">
              <a:latin typeface="+mn-lt"/>
            </a:rPr>
            <a:t>Malaria</a:t>
          </a:r>
          <a:endParaRPr lang="es-ES" sz="1600" dirty="0">
            <a:latin typeface="+mn-lt"/>
          </a:endParaRPr>
        </a:p>
      </dgm:t>
    </dgm:pt>
    <dgm:pt modelId="{7C7247F3-F02B-4082-8E35-CC0B2473EEC0}" type="parTrans" cxnId="{B0925C0D-59D8-4C95-B73C-5F8D8D7FC8AA}">
      <dgm:prSet/>
      <dgm:spPr/>
      <dgm:t>
        <a:bodyPr/>
        <a:lstStyle/>
        <a:p>
          <a:endParaRPr lang="es-ES"/>
        </a:p>
      </dgm:t>
    </dgm:pt>
    <dgm:pt modelId="{F50E857C-F290-46FD-8FBB-91FFF57052E9}" type="sibTrans" cxnId="{B0925C0D-59D8-4C95-B73C-5F8D8D7FC8AA}">
      <dgm:prSet/>
      <dgm:spPr/>
      <dgm:t>
        <a:bodyPr/>
        <a:lstStyle/>
        <a:p>
          <a:endParaRPr lang="es-ES"/>
        </a:p>
      </dgm:t>
    </dgm:pt>
    <dgm:pt modelId="{BAECF386-074B-496C-A535-5C7426C8799E}">
      <dgm:prSet phldrT="[Texto]" custT="1"/>
      <dgm:spPr/>
      <dgm:t>
        <a:bodyPr/>
        <a:lstStyle/>
        <a:p>
          <a:r>
            <a:rPr lang="es-CO" sz="1400" dirty="0">
              <a:latin typeface="+mn-lt"/>
            </a:rPr>
            <a:t>Meningitis</a:t>
          </a:r>
          <a:endParaRPr lang="es-ES" sz="1400" dirty="0">
            <a:latin typeface="+mn-lt"/>
          </a:endParaRPr>
        </a:p>
      </dgm:t>
    </dgm:pt>
    <dgm:pt modelId="{CD4BF32D-1F69-4676-A6AD-235BC29D3103}" type="parTrans" cxnId="{B8557D51-DA32-47C6-87FF-C96E668ABC66}">
      <dgm:prSet/>
      <dgm:spPr/>
      <dgm:t>
        <a:bodyPr/>
        <a:lstStyle/>
        <a:p>
          <a:endParaRPr lang="es-ES"/>
        </a:p>
      </dgm:t>
    </dgm:pt>
    <dgm:pt modelId="{D9965945-1356-4C10-93EB-FF45EF0BD1A3}" type="sibTrans" cxnId="{B8557D51-DA32-47C6-87FF-C96E668ABC66}">
      <dgm:prSet/>
      <dgm:spPr/>
      <dgm:t>
        <a:bodyPr/>
        <a:lstStyle/>
        <a:p>
          <a:endParaRPr lang="es-ES"/>
        </a:p>
      </dgm:t>
    </dgm:pt>
    <dgm:pt modelId="{36E5C3B3-5303-425D-AB83-487C5A9AC83A}">
      <dgm:prSet phldrT="[Texto]" custT="1"/>
      <dgm:spPr/>
      <dgm:t>
        <a:bodyPr/>
        <a:lstStyle/>
        <a:p>
          <a:r>
            <a:rPr lang="es-CO" sz="1400" dirty="0">
              <a:latin typeface="+mn-lt"/>
            </a:rPr>
            <a:t>Parotiditis</a:t>
          </a:r>
          <a:endParaRPr lang="es-ES" sz="1400" dirty="0">
            <a:latin typeface="+mn-lt"/>
          </a:endParaRPr>
        </a:p>
      </dgm:t>
    </dgm:pt>
    <dgm:pt modelId="{E2CE214C-F7AB-42CD-B4B3-053B49E70E0D}" type="parTrans" cxnId="{A1FA6E32-0BE6-4C5A-854B-43DA3DD06369}">
      <dgm:prSet/>
      <dgm:spPr/>
      <dgm:t>
        <a:bodyPr/>
        <a:lstStyle/>
        <a:p>
          <a:endParaRPr lang="es-ES"/>
        </a:p>
      </dgm:t>
    </dgm:pt>
    <dgm:pt modelId="{042E127B-0CCF-467E-951E-CEC9FC614676}" type="sibTrans" cxnId="{A1FA6E32-0BE6-4C5A-854B-43DA3DD06369}">
      <dgm:prSet/>
      <dgm:spPr/>
      <dgm:t>
        <a:bodyPr/>
        <a:lstStyle/>
        <a:p>
          <a:endParaRPr lang="es-ES"/>
        </a:p>
      </dgm:t>
    </dgm:pt>
    <dgm:pt modelId="{6AADE75F-482C-4C81-B282-1A4A12310F29}">
      <dgm:prSet phldrT="[Texto]" custT="1"/>
      <dgm:spPr/>
      <dgm:t>
        <a:bodyPr/>
        <a:lstStyle/>
        <a:p>
          <a:r>
            <a:rPr lang="es-CO" sz="1500" dirty="0">
              <a:latin typeface="+mn-lt"/>
            </a:rPr>
            <a:t>Peste</a:t>
          </a:r>
          <a:endParaRPr lang="es-ES" sz="1500" dirty="0">
            <a:latin typeface="+mn-lt"/>
          </a:endParaRPr>
        </a:p>
      </dgm:t>
    </dgm:pt>
    <dgm:pt modelId="{0C45E6F7-4D88-4149-BABE-6A8C431EA984}" type="parTrans" cxnId="{27F0C3FB-3BB9-4AEA-BDA4-0A9E0DE2C6ED}">
      <dgm:prSet/>
      <dgm:spPr/>
      <dgm:t>
        <a:bodyPr/>
        <a:lstStyle/>
        <a:p>
          <a:endParaRPr lang="es-ES"/>
        </a:p>
      </dgm:t>
    </dgm:pt>
    <dgm:pt modelId="{E24758A5-8F0E-4BA6-AD51-EF5B12518051}" type="sibTrans" cxnId="{27F0C3FB-3BB9-4AEA-BDA4-0A9E0DE2C6ED}">
      <dgm:prSet/>
      <dgm:spPr/>
      <dgm:t>
        <a:bodyPr/>
        <a:lstStyle/>
        <a:p>
          <a:endParaRPr lang="es-ES"/>
        </a:p>
      </dgm:t>
    </dgm:pt>
    <dgm:pt modelId="{79C546EE-7D2C-48BC-BF86-38177087C9B8}">
      <dgm:prSet phldrT="[Texto]" custT="1"/>
      <dgm:spPr/>
      <dgm:t>
        <a:bodyPr/>
        <a:lstStyle/>
        <a:p>
          <a:r>
            <a:rPr lang="es-CO" sz="1400" dirty="0">
              <a:latin typeface="+mn-lt"/>
            </a:rPr>
            <a:t>PFA</a:t>
          </a:r>
          <a:endParaRPr lang="es-ES" sz="1400" dirty="0">
            <a:latin typeface="+mn-lt"/>
          </a:endParaRPr>
        </a:p>
      </dgm:t>
    </dgm:pt>
    <dgm:pt modelId="{5A65910A-CF80-45F2-BA20-1A074DB14F2F}" type="parTrans" cxnId="{D7A47486-B15B-4088-B0D9-B29A6BFF0585}">
      <dgm:prSet/>
      <dgm:spPr/>
      <dgm:t>
        <a:bodyPr/>
        <a:lstStyle/>
        <a:p>
          <a:endParaRPr lang="es-ES"/>
        </a:p>
      </dgm:t>
    </dgm:pt>
    <dgm:pt modelId="{E175540B-8727-403A-A569-168F80ADBF0E}" type="sibTrans" cxnId="{D7A47486-B15B-4088-B0D9-B29A6BFF0585}">
      <dgm:prSet/>
      <dgm:spPr/>
      <dgm:t>
        <a:bodyPr/>
        <a:lstStyle/>
        <a:p>
          <a:endParaRPr lang="es-ES"/>
        </a:p>
      </dgm:t>
    </dgm:pt>
    <dgm:pt modelId="{FC898734-AFF3-4718-B6CB-A35E68D08AA0}">
      <dgm:prSet phldrT="[Texto]" custT="1"/>
      <dgm:spPr/>
      <dgm:t>
        <a:bodyPr/>
        <a:lstStyle/>
        <a:p>
          <a:r>
            <a:rPr lang="es-CO" sz="1500" dirty="0">
              <a:latin typeface="+mn-lt"/>
            </a:rPr>
            <a:t>Rabia Humana y animal</a:t>
          </a:r>
          <a:endParaRPr lang="es-ES" sz="1500" dirty="0">
            <a:latin typeface="+mn-lt"/>
          </a:endParaRPr>
        </a:p>
      </dgm:t>
    </dgm:pt>
    <dgm:pt modelId="{8C819DA1-1B9F-4D8A-994A-5D443901D89B}" type="parTrans" cxnId="{26DAEB5B-656B-45CD-8B23-0E6D22E6070C}">
      <dgm:prSet/>
      <dgm:spPr/>
      <dgm:t>
        <a:bodyPr/>
        <a:lstStyle/>
        <a:p>
          <a:endParaRPr lang="es-ES"/>
        </a:p>
      </dgm:t>
    </dgm:pt>
    <dgm:pt modelId="{A0708672-EF41-450D-882D-90FBAC60946B}" type="sibTrans" cxnId="{26DAEB5B-656B-45CD-8B23-0E6D22E6070C}">
      <dgm:prSet/>
      <dgm:spPr/>
      <dgm:t>
        <a:bodyPr/>
        <a:lstStyle/>
        <a:p>
          <a:endParaRPr lang="es-ES"/>
        </a:p>
      </dgm:t>
    </dgm:pt>
    <dgm:pt modelId="{6A39ED4C-E2F3-4D6E-9D7E-26702E3529EB}">
      <dgm:prSet phldrT="[Texto]" custT="1"/>
      <dgm:spPr/>
      <dgm:t>
        <a:bodyPr/>
        <a:lstStyle/>
        <a:p>
          <a:r>
            <a:rPr lang="es-CO" sz="1400" dirty="0">
              <a:latin typeface="+mn-lt"/>
            </a:rPr>
            <a:t>Tétanos (accidental y neonatal)</a:t>
          </a:r>
          <a:endParaRPr lang="es-ES" sz="1400" dirty="0">
            <a:latin typeface="+mn-lt"/>
          </a:endParaRPr>
        </a:p>
      </dgm:t>
    </dgm:pt>
    <dgm:pt modelId="{8C7600E0-39D0-4170-A43C-3C8AC8D3EFD0}" type="parTrans" cxnId="{6F2C1A98-D6F9-4999-91BE-152906A50A52}">
      <dgm:prSet/>
      <dgm:spPr/>
      <dgm:t>
        <a:bodyPr/>
        <a:lstStyle/>
        <a:p>
          <a:endParaRPr lang="es-ES"/>
        </a:p>
      </dgm:t>
    </dgm:pt>
    <dgm:pt modelId="{D5FEDC58-B000-4025-BCF5-A618714B2044}" type="sibTrans" cxnId="{6F2C1A98-D6F9-4999-91BE-152906A50A52}">
      <dgm:prSet/>
      <dgm:spPr/>
      <dgm:t>
        <a:bodyPr/>
        <a:lstStyle/>
        <a:p>
          <a:endParaRPr lang="es-ES"/>
        </a:p>
      </dgm:t>
    </dgm:pt>
    <dgm:pt modelId="{08A859AA-1DB1-42CC-AF60-D70E52084DF5}">
      <dgm:prSet phldrT="[Texto]" custT="1"/>
      <dgm:spPr/>
      <dgm:t>
        <a:bodyPr/>
        <a:lstStyle/>
        <a:p>
          <a:r>
            <a:rPr lang="es-CO" sz="1500" dirty="0">
              <a:latin typeface="+mn-lt"/>
            </a:rPr>
            <a:t>Tifus</a:t>
          </a:r>
          <a:endParaRPr lang="es-ES" sz="1500" dirty="0">
            <a:latin typeface="+mn-lt"/>
          </a:endParaRPr>
        </a:p>
      </dgm:t>
    </dgm:pt>
    <dgm:pt modelId="{91D51BB5-7F55-478E-BF64-442FDA766E3D}" type="parTrans" cxnId="{DF9B91AC-6D7D-4FC8-AC63-35C9DAB546F4}">
      <dgm:prSet/>
      <dgm:spPr/>
      <dgm:t>
        <a:bodyPr/>
        <a:lstStyle/>
        <a:p>
          <a:endParaRPr lang="es-ES"/>
        </a:p>
      </dgm:t>
    </dgm:pt>
    <dgm:pt modelId="{2D362DD0-48B4-461C-93CD-0CEC03BDBB4C}" type="sibTrans" cxnId="{DF9B91AC-6D7D-4FC8-AC63-35C9DAB546F4}">
      <dgm:prSet/>
      <dgm:spPr/>
      <dgm:t>
        <a:bodyPr/>
        <a:lstStyle/>
        <a:p>
          <a:endParaRPr lang="es-ES"/>
        </a:p>
      </dgm:t>
    </dgm:pt>
    <dgm:pt modelId="{DCEA9566-B6F5-4F2B-8F1E-73D7E51CD943}">
      <dgm:prSet phldrT="[Texto]" custT="1"/>
      <dgm:spPr/>
      <dgm:t>
        <a:bodyPr/>
        <a:lstStyle/>
        <a:p>
          <a:r>
            <a:rPr lang="es-CO" sz="1400" dirty="0">
              <a:latin typeface="+mn-lt"/>
            </a:rPr>
            <a:t>Tos ferina</a:t>
          </a:r>
          <a:endParaRPr lang="es-ES" sz="1400" dirty="0">
            <a:latin typeface="+mn-lt"/>
          </a:endParaRPr>
        </a:p>
      </dgm:t>
    </dgm:pt>
    <dgm:pt modelId="{82C01AD5-CAC8-457D-9637-A4F4DB058D97}" type="parTrans" cxnId="{FB89EB47-61C7-4A71-8F5A-BF47352675E9}">
      <dgm:prSet/>
      <dgm:spPr/>
      <dgm:t>
        <a:bodyPr/>
        <a:lstStyle/>
        <a:p>
          <a:endParaRPr lang="es-ES"/>
        </a:p>
      </dgm:t>
    </dgm:pt>
    <dgm:pt modelId="{76208F51-D18D-46A8-8F7B-2976EBE426BE}" type="sibTrans" cxnId="{FB89EB47-61C7-4A71-8F5A-BF47352675E9}">
      <dgm:prSet/>
      <dgm:spPr/>
      <dgm:t>
        <a:bodyPr/>
        <a:lstStyle/>
        <a:p>
          <a:endParaRPr lang="es-ES"/>
        </a:p>
      </dgm:t>
    </dgm:pt>
    <dgm:pt modelId="{46C0F52D-C71B-4A74-B46F-D75A61346BE6}">
      <dgm:prSet phldrT="[Texto]" custT="1"/>
      <dgm:spPr/>
      <dgm:t>
        <a:bodyPr/>
        <a:lstStyle/>
        <a:p>
          <a:r>
            <a:rPr lang="es-CO" sz="1400" dirty="0">
              <a:latin typeface="+mn-lt"/>
            </a:rPr>
            <a:t>Tuberculosis</a:t>
          </a:r>
          <a:endParaRPr lang="es-ES" sz="1400" dirty="0">
            <a:latin typeface="+mn-lt"/>
          </a:endParaRPr>
        </a:p>
      </dgm:t>
    </dgm:pt>
    <dgm:pt modelId="{FB5BC70E-7483-40FF-957D-EABD590CA34C}" type="parTrans" cxnId="{D3F7B39C-2F08-4C92-9A7E-50272FA286A3}">
      <dgm:prSet/>
      <dgm:spPr/>
      <dgm:t>
        <a:bodyPr/>
        <a:lstStyle/>
        <a:p>
          <a:endParaRPr lang="es-ES"/>
        </a:p>
      </dgm:t>
    </dgm:pt>
    <dgm:pt modelId="{35217E1F-48DA-40A5-BB88-1B6EB9227AF3}" type="sibTrans" cxnId="{D3F7B39C-2F08-4C92-9A7E-50272FA286A3}">
      <dgm:prSet/>
      <dgm:spPr/>
      <dgm:t>
        <a:bodyPr/>
        <a:lstStyle/>
        <a:p>
          <a:endParaRPr lang="es-ES"/>
        </a:p>
      </dgm:t>
    </dgm:pt>
    <dgm:pt modelId="{35F8DDF4-8802-403E-8651-9DC9399FAABF}">
      <dgm:prSet phldrT="[Texto]" custT="1"/>
      <dgm:spPr/>
      <dgm:t>
        <a:bodyPr/>
        <a:lstStyle/>
        <a:p>
          <a:r>
            <a:rPr lang="es-CO" sz="1400" dirty="0">
              <a:latin typeface="+mn-lt"/>
            </a:rPr>
            <a:t>Varicela</a:t>
          </a:r>
          <a:endParaRPr lang="es-ES" sz="1400" dirty="0">
            <a:latin typeface="+mn-lt"/>
          </a:endParaRPr>
        </a:p>
      </dgm:t>
    </dgm:pt>
    <dgm:pt modelId="{C6C5B1FF-85E2-4EA2-8903-06A089545B67}" type="parTrans" cxnId="{5B9336FF-ADCB-4DCD-AF47-BA70A883C2A3}">
      <dgm:prSet/>
      <dgm:spPr/>
      <dgm:t>
        <a:bodyPr/>
        <a:lstStyle/>
        <a:p>
          <a:endParaRPr lang="es-ES"/>
        </a:p>
      </dgm:t>
    </dgm:pt>
    <dgm:pt modelId="{C9D0FA44-BA8F-4F51-A8E7-D5695AB8A8BD}" type="sibTrans" cxnId="{5B9336FF-ADCB-4DCD-AF47-BA70A883C2A3}">
      <dgm:prSet/>
      <dgm:spPr/>
      <dgm:t>
        <a:bodyPr/>
        <a:lstStyle/>
        <a:p>
          <a:endParaRPr lang="es-ES"/>
        </a:p>
      </dgm:t>
    </dgm:pt>
    <dgm:pt modelId="{0EC7D9FA-5327-4763-910B-EA0AE951C990}">
      <dgm:prSet phldrT="[Texto]" custT="1"/>
      <dgm:spPr/>
      <dgm:t>
        <a:bodyPr/>
        <a:lstStyle/>
        <a:p>
          <a:r>
            <a:rPr lang="es-CO" sz="1600" dirty="0">
              <a:latin typeface="+mn-lt"/>
            </a:rPr>
            <a:t>Chagas</a:t>
          </a:r>
          <a:endParaRPr lang="es-ES" sz="1600" dirty="0">
            <a:latin typeface="+mn-lt"/>
          </a:endParaRPr>
        </a:p>
      </dgm:t>
    </dgm:pt>
    <dgm:pt modelId="{EE539371-46E4-4CBE-9A03-40401E660DED}" type="parTrans" cxnId="{D807BFD9-4FFA-477E-87BD-408A200F35D4}">
      <dgm:prSet/>
      <dgm:spPr/>
      <dgm:t>
        <a:bodyPr/>
        <a:lstStyle/>
        <a:p>
          <a:endParaRPr lang="es-ES"/>
        </a:p>
      </dgm:t>
    </dgm:pt>
    <dgm:pt modelId="{13C01046-5DFE-49C8-8F64-6BCD653A0B48}" type="sibTrans" cxnId="{D807BFD9-4FFA-477E-87BD-408A200F35D4}">
      <dgm:prSet/>
      <dgm:spPr/>
      <dgm:t>
        <a:bodyPr/>
        <a:lstStyle/>
        <a:p>
          <a:endParaRPr lang="es-ES"/>
        </a:p>
      </dgm:t>
    </dgm:pt>
    <dgm:pt modelId="{28AA9640-E776-4448-BB3F-C1690106B273}">
      <dgm:prSet phldrT="[Texto]" custT="1"/>
      <dgm:spPr/>
      <dgm:t>
        <a:bodyPr/>
        <a:lstStyle/>
        <a:p>
          <a:r>
            <a:rPr lang="es-ES" sz="1500" dirty="0">
              <a:latin typeface="+mn-lt"/>
            </a:rPr>
            <a:t>APTR</a:t>
          </a:r>
        </a:p>
      </dgm:t>
    </dgm:pt>
    <dgm:pt modelId="{A81AABE0-1FD0-49F7-A862-4951BE014B8D}" type="parTrans" cxnId="{5283EC58-9281-440D-ACA9-195E28EA1504}">
      <dgm:prSet/>
      <dgm:spPr/>
      <dgm:t>
        <a:bodyPr/>
        <a:lstStyle/>
        <a:p>
          <a:endParaRPr lang="es-CO"/>
        </a:p>
      </dgm:t>
    </dgm:pt>
    <dgm:pt modelId="{0E4AE181-D399-455B-9F21-80D5B4BD3398}" type="sibTrans" cxnId="{5283EC58-9281-440D-ACA9-195E28EA1504}">
      <dgm:prSet/>
      <dgm:spPr/>
      <dgm:t>
        <a:bodyPr/>
        <a:lstStyle/>
        <a:p>
          <a:endParaRPr lang="es-CO"/>
        </a:p>
      </dgm:t>
    </dgm:pt>
    <dgm:pt modelId="{CCD72813-901D-4D09-8FA4-283F14E4199D}">
      <dgm:prSet phldrT="[Texto]" custT="1"/>
      <dgm:spPr/>
      <dgm:t>
        <a:bodyPr/>
        <a:lstStyle/>
        <a:p>
          <a:r>
            <a:rPr lang="es-ES" sz="1600" dirty="0">
              <a:latin typeface="+mn-lt"/>
            </a:rPr>
            <a:t>Zika</a:t>
          </a:r>
        </a:p>
      </dgm:t>
    </dgm:pt>
    <dgm:pt modelId="{A4A03FC8-D966-4872-BF35-546768FB9B19}" type="parTrans" cxnId="{1C9F5BCC-E4E9-4051-A3A9-502499855FCE}">
      <dgm:prSet/>
      <dgm:spPr/>
      <dgm:t>
        <a:bodyPr/>
        <a:lstStyle/>
        <a:p>
          <a:endParaRPr lang="es-CO"/>
        </a:p>
      </dgm:t>
    </dgm:pt>
    <dgm:pt modelId="{5818057E-AC17-4186-AF35-CCC3999B4041}" type="sibTrans" cxnId="{1C9F5BCC-E4E9-4051-A3A9-502499855FCE}">
      <dgm:prSet/>
      <dgm:spPr/>
      <dgm:t>
        <a:bodyPr/>
        <a:lstStyle/>
        <a:p>
          <a:endParaRPr lang="es-CO"/>
        </a:p>
      </dgm:t>
    </dgm:pt>
    <dgm:pt modelId="{ECB0B5C0-792D-4055-9809-E5840E6C3C93}">
      <dgm:prSet phldrT="[Texto]" custT="1"/>
      <dgm:spPr/>
      <dgm:t>
        <a:bodyPr/>
        <a:lstStyle/>
        <a:p>
          <a:r>
            <a:rPr lang="es-CO" sz="1400" dirty="0">
              <a:latin typeface="+mn-lt"/>
            </a:rPr>
            <a:t>Sarampión</a:t>
          </a:r>
          <a:endParaRPr lang="es-ES" sz="1400" dirty="0">
            <a:latin typeface="+mn-lt"/>
          </a:endParaRPr>
        </a:p>
      </dgm:t>
    </dgm:pt>
    <dgm:pt modelId="{C20FF148-F657-4B3C-9E8E-236D327783D5}" type="parTrans" cxnId="{7226636A-5872-4701-B0AF-001F7DF95955}">
      <dgm:prSet/>
      <dgm:spPr/>
      <dgm:t>
        <a:bodyPr/>
        <a:lstStyle/>
        <a:p>
          <a:endParaRPr lang="es-CO"/>
        </a:p>
      </dgm:t>
    </dgm:pt>
    <dgm:pt modelId="{D108EFD1-F890-4DB7-8E03-5A153DBE1BC6}" type="sibTrans" cxnId="{7226636A-5872-4701-B0AF-001F7DF95955}">
      <dgm:prSet/>
      <dgm:spPr/>
      <dgm:t>
        <a:bodyPr/>
        <a:lstStyle/>
        <a:p>
          <a:endParaRPr lang="es-CO"/>
        </a:p>
      </dgm:t>
    </dgm:pt>
    <dgm:pt modelId="{4A7D15B8-F3EE-458B-A547-7DE895887DCF}">
      <dgm:prSet phldrT="[Texto]" custT="1"/>
      <dgm:spPr/>
      <dgm:t>
        <a:bodyPr/>
        <a:lstStyle/>
        <a:p>
          <a:r>
            <a:rPr lang="es-CO" sz="1400" dirty="0">
              <a:latin typeface="+mn-lt"/>
            </a:rPr>
            <a:t>Rubeola</a:t>
          </a:r>
          <a:endParaRPr lang="es-ES" sz="1400" dirty="0">
            <a:latin typeface="+mn-lt"/>
          </a:endParaRPr>
        </a:p>
      </dgm:t>
    </dgm:pt>
    <dgm:pt modelId="{123CE968-C9C3-4D79-AB3C-EE748026FA13}" type="parTrans" cxnId="{35BC3A93-8763-47C3-B39C-EBEE3DC82BD1}">
      <dgm:prSet/>
      <dgm:spPr/>
      <dgm:t>
        <a:bodyPr/>
        <a:lstStyle/>
        <a:p>
          <a:endParaRPr lang="es-CO"/>
        </a:p>
      </dgm:t>
    </dgm:pt>
    <dgm:pt modelId="{2731FCE3-5E8C-4AC2-82AB-065C9C2B4A68}" type="sibTrans" cxnId="{35BC3A93-8763-47C3-B39C-EBEE3DC82BD1}">
      <dgm:prSet/>
      <dgm:spPr/>
      <dgm:t>
        <a:bodyPr/>
        <a:lstStyle/>
        <a:p>
          <a:endParaRPr lang="es-CO"/>
        </a:p>
      </dgm:t>
    </dgm:pt>
    <dgm:pt modelId="{31F4D358-308F-4B97-B198-6F20B6C36F9A}">
      <dgm:prSet phldrT="[Texto]" custT="1"/>
      <dgm:spPr/>
      <dgm:t>
        <a:bodyPr/>
        <a:lstStyle/>
        <a:p>
          <a:r>
            <a:rPr lang="es-CO" sz="1400" dirty="0">
              <a:latin typeface="+mn-lt"/>
            </a:rPr>
            <a:t>SRC</a:t>
          </a:r>
          <a:endParaRPr lang="es-ES" sz="1400" dirty="0">
            <a:latin typeface="+mn-lt"/>
          </a:endParaRPr>
        </a:p>
      </dgm:t>
    </dgm:pt>
    <dgm:pt modelId="{0FD60051-BFDD-4A4F-A1D6-0A6512C54137}" type="parTrans" cxnId="{D848852C-E5CB-46BF-B292-3408F57B0CB2}">
      <dgm:prSet/>
      <dgm:spPr/>
      <dgm:t>
        <a:bodyPr/>
        <a:lstStyle/>
        <a:p>
          <a:endParaRPr lang="es-CO"/>
        </a:p>
      </dgm:t>
    </dgm:pt>
    <dgm:pt modelId="{94EC397A-1B08-4426-AEE5-3D0E2000D517}" type="sibTrans" cxnId="{D848852C-E5CB-46BF-B292-3408F57B0CB2}">
      <dgm:prSet/>
      <dgm:spPr/>
      <dgm:t>
        <a:bodyPr/>
        <a:lstStyle/>
        <a:p>
          <a:endParaRPr lang="es-CO"/>
        </a:p>
      </dgm:t>
    </dgm:pt>
    <dgm:pt modelId="{89F20E43-B290-4B64-A548-922ED5CC074B}">
      <dgm:prSet phldrT="[Texto]" custT="1"/>
      <dgm:spPr/>
      <dgm:t>
        <a:bodyPr/>
        <a:lstStyle/>
        <a:p>
          <a:r>
            <a:rPr lang="es-ES" sz="1600" dirty="0">
              <a:latin typeface="+mn-lt"/>
            </a:rPr>
            <a:t>Chikunguña</a:t>
          </a:r>
        </a:p>
      </dgm:t>
    </dgm:pt>
    <dgm:pt modelId="{B8A567D6-85A4-49CA-864A-57B4D1020EAD}" type="parTrans" cxnId="{F713BFA9-3D1D-41DE-99A8-EABC921462B0}">
      <dgm:prSet/>
      <dgm:spPr/>
      <dgm:t>
        <a:bodyPr/>
        <a:lstStyle/>
        <a:p>
          <a:endParaRPr lang="es-CO"/>
        </a:p>
      </dgm:t>
    </dgm:pt>
    <dgm:pt modelId="{A7E684C5-74C0-48FF-9F3B-A8A7F15A2C35}" type="sibTrans" cxnId="{F713BFA9-3D1D-41DE-99A8-EABC921462B0}">
      <dgm:prSet/>
      <dgm:spPr/>
      <dgm:t>
        <a:bodyPr/>
        <a:lstStyle/>
        <a:p>
          <a:endParaRPr lang="es-CO"/>
        </a:p>
      </dgm:t>
    </dgm:pt>
    <dgm:pt modelId="{9F17EBDE-BA69-4F7A-AA43-8FCD96BC572D}">
      <dgm:prSet phldrT="[Texto]" custT="1"/>
      <dgm:spPr/>
      <dgm:t>
        <a:bodyPr/>
        <a:lstStyle/>
        <a:p>
          <a:endParaRPr lang="es-ES" sz="1600" dirty="0">
            <a:latin typeface="+mn-lt"/>
          </a:endParaRPr>
        </a:p>
      </dgm:t>
    </dgm:pt>
    <dgm:pt modelId="{5D32C44F-C16F-4D3D-A763-FF28ADF3446D}" type="parTrans" cxnId="{45DF2DDB-C761-440C-B7C0-3AC531548695}">
      <dgm:prSet/>
      <dgm:spPr/>
      <dgm:t>
        <a:bodyPr/>
        <a:lstStyle/>
        <a:p>
          <a:endParaRPr lang="es-CO"/>
        </a:p>
      </dgm:t>
    </dgm:pt>
    <dgm:pt modelId="{26219A11-CEC5-4EF9-8955-D3F59D8B369A}" type="sibTrans" cxnId="{45DF2DDB-C761-440C-B7C0-3AC531548695}">
      <dgm:prSet/>
      <dgm:spPr/>
      <dgm:t>
        <a:bodyPr/>
        <a:lstStyle/>
        <a:p>
          <a:endParaRPr lang="es-CO"/>
        </a:p>
      </dgm:t>
    </dgm:pt>
    <dgm:pt modelId="{5FF375D9-47E4-4A46-82B4-C80F726F6C83}" type="pres">
      <dgm:prSet presAssocID="{196BEC6C-3D42-4008-8535-DFBF59343A5E}" presName="Name0" presStyleCnt="0">
        <dgm:presLayoutVars>
          <dgm:dir/>
          <dgm:animLvl val="lvl"/>
          <dgm:resizeHandles val="exact"/>
        </dgm:presLayoutVars>
      </dgm:prSet>
      <dgm:spPr/>
    </dgm:pt>
    <dgm:pt modelId="{CE180957-72E2-4AD7-8E22-EE07F6297E5E}" type="pres">
      <dgm:prSet presAssocID="{DEAAA553-1DA1-4CDA-89DC-F27288E51EEB}" presName="composite" presStyleCnt="0"/>
      <dgm:spPr/>
    </dgm:pt>
    <dgm:pt modelId="{0458700D-6FD3-4C1F-A4AB-2304FF58310F}" type="pres">
      <dgm:prSet presAssocID="{DEAAA553-1DA1-4CDA-89DC-F27288E51EEB}" presName="parTx" presStyleLbl="alignNode1" presStyleIdx="0" presStyleCnt="3" custLinFactNeighborX="-1769" custLinFactNeighborY="-27281">
        <dgm:presLayoutVars>
          <dgm:chMax val="0"/>
          <dgm:chPref val="0"/>
          <dgm:bulletEnabled val="1"/>
        </dgm:presLayoutVars>
      </dgm:prSet>
      <dgm:spPr/>
    </dgm:pt>
    <dgm:pt modelId="{3AF9C4F4-15E0-4CFF-A11C-51EEEAA6B893}" type="pres">
      <dgm:prSet presAssocID="{DEAAA553-1DA1-4CDA-89DC-F27288E51EEB}" presName="desTx" presStyleLbl="alignAccFollowNode1" presStyleIdx="0" presStyleCnt="3" custScaleY="128751" custLinFactNeighborX="-393" custLinFactNeighborY="-3591">
        <dgm:presLayoutVars>
          <dgm:bulletEnabled val="1"/>
        </dgm:presLayoutVars>
      </dgm:prSet>
      <dgm:spPr/>
    </dgm:pt>
    <dgm:pt modelId="{6EB1E08E-895B-4A6E-A2A5-0D1780D814FE}" type="pres">
      <dgm:prSet presAssocID="{2EFFC809-E7EC-44FD-998F-2849B8601A05}" presName="space" presStyleCnt="0"/>
      <dgm:spPr/>
    </dgm:pt>
    <dgm:pt modelId="{CB25E2B3-26C4-4B31-BECC-9986F37E3575}" type="pres">
      <dgm:prSet presAssocID="{6497FAFA-59CB-4F46-8A91-542AAFDF8298}" presName="composite" presStyleCnt="0"/>
      <dgm:spPr/>
    </dgm:pt>
    <dgm:pt modelId="{FDDCF627-21EC-4B7B-B650-27797155798F}" type="pres">
      <dgm:prSet presAssocID="{6497FAFA-59CB-4F46-8A91-542AAFDF8298}" presName="parTx" presStyleLbl="alignNode1" presStyleIdx="1" presStyleCnt="3" custScaleX="105931" custScaleY="185104" custLinFactNeighborX="6290" custLinFactNeighborY="-1964">
        <dgm:presLayoutVars>
          <dgm:chMax val="0"/>
          <dgm:chPref val="0"/>
          <dgm:bulletEnabled val="1"/>
        </dgm:presLayoutVars>
      </dgm:prSet>
      <dgm:spPr/>
    </dgm:pt>
    <dgm:pt modelId="{7DEE3510-BD1D-4B60-9CF6-90610836A012}" type="pres">
      <dgm:prSet presAssocID="{6497FAFA-59CB-4F46-8A91-542AAFDF8298}" presName="desTx" presStyleLbl="alignAccFollowNode1" presStyleIdx="1" presStyleCnt="3" custScaleX="108909" custScaleY="102324" custLinFactNeighborX="6399" custLinFactNeighborY="-1911">
        <dgm:presLayoutVars>
          <dgm:bulletEnabled val="1"/>
        </dgm:presLayoutVars>
      </dgm:prSet>
      <dgm:spPr/>
    </dgm:pt>
    <dgm:pt modelId="{0F06813A-277B-4321-A63B-B217167F27AC}" type="pres">
      <dgm:prSet presAssocID="{7B8DC49D-A2C3-4E5B-B340-42C332860142}" presName="space" presStyleCnt="0"/>
      <dgm:spPr/>
    </dgm:pt>
    <dgm:pt modelId="{67CCEFFA-D9FE-46C9-A418-8924F7F9F601}" type="pres">
      <dgm:prSet presAssocID="{1A77DA00-EF4F-43D4-B2CE-705E63742998}" presName="composite" presStyleCnt="0"/>
      <dgm:spPr/>
    </dgm:pt>
    <dgm:pt modelId="{378A2BFE-793F-4A85-B5C6-B9C401F5003D}" type="pres">
      <dgm:prSet presAssocID="{1A77DA00-EF4F-43D4-B2CE-705E63742998}" presName="parTx" presStyleLbl="alignNode1" presStyleIdx="2" presStyleCnt="3" custScaleY="102783" custLinFactNeighborX="574" custLinFactNeighborY="-14580">
        <dgm:presLayoutVars>
          <dgm:chMax val="0"/>
          <dgm:chPref val="0"/>
          <dgm:bulletEnabled val="1"/>
        </dgm:presLayoutVars>
      </dgm:prSet>
      <dgm:spPr/>
    </dgm:pt>
    <dgm:pt modelId="{0B30E4B7-DA18-4FD9-9759-E9C6361CD26B}" type="pres">
      <dgm:prSet presAssocID="{1A77DA00-EF4F-43D4-B2CE-705E63742998}" presName="desTx" presStyleLbl="alignAccFollowNode1" presStyleIdx="2" presStyleCnt="3" custScaleY="93765" custLinFactNeighborX="1107" custLinFactNeighborY="-9312">
        <dgm:presLayoutVars>
          <dgm:bulletEnabled val="1"/>
        </dgm:presLayoutVars>
      </dgm:prSet>
      <dgm:spPr/>
    </dgm:pt>
  </dgm:ptLst>
  <dgm:cxnLst>
    <dgm:cxn modelId="{3DA11607-8B49-40ED-B565-E83B93DA635E}" type="presOf" srcId="{490A4BDE-A64F-4FD1-9C2D-BA6761BBB284}" destId="{7DEE3510-BD1D-4B60-9CF6-90610836A012}" srcOrd="0" destOrd="0" presId="urn:microsoft.com/office/officeart/2005/8/layout/hList1"/>
    <dgm:cxn modelId="{E9002F08-2C21-4483-B16F-0A11A280C16B}" srcId="{196BEC6C-3D42-4008-8535-DFBF59343A5E}" destId="{DEAAA553-1DA1-4CDA-89DC-F27288E51EEB}" srcOrd="0" destOrd="0" parTransId="{A35D47DD-67F3-4CE8-9399-732A6DC52B9B}" sibTransId="{2EFFC809-E7EC-44FD-998F-2849B8601A05}"/>
    <dgm:cxn modelId="{9EC2320C-7E56-4325-96AA-106ED846A94F}" srcId="{DEAAA553-1DA1-4CDA-89DC-F27288E51EEB}" destId="{193432F2-9CCA-454F-B920-78EDB6377D80}" srcOrd="0" destOrd="0" parTransId="{8AEDA61B-E6FD-4929-851E-8A1B906D2290}" sibTransId="{D40B1535-498B-44E3-9533-DD139BC5A403}"/>
    <dgm:cxn modelId="{B0925C0D-59D8-4C95-B73C-5F8D8D7FC8AA}" srcId="{1A77DA00-EF4F-43D4-B2CE-705E63742998}" destId="{AA46251D-6599-4E11-AF3F-AEDF9EA8C19F}" srcOrd="4" destOrd="0" parTransId="{7C7247F3-F02B-4082-8E35-CC0B2473EEC0}" sibTransId="{F50E857C-F290-46FD-8FBB-91FFF57052E9}"/>
    <dgm:cxn modelId="{C77DCE0F-BAFE-4BD8-A9A2-697EBC4F59BE}" type="presOf" srcId="{6AADE75F-482C-4C81-B282-1A4A12310F29}" destId="{3AF9C4F4-15E0-4CFF-A11C-51EEEAA6B893}" srcOrd="0" destOrd="4" presId="urn:microsoft.com/office/officeart/2005/8/layout/hList1"/>
    <dgm:cxn modelId="{F8876421-E26C-4186-B61A-1A2BF7966A97}" type="presOf" srcId="{4A7D15B8-F3EE-458B-A547-7DE895887DCF}" destId="{7DEE3510-BD1D-4B60-9CF6-90610836A012}" srcOrd="0" destOrd="8" presId="urn:microsoft.com/office/officeart/2005/8/layout/hList1"/>
    <dgm:cxn modelId="{452E6D21-9098-4EBB-85AC-8E6CA3945C80}" srcId="{6497FAFA-59CB-4F46-8A91-542AAFDF8298}" destId="{0F419CDD-D1F5-41AE-9B1F-F370C0CC3650}" srcOrd="2" destOrd="0" parTransId="{6FF2891D-87D9-42D6-85A7-FF4488E90AD9}" sibTransId="{873E8C40-0038-40B5-B39B-E5B1ADC3A2EC}"/>
    <dgm:cxn modelId="{CD39A024-9568-4D31-B083-CFCC73616AB6}" type="presOf" srcId="{C926D70D-B8D9-41CB-B10E-0E0E90AC58A8}" destId="{0B30E4B7-DA18-4FD9-9759-E9C6361CD26B}" srcOrd="0" destOrd="3" presId="urn:microsoft.com/office/officeart/2005/8/layout/hList1"/>
    <dgm:cxn modelId="{45DF8429-CD41-443A-A60D-B31D7353EE1D}" type="presOf" srcId="{1A77DA00-EF4F-43D4-B2CE-705E63742998}" destId="{378A2BFE-793F-4A85-B5C6-B9C401F5003D}" srcOrd="0" destOrd="0" presId="urn:microsoft.com/office/officeart/2005/8/layout/hList1"/>
    <dgm:cxn modelId="{E2D8272C-ABC4-448A-BC7E-366C14A0019E}" type="presOf" srcId="{46C0F52D-C71B-4A74-B46F-D75A61346BE6}" destId="{7DEE3510-BD1D-4B60-9CF6-90610836A012}" srcOrd="0" destOrd="12" presId="urn:microsoft.com/office/officeart/2005/8/layout/hList1"/>
    <dgm:cxn modelId="{D848852C-E5CB-46BF-B292-3408F57B0CB2}" srcId="{6497FAFA-59CB-4F46-8A91-542AAFDF8298}" destId="{31F4D358-308F-4B97-B198-6F20B6C36F9A}" srcOrd="9" destOrd="0" parTransId="{0FD60051-BFDD-4A4F-A1D6-0A6512C54137}" sibTransId="{94EC397A-1B08-4426-AEE5-3D0E2000D517}"/>
    <dgm:cxn modelId="{B50A752D-B7FF-4942-9DBC-DB7B79A86C19}" type="presOf" srcId="{89F20E43-B290-4B64-A548-922ED5CC074B}" destId="{0B30E4B7-DA18-4FD9-9759-E9C6361CD26B}" srcOrd="0" destOrd="7" presId="urn:microsoft.com/office/officeart/2005/8/layout/hList1"/>
    <dgm:cxn modelId="{A1FA6E32-0BE6-4C5A-854B-43DA3DD06369}" srcId="{6497FAFA-59CB-4F46-8A91-542AAFDF8298}" destId="{36E5C3B3-5303-425D-AB83-487C5A9AC83A}" srcOrd="5" destOrd="0" parTransId="{E2CE214C-F7AB-42CD-B4B3-053B49E70E0D}" sibTransId="{042E127B-0CCF-467E-951E-CEC9FC614676}"/>
    <dgm:cxn modelId="{8F8A113C-3AC0-4AC8-A259-24D8CC3FF1F6}" type="presOf" srcId="{35F8DDF4-8802-403E-8651-9DC9399FAABF}" destId="{7DEE3510-BD1D-4B60-9CF6-90610836A012}" srcOrd="0" destOrd="13" presId="urn:microsoft.com/office/officeart/2005/8/layout/hList1"/>
    <dgm:cxn modelId="{26DAEB5B-656B-45CD-8B23-0E6D22E6070C}" srcId="{DEAAA553-1DA1-4CDA-89DC-F27288E51EEB}" destId="{FC898734-AFF3-4718-B6CB-A35E68D08AA0}" srcOrd="5" destOrd="0" parTransId="{8C819DA1-1B9F-4D8A-994A-5D443901D89B}" sibTransId="{A0708672-EF41-450D-882D-90FBAC60946B}"/>
    <dgm:cxn modelId="{EA9E085C-EBB5-444F-AFD1-E125FD22E136}" type="presOf" srcId="{AA46251D-6599-4E11-AF3F-AEDF9EA8C19F}" destId="{0B30E4B7-DA18-4FD9-9759-E9C6361CD26B}" srcOrd="0" destOrd="4" presId="urn:microsoft.com/office/officeart/2005/8/layout/hList1"/>
    <dgm:cxn modelId="{FE648F5D-D31F-4D6A-AA46-E43FA29ADB62}" type="presOf" srcId="{196BEC6C-3D42-4008-8535-DFBF59343A5E}" destId="{5FF375D9-47E4-4A46-82B4-C80F726F6C83}" srcOrd="0" destOrd="0" presId="urn:microsoft.com/office/officeart/2005/8/layout/hList1"/>
    <dgm:cxn modelId="{C631C45E-9F7D-4AF1-9A00-F0F9E8B37131}" type="presOf" srcId="{17A2E028-D091-4186-9DE3-5C7C673B64B1}" destId="{7DEE3510-BD1D-4B60-9CF6-90610836A012}" srcOrd="0" destOrd="3" presId="urn:microsoft.com/office/officeart/2005/8/layout/hList1"/>
    <dgm:cxn modelId="{9CE9D866-C471-42DA-954A-ACB1AA3995C6}" srcId="{DEAAA553-1DA1-4CDA-89DC-F27288E51EEB}" destId="{6F77F778-5B75-4521-B148-C52F436697CC}" srcOrd="2" destOrd="0" parTransId="{8ECA0593-ED95-4EDB-B55D-7C1288FC2FB8}" sibTransId="{CD7EEC49-8C5D-4A2B-A9EF-8D296F2B3973}"/>
    <dgm:cxn modelId="{FB89EB47-61C7-4A71-8F5A-BF47352675E9}" srcId="{6497FAFA-59CB-4F46-8A91-542AAFDF8298}" destId="{DCEA9566-B6F5-4F2B-8F1E-73D7E51CD943}" srcOrd="11" destOrd="0" parTransId="{82C01AD5-CAC8-457D-9637-A4F4DB058D97}" sibTransId="{76208F51-D18D-46A8-8F7B-2976EBE426BE}"/>
    <dgm:cxn modelId="{7226636A-5872-4701-B0AF-001F7DF95955}" srcId="{6497FAFA-59CB-4F46-8A91-542AAFDF8298}" destId="{ECB0B5C0-792D-4055-9809-E5840E6C3C93}" srcOrd="7" destOrd="0" parTransId="{C20FF148-F657-4B3C-9E8E-236D327783D5}" sibTransId="{D108EFD1-F890-4DB7-8E03-5A153DBE1BC6}"/>
    <dgm:cxn modelId="{AD9E6750-EEB8-4327-9DEC-AC49059ADB71}" type="presOf" srcId="{0F419CDD-D1F5-41AE-9B1F-F370C0CC3650}" destId="{7DEE3510-BD1D-4B60-9CF6-90610836A012}" srcOrd="0" destOrd="2" presId="urn:microsoft.com/office/officeart/2005/8/layout/hList1"/>
    <dgm:cxn modelId="{827AF770-F52C-4951-97B7-49BD6F6FA384}" type="presOf" srcId="{08A859AA-1DB1-42CC-AF60-D70E52084DF5}" destId="{3AF9C4F4-15E0-4CFF-A11C-51EEEAA6B893}" srcOrd="0" destOrd="6" presId="urn:microsoft.com/office/officeart/2005/8/layout/hList1"/>
    <dgm:cxn modelId="{B8557D51-DA32-47C6-87FF-C96E668ABC66}" srcId="{6497FAFA-59CB-4F46-8A91-542AAFDF8298}" destId="{BAECF386-074B-496C-A535-5C7426C8799E}" srcOrd="4" destOrd="0" parTransId="{CD4BF32D-1F69-4676-A6AD-235BC29D3103}" sibTransId="{D9965945-1356-4C10-93EB-FF45EF0BD1A3}"/>
    <dgm:cxn modelId="{76129254-3E27-4CA6-844F-48A2884B64C9}" type="presOf" srcId="{AAD73FC6-2B17-4215-B827-F4A5F8BB433D}" destId="{3AF9C4F4-15E0-4CFF-A11C-51EEEAA6B893}" srcOrd="0" destOrd="3" presId="urn:microsoft.com/office/officeart/2005/8/layout/hList1"/>
    <dgm:cxn modelId="{5823AF54-5DA7-4355-B23B-DC0619EE74CA}" type="presOf" srcId="{DEAAA553-1DA1-4CDA-89DC-F27288E51EEB}" destId="{0458700D-6FD3-4C1F-A4AB-2304FF58310F}" srcOrd="0" destOrd="0" presId="urn:microsoft.com/office/officeart/2005/8/layout/hList1"/>
    <dgm:cxn modelId="{712A1556-A2EA-4A40-8112-F7C15B8BABB0}" type="presOf" srcId="{31F4D358-308F-4B97-B198-6F20B6C36F9A}" destId="{7DEE3510-BD1D-4B60-9CF6-90610836A012}" srcOrd="0" destOrd="9" presId="urn:microsoft.com/office/officeart/2005/8/layout/hList1"/>
    <dgm:cxn modelId="{5283EC58-9281-440D-ACA9-195E28EA1504}" srcId="{DEAAA553-1DA1-4CDA-89DC-F27288E51EEB}" destId="{28AA9640-E776-4448-BB3F-C1690106B273}" srcOrd="1" destOrd="0" parTransId="{A81AABE0-1FD0-49F7-A862-4951BE014B8D}" sibTransId="{0E4AE181-D399-455B-9F21-80D5B4BD3398}"/>
    <dgm:cxn modelId="{4639067A-4110-425E-B19D-77DA5F2FF9B8}" srcId="{1A77DA00-EF4F-43D4-B2CE-705E63742998}" destId="{9A6557D1-ECA2-42E4-812B-C76576AE587A}" srcOrd="2" destOrd="0" parTransId="{4FB3D2B5-1121-4267-B665-648683B3855F}" sibTransId="{B520FE70-DA63-4AC0-9343-F697E74C5E6B}"/>
    <dgm:cxn modelId="{5937157D-02F9-4D64-A3D4-2534582C6943}" type="presOf" srcId="{28AA9640-E776-4448-BB3F-C1690106B273}" destId="{3AF9C4F4-15E0-4CFF-A11C-51EEEAA6B893}" srcOrd="0" destOrd="1" presId="urn:microsoft.com/office/officeart/2005/8/layout/hList1"/>
    <dgm:cxn modelId="{D90ABF85-1A78-43E9-B742-4A40878A3741}" type="presOf" srcId="{94B14437-18B9-42B7-96FA-844FE14B1F18}" destId="{0B30E4B7-DA18-4FD9-9759-E9C6361CD26B}" srcOrd="0" destOrd="1" presId="urn:microsoft.com/office/officeart/2005/8/layout/hList1"/>
    <dgm:cxn modelId="{D7A47486-B15B-4088-B0D9-B29A6BFF0585}" srcId="{6497FAFA-59CB-4F46-8A91-542AAFDF8298}" destId="{79C546EE-7D2C-48BC-BF86-38177087C9B8}" srcOrd="6" destOrd="0" parTransId="{5A65910A-CF80-45F2-BA20-1A074DB14F2F}" sibTransId="{E175540B-8727-403A-A569-168F80ADBF0E}"/>
    <dgm:cxn modelId="{0198A78C-A729-4E20-8396-AE7322BB57AA}" type="presOf" srcId="{6497FAFA-59CB-4F46-8A91-542AAFDF8298}" destId="{FDDCF627-21EC-4B7B-B650-27797155798F}" srcOrd="0" destOrd="0" presId="urn:microsoft.com/office/officeart/2005/8/layout/hList1"/>
    <dgm:cxn modelId="{23396C8D-FD4A-49DE-86F7-715983691006}" srcId="{6497FAFA-59CB-4F46-8A91-542AAFDF8298}" destId="{17A2E028-D091-4186-9DE3-5C7C673B64B1}" srcOrd="3" destOrd="0" parTransId="{84D280C0-B26C-4B93-96C3-3128EC18187E}" sibTransId="{666B4CBF-3170-4F66-BAC1-7A74AA7F94DE}"/>
    <dgm:cxn modelId="{7E87878D-7767-452A-A544-BA507D9E563A}" type="presOf" srcId="{6F77F778-5B75-4521-B148-C52F436697CC}" destId="{3AF9C4F4-15E0-4CFF-A11C-51EEEAA6B893}" srcOrd="0" destOrd="2" presId="urn:microsoft.com/office/officeart/2005/8/layout/hList1"/>
    <dgm:cxn modelId="{B6C2F08D-4EE9-47FB-899A-BB6572E97F92}" type="presOf" srcId="{6A39ED4C-E2F3-4D6E-9D7E-26702E3529EB}" destId="{7DEE3510-BD1D-4B60-9CF6-90610836A012}" srcOrd="0" destOrd="10" presId="urn:microsoft.com/office/officeart/2005/8/layout/hList1"/>
    <dgm:cxn modelId="{35BC3A93-8763-47C3-B39C-EBEE3DC82BD1}" srcId="{6497FAFA-59CB-4F46-8A91-542AAFDF8298}" destId="{4A7D15B8-F3EE-458B-A547-7DE895887DCF}" srcOrd="8" destOrd="0" parTransId="{123CE968-C9C3-4D79-AB3C-EE748026FA13}" sibTransId="{2731FCE3-5E8C-4AC2-82AB-065C9C2B4A68}"/>
    <dgm:cxn modelId="{6F2C1A98-D6F9-4999-91BE-152906A50A52}" srcId="{6497FAFA-59CB-4F46-8A91-542AAFDF8298}" destId="{6A39ED4C-E2F3-4D6E-9D7E-26702E3529EB}" srcOrd="10" destOrd="0" parTransId="{8C7600E0-39D0-4170-A43C-3C8AC8D3EFD0}" sibTransId="{D5FEDC58-B000-4025-BCF5-A618714B2044}"/>
    <dgm:cxn modelId="{C10A7B9A-44B6-4000-9637-8EABC15F8A20}" type="presOf" srcId="{0EC7D9FA-5327-4763-910B-EA0AE951C990}" destId="{0B30E4B7-DA18-4FD9-9759-E9C6361CD26B}" srcOrd="0" destOrd="5" presId="urn:microsoft.com/office/officeart/2005/8/layout/hList1"/>
    <dgm:cxn modelId="{D424979A-03A2-4F90-8198-D44C8F010453}" type="presOf" srcId="{BAECF386-074B-496C-A535-5C7426C8799E}" destId="{7DEE3510-BD1D-4B60-9CF6-90610836A012}" srcOrd="0" destOrd="4" presId="urn:microsoft.com/office/officeart/2005/8/layout/hList1"/>
    <dgm:cxn modelId="{D3F7B39C-2F08-4C92-9A7E-50272FA286A3}" srcId="{6497FAFA-59CB-4F46-8A91-542AAFDF8298}" destId="{46C0F52D-C71B-4A74-B46F-D75A61346BE6}" srcOrd="12" destOrd="0" parTransId="{FB5BC70E-7483-40FF-957D-EABD590CA34C}" sibTransId="{35217E1F-48DA-40A5-BB88-1B6EB9227AF3}"/>
    <dgm:cxn modelId="{AAF61BA0-5B43-4E2A-AFA2-0450DA1907D5}" type="presOf" srcId="{CCD72813-901D-4D09-8FA4-283F14E4199D}" destId="{0B30E4B7-DA18-4FD9-9759-E9C6361CD26B}" srcOrd="0" destOrd="6" presId="urn:microsoft.com/office/officeart/2005/8/layout/hList1"/>
    <dgm:cxn modelId="{7FEC9EA2-B16A-4D31-A1FD-6B2DC2D90126}" type="presOf" srcId="{79C546EE-7D2C-48BC-BF86-38177087C9B8}" destId="{7DEE3510-BD1D-4B60-9CF6-90610836A012}" srcOrd="0" destOrd="6" presId="urn:microsoft.com/office/officeart/2005/8/layout/hList1"/>
    <dgm:cxn modelId="{51A110A4-4814-498F-B9EF-6A342BDAAB71}" type="presOf" srcId="{193432F2-9CCA-454F-B920-78EDB6377D80}" destId="{3AF9C4F4-15E0-4CFF-A11C-51EEEAA6B893}" srcOrd="0" destOrd="0" presId="urn:microsoft.com/office/officeart/2005/8/layout/hList1"/>
    <dgm:cxn modelId="{9AD3F9A4-B295-45C6-BE4D-BBDE61B07D17}" srcId="{196BEC6C-3D42-4008-8535-DFBF59343A5E}" destId="{6497FAFA-59CB-4F46-8A91-542AAFDF8298}" srcOrd="1" destOrd="0" parTransId="{57D026FC-E958-4DB5-9FF6-97C957985A27}" sibTransId="{7B8DC49D-A2C3-4E5B-B340-42C332860142}"/>
    <dgm:cxn modelId="{965D92A6-DCB7-484A-8A7B-092413B4FA66}" srcId="{6497FAFA-59CB-4F46-8A91-542AAFDF8298}" destId="{7721CF28-8C0E-4854-8D68-CA80A9BA7014}" srcOrd="1" destOrd="0" parTransId="{26B97F28-2075-4F2F-A9F3-D52E4A7B6FBE}" sibTransId="{49DB69C0-F2BB-4F99-91D2-46C0D629941E}"/>
    <dgm:cxn modelId="{F713BFA9-3D1D-41DE-99A8-EABC921462B0}" srcId="{1A77DA00-EF4F-43D4-B2CE-705E63742998}" destId="{89F20E43-B290-4B64-A548-922ED5CC074B}" srcOrd="7" destOrd="0" parTransId="{B8A567D6-85A4-49CA-864A-57B4D1020EAD}" sibTransId="{A7E684C5-74C0-48FF-9F3B-A8A7F15A2C35}"/>
    <dgm:cxn modelId="{321DE1AB-45A6-4C37-B8CF-5D042DD7A3B1}" type="presOf" srcId="{FC898734-AFF3-4718-B6CB-A35E68D08AA0}" destId="{3AF9C4F4-15E0-4CFF-A11C-51EEEAA6B893}" srcOrd="0" destOrd="5" presId="urn:microsoft.com/office/officeart/2005/8/layout/hList1"/>
    <dgm:cxn modelId="{DF9B91AC-6D7D-4FC8-AC63-35C9DAB546F4}" srcId="{DEAAA553-1DA1-4CDA-89DC-F27288E51EEB}" destId="{08A859AA-1DB1-42CC-AF60-D70E52084DF5}" srcOrd="6" destOrd="0" parTransId="{91D51BB5-7F55-478E-BF64-442FDA766E3D}" sibTransId="{2D362DD0-48B4-461C-93CD-0CEC03BDBB4C}"/>
    <dgm:cxn modelId="{AF0C37AD-C827-4F10-A773-6F748FA85EE8}" type="presOf" srcId="{9A6557D1-ECA2-42E4-812B-C76576AE587A}" destId="{0B30E4B7-DA18-4FD9-9759-E9C6361CD26B}" srcOrd="0" destOrd="2" presId="urn:microsoft.com/office/officeart/2005/8/layout/hList1"/>
    <dgm:cxn modelId="{DF8ADFBC-4ED1-4B2A-A1BE-757746D835A0}" srcId="{1A77DA00-EF4F-43D4-B2CE-705E63742998}" destId="{94B14437-18B9-42B7-96FA-844FE14B1F18}" srcOrd="1" destOrd="0" parTransId="{C1DB2165-FA8C-468C-A9E0-6A1CD6AC422F}" sibTransId="{A3F44C92-EFF0-4C1A-93B5-FAFEE0AD8D73}"/>
    <dgm:cxn modelId="{02B5FAC7-E982-4BB5-85BC-1C7F97965B23}" srcId="{196BEC6C-3D42-4008-8535-DFBF59343A5E}" destId="{1A77DA00-EF4F-43D4-B2CE-705E63742998}" srcOrd="2" destOrd="0" parTransId="{5D96D2F3-9691-494D-9769-DE0E9B76BFB0}" sibTransId="{51572B05-C76E-4EDF-9A0D-532D792A4B34}"/>
    <dgm:cxn modelId="{0F8FEDC9-8F62-4CF3-B3B5-BE2A1200AD44}" srcId="{6497FAFA-59CB-4F46-8A91-542AAFDF8298}" destId="{490A4BDE-A64F-4FD1-9C2D-BA6761BBB284}" srcOrd="0" destOrd="0" parTransId="{13727306-590A-4107-BE86-645BB84727CA}" sibTransId="{414C59D3-0F1C-4E47-AF76-A9C15BD7E8EC}"/>
    <dgm:cxn modelId="{F645E3CA-B2C9-4487-80C1-A8694BD62967}" type="presOf" srcId="{DCEA9566-B6F5-4F2B-8F1E-73D7E51CD943}" destId="{7DEE3510-BD1D-4B60-9CF6-90610836A012}" srcOrd="0" destOrd="11" presId="urn:microsoft.com/office/officeart/2005/8/layout/hList1"/>
    <dgm:cxn modelId="{1C9F5BCC-E4E9-4051-A3A9-502499855FCE}" srcId="{1A77DA00-EF4F-43D4-B2CE-705E63742998}" destId="{CCD72813-901D-4D09-8FA4-283F14E4199D}" srcOrd="6" destOrd="0" parTransId="{A4A03FC8-D966-4872-BF35-546768FB9B19}" sibTransId="{5818057E-AC17-4186-AF35-CCC3999B4041}"/>
    <dgm:cxn modelId="{D807BFD9-4FFA-477E-87BD-408A200F35D4}" srcId="{1A77DA00-EF4F-43D4-B2CE-705E63742998}" destId="{0EC7D9FA-5327-4763-910B-EA0AE951C990}" srcOrd="5" destOrd="0" parTransId="{EE539371-46E4-4CBE-9A03-40401E660DED}" sibTransId="{13C01046-5DFE-49C8-8F64-6BCD653A0B48}"/>
    <dgm:cxn modelId="{45DF2DDB-C761-440C-B7C0-3AC531548695}" srcId="{1A77DA00-EF4F-43D4-B2CE-705E63742998}" destId="{9F17EBDE-BA69-4F7A-AA43-8FCD96BC572D}" srcOrd="0" destOrd="0" parTransId="{5D32C44F-C16F-4D3D-A763-FF28ADF3446D}" sibTransId="{26219A11-CEC5-4EF9-8955-D3F59D8B369A}"/>
    <dgm:cxn modelId="{80FAEEE0-1DE9-4C8D-8A02-6117522469EE}" srcId="{DEAAA553-1DA1-4CDA-89DC-F27288E51EEB}" destId="{AAD73FC6-2B17-4215-B827-F4A5F8BB433D}" srcOrd="3" destOrd="0" parTransId="{8313168A-9AF7-4F40-8037-0AF3404870E9}" sibTransId="{D9CA6AE9-F1AF-49E5-B9F6-4B169CD68C56}"/>
    <dgm:cxn modelId="{502B49E9-8E8A-41F8-81B6-707F6D0BF740}" srcId="{1A77DA00-EF4F-43D4-B2CE-705E63742998}" destId="{C926D70D-B8D9-41CB-B10E-0E0E90AC58A8}" srcOrd="3" destOrd="0" parTransId="{4DEE8856-8E72-42C8-A052-28E1E1E04E2C}" sibTransId="{217E098C-0E3C-402D-A159-B946B20DA94E}"/>
    <dgm:cxn modelId="{083975EB-EE2F-40BE-8132-1A51D64FE216}" type="presOf" srcId="{36E5C3B3-5303-425D-AB83-487C5A9AC83A}" destId="{7DEE3510-BD1D-4B60-9CF6-90610836A012}" srcOrd="0" destOrd="5" presId="urn:microsoft.com/office/officeart/2005/8/layout/hList1"/>
    <dgm:cxn modelId="{E4C59EEC-3297-4B59-A270-FE6FC534A07A}" type="presOf" srcId="{ECB0B5C0-792D-4055-9809-E5840E6C3C93}" destId="{7DEE3510-BD1D-4B60-9CF6-90610836A012}" srcOrd="0" destOrd="7" presId="urn:microsoft.com/office/officeart/2005/8/layout/hList1"/>
    <dgm:cxn modelId="{4C8703F1-F77B-406E-85B2-D7373979F7EB}" type="presOf" srcId="{9F17EBDE-BA69-4F7A-AA43-8FCD96BC572D}" destId="{0B30E4B7-DA18-4FD9-9759-E9C6361CD26B}" srcOrd="0" destOrd="0" presId="urn:microsoft.com/office/officeart/2005/8/layout/hList1"/>
    <dgm:cxn modelId="{C3C68BF2-40D5-4FDF-8BF2-942910A50F0D}" type="presOf" srcId="{7721CF28-8C0E-4854-8D68-CA80A9BA7014}" destId="{7DEE3510-BD1D-4B60-9CF6-90610836A012}" srcOrd="0" destOrd="1" presId="urn:microsoft.com/office/officeart/2005/8/layout/hList1"/>
    <dgm:cxn modelId="{27F0C3FB-3BB9-4AEA-BDA4-0A9E0DE2C6ED}" srcId="{DEAAA553-1DA1-4CDA-89DC-F27288E51EEB}" destId="{6AADE75F-482C-4C81-B282-1A4A12310F29}" srcOrd="4" destOrd="0" parTransId="{0C45E6F7-4D88-4149-BABE-6A8C431EA984}" sibTransId="{E24758A5-8F0E-4BA6-AD51-EF5B12518051}"/>
    <dgm:cxn modelId="{5B9336FF-ADCB-4DCD-AF47-BA70A883C2A3}" srcId="{6497FAFA-59CB-4F46-8A91-542AAFDF8298}" destId="{35F8DDF4-8802-403E-8651-9DC9399FAABF}" srcOrd="13" destOrd="0" parTransId="{C6C5B1FF-85E2-4EA2-8903-06A089545B67}" sibTransId="{C9D0FA44-BA8F-4F51-A8E7-D5695AB8A8BD}"/>
    <dgm:cxn modelId="{9594E032-8177-4AC0-ADC2-AF893539C3EF}" type="presParOf" srcId="{5FF375D9-47E4-4A46-82B4-C80F726F6C83}" destId="{CE180957-72E2-4AD7-8E22-EE07F6297E5E}" srcOrd="0" destOrd="0" presId="urn:microsoft.com/office/officeart/2005/8/layout/hList1"/>
    <dgm:cxn modelId="{D43A8961-19F4-4561-9DB1-ECDB95312994}" type="presParOf" srcId="{CE180957-72E2-4AD7-8E22-EE07F6297E5E}" destId="{0458700D-6FD3-4C1F-A4AB-2304FF58310F}" srcOrd="0" destOrd="0" presId="urn:microsoft.com/office/officeart/2005/8/layout/hList1"/>
    <dgm:cxn modelId="{D9F22185-A1F8-4DED-9371-2478DF1A1653}" type="presParOf" srcId="{CE180957-72E2-4AD7-8E22-EE07F6297E5E}" destId="{3AF9C4F4-15E0-4CFF-A11C-51EEEAA6B893}" srcOrd="1" destOrd="0" presId="urn:microsoft.com/office/officeart/2005/8/layout/hList1"/>
    <dgm:cxn modelId="{FB0F3F51-9246-4485-89CD-692D5FDD6579}" type="presParOf" srcId="{5FF375D9-47E4-4A46-82B4-C80F726F6C83}" destId="{6EB1E08E-895B-4A6E-A2A5-0D1780D814FE}" srcOrd="1" destOrd="0" presId="urn:microsoft.com/office/officeart/2005/8/layout/hList1"/>
    <dgm:cxn modelId="{05367762-639E-40F4-9D71-F43ED9AAA2A7}" type="presParOf" srcId="{5FF375D9-47E4-4A46-82B4-C80F726F6C83}" destId="{CB25E2B3-26C4-4B31-BECC-9986F37E3575}" srcOrd="2" destOrd="0" presId="urn:microsoft.com/office/officeart/2005/8/layout/hList1"/>
    <dgm:cxn modelId="{A09A11F7-CD29-4F81-9085-E37F1D3D5C5F}" type="presParOf" srcId="{CB25E2B3-26C4-4B31-BECC-9986F37E3575}" destId="{FDDCF627-21EC-4B7B-B650-27797155798F}" srcOrd="0" destOrd="0" presId="urn:microsoft.com/office/officeart/2005/8/layout/hList1"/>
    <dgm:cxn modelId="{84DD6F53-D3DE-46EC-873C-DCF80A8E5DA3}" type="presParOf" srcId="{CB25E2B3-26C4-4B31-BECC-9986F37E3575}" destId="{7DEE3510-BD1D-4B60-9CF6-90610836A012}" srcOrd="1" destOrd="0" presId="urn:microsoft.com/office/officeart/2005/8/layout/hList1"/>
    <dgm:cxn modelId="{56B93F35-99CA-40A3-B007-55487DA69AAB}" type="presParOf" srcId="{5FF375D9-47E4-4A46-82B4-C80F726F6C83}" destId="{0F06813A-277B-4321-A63B-B217167F27AC}" srcOrd="3" destOrd="0" presId="urn:microsoft.com/office/officeart/2005/8/layout/hList1"/>
    <dgm:cxn modelId="{15CF3289-81B2-4295-B851-3391B866715A}" type="presParOf" srcId="{5FF375D9-47E4-4A46-82B4-C80F726F6C83}" destId="{67CCEFFA-D9FE-46C9-A418-8924F7F9F601}" srcOrd="4" destOrd="0" presId="urn:microsoft.com/office/officeart/2005/8/layout/hList1"/>
    <dgm:cxn modelId="{23445025-E135-4442-95B3-0F821A5E5956}" type="presParOf" srcId="{67CCEFFA-D9FE-46C9-A418-8924F7F9F601}" destId="{378A2BFE-793F-4A85-B5C6-B9C401F5003D}" srcOrd="0" destOrd="0" presId="urn:microsoft.com/office/officeart/2005/8/layout/hList1"/>
    <dgm:cxn modelId="{A8B1E648-D229-4147-9F73-300852A3450F}" type="presParOf" srcId="{67CCEFFA-D9FE-46C9-A418-8924F7F9F601}" destId="{0B30E4B7-DA18-4FD9-9759-E9C6361CD26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564ED-6834-4FBE-85EA-7B8E8FCBBCB8}">
      <dsp:nvSpPr>
        <dsp:cNvPr id="0" name=""/>
        <dsp:cNvSpPr/>
      </dsp:nvSpPr>
      <dsp:spPr>
        <a:xfrm rot="5400000">
          <a:off x="813373" y="1010536"/>
          <a:ext cx="910745" cy="1036852"/>
        </a:xfrm>
        <a:prstGeom prst="bentUpArrow">
          <a:avLst>
            <a:gd name="adj1" fmla="val 32840"/>
            <a:gd name="adj2" fmla="val 25000"/>
            <a:gd name="adj3" fmla="val 35780"/>
          </a:avLst>
        </a:prstGeom>
        <a:solidFill>
          <a:schemeClr val="accent2">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5B95B6C-1BFC-418A-B8B1-A9D1DF50177F}">
      <dsp:nvSpPr>
        <dsp:cNvPr id="0" name=""/>
        <dsp:cNvSpPr/>
      </dsp:nvSpPr>
      <dsp:spPr>
        <a:xfrm>
          <a:off x="399501" y="27629"/>
          <a:ext cx="1878320" cy="1019815"/>
        </a:xfrm>
        <a:prstGeom prst="roundRect">
          <a:avLst>
            <a:gd name="adj" fmla="val 166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solidFill>
                <a:schemeClr val="tx1"/>
              </a:solidFill>
              <a:latin typeface="Gotham Light" pitchFamily="50" charset="0"/>
            </a:rPr>
            <a:t>Departamento</a:t>
          </a:r>
        </a:p>
      </dsp:txBody>
      <dsp:txXfrm>
        <a:off x="449293" y="77421"/>
        <a:ext cx="1778736" cy="920231"/>
      </dsp:txXfrm>
    </dsp:sp>
    <dsp:sp modelId="{EA3B19FF-8157-47BA-AD47-BDB9AAB472C4}">
      <dsp:nvSpPr>
        <dsp:cNvPr id="0" name=""/>
        <dsp:cNvSpPr/>
      </dsp:nvSpPr>
      <dsp:spPr>
        <a:xfrm>
          <a:off x="2491057" y="75602"/>
          <a:ext cx="2627093" cy="867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s-CO" sz="2000" kern="1200" dirty="0">
              <a:solidFill>
                <a:schemeClr val="tx1"/>
              </a:solidFill>
              <a:latin typeface="Gotham Light" pitchFamily="50" charset="0"/>
            </a:rPr>
            <a:t>63 – (Código DANE)</a:t>
          </a:r>
        </a:p>
      </dsp:txBody>
      <dsp:txXfrm>
        <a:off x="2491057" y="75602"/>
        <a:ext cx="2627093" cy="867377"/>
      </dsp:txXfrm>
    </dsp:sp>
    <dsp:sp modelId="{5E2FD1CD-0FFF-4335-9F03-30D2223BA3C9}">
      <dsp:nvSpPr>
        <dsp:cNvPr id="0" name=""/>
        <dsp:cNvSpPr/>
      </dsp:nvSpPr>
      <dsp:spPr>
        <a:xfrm rot="5400000">
          <a:off x="2530249" y="2189378"/>
          <a:ext cx="910745" cy="1036852"/>
        </a:xfrm>
        <a:prstGeom prst="bentUpArrow">
          <a:avLst>
            <a:gd name="adj1" fmla="val 32840"/>
            <a:gd name="adj2" fmla="val 25000"/>
            <a:gd name="adj3" fmla="val 35780"/>
          </a:avLst>
        </a:prstGeom>
        <a:solidFill>
          <a:schemeClr val="accent2">
            <a:tint val="50000"/>
            <a:hueOff val="-440331"/>
            <a:satOff val="-38085"/>
            <a:lumOff val="4377"/>
            <a:alphaOff val="0"/>
          </a:schemeClr>
        </a:solidFill>
        <a:ln>
          <a:noFill/>
        </a:ln>
        <a:effectLst/>
      </dsp:spPr>
      <dsp:style>
        <a:lnRef idx="0">
          <a:scrgbClr r="0" g="0" b="0"/>
        </a:lnRef>
        <a:fillRef idx="1">
          <a:scrgbClr r="0" g="0" b="0"/>
        </a:fillRef>
        <a:effectRef idx="2">
          <a:scrgbClr r="0" g="0" b="0"/>
        </a:effectRef>
        <a:fontRef idx="minor"/>
      </dsp:style>
    </dsp:sp>
    <dsp:sp modelId="{B89BA7AF-DB73-4BE6-9205-23ED5ABBC782}">
      <dsp:nvSpPr>
        <dsp:cNvPr id="0" name=""/>
        <dsp:cNvSpPr/>
      </dsp:nvSpPr>
      <dsp:spPr>
        <a:xfrm>
          <a:off x="2116376" y="1206471"/>
          <a:ext cx="1878320" cy="1019815"/>
        </a:xfrm>
        <a:prstGeom prst="roundRect">
          <a:avLst>
            <a:gd name="adj" fmla="val 16670"/>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solidFill>
                <a:schemeClr val="tx1"/>
              </a:solidFill>
              <a:latin typeface="Gotham Light" pitchFamily="50" charset="0"/>
            </a:rPr>
            <a:t>Municipio</a:t>
          </a:r>
        </a:p>
      </dsp:txBody>
      <dsp:txXfrm>
        <a:off x="2166168" y="1256263"/>
        <a:ext cx="1778736" cy="920231"/>
      </dsp:txXfrm>
    </dsp:sp>
    <dsp:sp modelId="{34D8483A-84E1-4AC2-88F5-FC1EB5C32BAF}">
      <dsp:nvSpPr>
        <dsp:cNvPr id="0" name=""/>
        <dsp:cNvSpPr/>
      </dsp:nvSpPr>
      <dsp:spPr>
        <a:xfrm>
          <a:off x="3917645" y="1169779"/>
          <a:ext cx="3287485" cy="947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s-CO" sz="2000" kern="1200" dirty="0">
              <a:solidFill>
                <a:schemeClr val="tx1"/>
              </a:solidFill>
              <a:latin typeface="Gotham Light" pitchFamily="50" charset="0"/>
            </a:rPr>
            <a:t>63272 - (Código DANE)</a:t>
          </a:r>
        </a:p>
      </dsp:txBody>
      <dsp:txXfrm>
        <a:off x="3917645" y="1169779"/>
        <a:ext cx="3287485" cy="947019"/>
      </dsp:txXfrm>
    </dsp:sp>
    <dsp:sp modelId="{39EC80F6-B34B-49A8-BF1E-B7A9A86CE65A}">
      <dsp:nvSpPr>
        <dsp:cNvPr id="0" name=""/>
        <dsp:cNvSpPr/>
      </dsp:nvSpPr>
      <dsp:spPr>
        <a:xfrm rot="5400000">
          <a:off x="4247124" y="3368219"/>
          <a:ext cx="910745" cy="1036852"/>
        </a:xfrm>
        <a:prstGeom prst="bentUpArrow">
          <a:avLst>
            <a:gd name="adj1" fmla="val 32840"/>
            <a:gd name="adj2" fmla="val 25000"/>
            <a:gd name="adj3" fmla="val 35780"/>
          </a:avLst>
        </a:prstGeom>
        <a:solidFill>
          <a:schemeClr val="accent2">
            <a:tint val="50000"/>
            <a:hueOff val="-880662"/>
            <a:satOff val="-76170"/>
            <a:lumOff val="8755"/>
            <a:alphaOff val="0"/>
          </a:schemeClr>
        </a:solidFill>
        <a:ln>
          <a:noFill/>
        </a:ln>
        <a:effectLst/>
      </dsp:spPr>
      <dsp:style>
        <a:lnRef idx="0">
          <a:scrgbClr r="0" g="0" b="0"/>
        </a:lnRef>
        <a:fillRef idx="1">
          <a:scrgbClr r="0" g="0" b="0"/>
        </a:fillRef>
        <a:effectRef idx="2">
          <a:scrgbClr r="0" g="0" b="0"/>
        </a:effectRef>
        <a:fontRef idx="minor"/>
      </dsp:style>
    </dsp:sp>
    <dsp:sp modelId="{96F8FC82-717B-4A8C-9430-D64D26897150}">
      <dsp:nvSpPr>
        <dsp:cNvPr id="0" name=""/>
        <dsp:cNvSpPr/>
      </dsp:nvSpPr>
      <dsp:spPr>
        <a:xfrm>
          <a:off x="3833252" y="2385313"/>
          <a:ext cx="1878320" cy="1019815"/>
        </a:xfrm>
        <a:prstGeom prst="roundRect">
          <a:avLst>
            <a:gd name="adj" fmla="val 16670"/>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solidFill>
                <a:schemeClr val="tx1"/>
              </a:solidFill>
              <a:latin typeface="Gotham Light" pitchFamily="50" charset="0"/>
            </a:rPr>
            <a:t>UPGD – Código habilitación</a:t>
          </a:r>
        </a:p>
      </dsp:txBody>
      <dsp:txXfrm>
        <a:off x="3883044" y="2435105"/>
        <a:ext cx="1778736" cy="920231"/>
      </dsp:txXfrm>
    </dsp:sp>
    <dsp:sp modelId="{A59D6B68-BD5C-4E78-B16C-CD65BAFAF789}">
      <dsp:nvSpPr>
        <dsp:cNvPr id="0" name=""/>
        <dsp:cNvSpPr/>
      </dsp:nvSpPr>
      <dsp:spPr>
        <a:xfrm>
          <a:off x="6034442" y="2419200"/>
          <a:ext cx="1979993" cy="867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s-CO" sz="2000" kern="1200" dirty="0">
              <a:solidFill>
                <a:schemeClr val="tx1"/>
              </a:solidFill>
              <a:latin typeface="Gotham Light" pitchFamily="50" charset="0"/>
            </a:rPr>
            <a:t>04567 </a:t>
          </a:r>
        </a:p>
      </dsp:txBody>
      <dsp:txXfrm>
        <a:off x="6034442" y="2419200"/>
        <a:ext cx="1979993" cy="867377"/>
      </dsp:txXfrm>
    </dsp:sp>
    <dsp:sp modelId="{DDEDDE73-524E-450A-A52B-6145ABF0C93F}">
      <dsp:nvSpPr>
        <dsp:cNvPr id="0" name=""/>
        <dsp:cNvSpPr/>
      </dsp:nvSpPr>
      <dsp:spPr>
        <a:xfrm>
          <a:off x="5497080" y="3528118"/>
          <a:ext cx="1878320" cy="1019815"/>
        </a:xfrm>
        <a:prstGeom prst="roundRect">
          <a:avLst>
            <a:gd name="adj" fmla="val 1667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solidFill>
                <a:schemeClr val="tx1"/>
              </a:solidFill>
              <a:latin typeface="Gotham Light" pitchFamily="50" charset="0"/>
            </a:rPr>
            <a:t>Sede de la UPGD</a:t>
          </a:r>
        </a:p>
      </dsp:txBody>
      <dsp:txXfrm>
        <a:off x="5546872" y="3577910"/>
        <a:ext cx="1778736" cy="920231"/>
      </dsp:txXfrm>
    </dsp:sp>
    <dsp:sp modelId="{141B2F5D-B96D-4AD5-8DD4-DE33B48B960C}">
      <dsp:nvSpPr>
        <dsp:cNvPr id="0" name=""/>
        <dsp:cNvSpPr/>
      </dsp:nvSpPr>
      <dsp:spPr>
        <a:xfrm>
          <a:off x="7420185" y="3628799"/>
          <a:ext cx="1115074" cy="867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s-CO" sz="2000" kern="1200" dirty="0">
              <a:solidFill>
                <a:schemeClr val="tx1"/>
              </a:solidFill>
              <a:latin typeface="Gotham Light" pitchFamily="50" charset="0"/>
            </a:rPr>
            <a:t>01</a:t>
          </a:r>
        </a:p>
      </dsp:txBody>
      <dsp:txXfrm>
        <a:off x="7420185" y="3628799"/>
        <a:ext cx="1115074" cy="8673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CB713-02A2-43A0-8EED-A003FCB63420}">
      <dsp:nvSpPr>
        <dsp:cNvPr id="0" name=""/>
        <dsp:cNvSpPr/>
      </dsp:nvSpPr>
      <dsp:spPr>
        <a:xfrm>
          <a:off x="887828" y="0"/>
          <a:ext cx="4017186" cy="4017186"/>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EBF987-BC17-4E00-8990-7C69EBA01574}">
      <dsp:nvSpPr>
        <dsp:cNvPr id="0" name=""/>
        <dsp:cNvSpPr/>
      </dsp:nvSpPr>
      <dsp:spPr>
        <a:xfrm>
          <a:off x="624502" y="232611"/>
          <a:ext cx="2175402" cy="16068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_tradnl" sz="2000" kern="1200" dirty="0">
              <a:solidFill>
                <a:schemeClr val="tx1"/>
              </a:solidFill>
            </a:rPr>
            <a:t>Erradicación</a:t>
          </a:r>
          <a:endParaRPr lang="es-ES" sz="2000" kern="1200" dirty="0">
            <a:solidFill>
              <a:schemeClr val="tx1"/>
            </a:solidFill>
          </a:endParaRPr>
        </a:p>
      </dsp:txBody>
      <dsp:txXfrm>
        <a:off x="702943" y="311052"/>
        <a:ext cx="2018520" cy="1449992"/>
      </dsp:txXfrm>
    </dsp:sp>
    <dsp:sp modelId="{95689F47-71AD-4A5B-8401-4717361F70F4}">
      <dsp:nvSpPr>
        <dsp:cNvPr id="0" name=""/>
        <dsp:cNvSpPr/>
      </dsp:nvSpPr>
      <dsp:spPr>
        <a:xfrm>
          <a:off x="3017074" y="232611"/>
          <a:ext cx="2111095" cy="160687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_tradnl" sz="2000" kern="1200" dirty="0">
              <a:solidFill>
                <a:schemeClr val="tx1"/>
              </a:solidFill>
            </a:rPr>
            <a:t>Eliminación</a:t>
          </a:r>
          <a:endParaRPr lang="es-ES" sz="2000" kern="1200" dirty="0">
            <a:solidFill>
              <a:schemeClr val="tx1"/>
            </a:solidFill>
          </a:endParaRPr>
        </a:p>
      </dsp:txBody>
      <dsp:txXfrm>
        <a:off x="3095515" y="311052"/>
        <a:ext cx="1954213" cy="1449992"/>
      </dsp:txXfrm>
    </dsp:sp>
    <dsp:sp modelId="{173AF9EE-2FE9-4BF5-9584-9083684BD16F}">
      <dsp:nvSpPr>
        <dsp:cNvPr id="0" name=""/>
        <dsp:cNvSpPr/>
      </dsp:nvSpPr>
      <dsp:spPr>
        <a:xfrm>
          <a:off x="875745" y="2191198"/>
          <a:ext cx="1996252" cy="160687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_tradnl" sz="2000" kern="1200" dirty="0">
              <a:solidFill>
                <a:schemeClr val="tx1"/>
              </a:solidFill>
            </a:rPr>
            <a:t>Control nacional</a:t>
          </a:r>
          <a:endParaRPr lang="es-ES" sz="2000" kern="1200" dirty="0">
            <a:solidFill>
              <a:schemeClr val="tx1"/>
            </a:solidFill>
          </a:endParaRPr>
        </a:p>
      </dsp:txBody>
      <dsp:txXfrm>
        <a:off x="954186" y="2269639"/>
        <a:ext cx="1839370" cy="1449992"/>
      </dsp:txXfrm>
    </dsp:sp>
    <dsp:sp modelId="{53C19FCE-8DDA-4BCB-A4B0-7D7BC780EE6A}">
      <dsp:nvSpPr>
        <dsp:cNvPr id="0" name=""/>
        <dsp:cNvSpPr/>
      </dsp:nvSpPr>
      <dsp:spPr>
        <a:xfrm>
          <a:off x="2982630" y="2237154"/>
          <a:ext cx="2468191" cy="15526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_tradnl" sz="2000" kern="1200" dirty="0">
              <a:solidFill>
                <a:schemeClr val="tx1"/>
              </a:solidFill>
            </a:rPr>
            <a:t>Control internacional</a:t>
          </a:r>
          <a:endParaRPr lang="es-ES" sz="2000" kern="1200" dirty="0">
            <a:solidFill>
              <a:schemeClr val="tx1"/>
            </a:solidFill>
          </a:endParaRPr>
        </a:p>
      </dsp:txBody>
      <dsp:txXfrm>
        <a:off x="3058426" y="2312950"/>
        <a:ext cx="2316599" cy="14010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98618-4C35-426C-A711-D1777B0AB709}">
      <dsp:nvSpPr>
        <dsp:cNvPr id="0" name=""/>
        <dsp:cNvSpPr/>
      </dsp:nvSpPr>
      <dsp:spPr>
        <a:xfrm>
          <a:off x="1741698" y="1891860"/>
          <a:ext cx="2264962" cy="226496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_tradnl" sz="2000" kern="1200" dirty="0">
              <a:solidFill>
                <a:schemeClr val="tx1"/>
              </a:solidFill>
              <a:latin typeface="Gotham Light" pitchFamily="50" charset="0"/>
            </a:rPr>
            <a:t>Erradicación</a:t>
          </a:r>
          <a:endParaRPr lang="es-ES" sz="2000" kern="1200" dirty="0">
            <a:solidFill>
              <a:schemeClr val="tx1"/>
            </a:solidFill>
            <a:latin typeface="Gotham Light" pitchFamily="50" charset="0"/>
          </a:endParaRPr>
        </a:p>
      </dsp:txBody>
      <dsp:txXfrm>
        <a:off x="2073394" y="2223556"/>
        <a:ext cx="1601570" cy="1601570"/>
      </dsp:txXfrm>
    </dsp:sp>
    <dsp:sp modelId="{6D721600-A46D-43A5-9BFB-5A5EE8261F37}">
      <dsp:nvSpPr>
        <dsp:cNvPr id="0" name=""/>
        <dsp:cNvSpPr/>
      </dsp:nvSpPr>
      <dsp:spPr>
        <a:xfrm rot="19218642">
          <a:off x="4033704" y="2169159"/>
          <a:ext cx="1490531" cy="645514"/>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1BD70B-DB19-47FA-964A-211348EB9815}">
      <dsp:nvSpPr>
        <dsp:cNvPr id="0" name=""/>
        <dsp:cNvSpPr/>
      </dsp:nvSpPr>
      <dsp:spPr>
        <a:xfrm>
          <a:off x="3923755" y="0"/>
          <a:ext cx="3115101" cy="172137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62865" rIns="62865" bIns="62865" numCol="1" spcCol="1270" anchor="ctr" anchorCtr="0">
          <a:noAutofit/>
        </a:bodyPr>
        <a:lstStyle/>
        <a:p>
          <a:pPr marL="0" lvl="0" indent="0" algn="ctr" defTabSz="1466850">
            <a:lnSpc>
              <a:spcPct val="90000"/>
            </a:lnSpc>
            <a:spcBef>
              <a:spcPct val="0"/>
            </a:spcBef>
            <a:spcAft>
              <a:spcPct val="35000"/>
            </a:spcAft>
            <a:buNone/>
          </a:pPr>
          <a:r>
            <a:rPr lang="es-ES" sz="3300" kern="1200" dirty="0">
              <a:solidFill>
                <a:schemeClr val="tx1"/>
              </a:solidFill>
              <a:latin typeface="Gotham Light" pitchFamily="50" charset="0"/>
            </a:rPr>
            <a:t>Poliomielitis por poliovirus salvaje</a:t>
          </a:r>
        </a:p>
      </dsp:txBody>
      <dsp:txXfrm>
        <a:off x="3974172" y="50417"/>
        <a:ext cx="3014267" cy="16205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98618-4C35-426C-A711-D1777B0AB709}">
      <dsp:nvSpPr>
        <dsp:cNvPr id="0" name=""/>
        <dsp:cNvSpPr/>
      </dsp:nvSpPr>
      <dsp:spPr>
        <a:xfrm>
          <a:off x="2525792" y="2472207"/>
          <a:ext cx="1664622" cy="1664622"/>
        </a:xfrm>
        <a:prstGeom prst="ellips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_tradnl" sz="1600" kern="1200" dirty="0">
              <a:latin typeface="Gotham Light" pitchFamily="50" charset="0"/>
            </a:rPr>
            <a:t>Eliminación</a:t>
          </a:r>
          <a:endParaRPr lang="es-ES" sz="1600" kern="1200" dirty="0">
            <a:latin typeface="Gotham Light" pitchFamily="50" charset="0"/>
          </a:endParaRPr>
        </a:p>
      </dsp:txBody>
      <dsp:txXfrm>
        <a:off x="2769570" y="2715985"/>
        <a:ext cx="1177066" cy="1177066"/>
      </dsp:txXfrm>
    </dsp:sp>
    <dsp:sp modelId="{EAED6EB2-52A6-4038-8DCA-3CC1F9160881}">
      <dsp:nvSpPr>
        <dsp:cNvPr id="0" name=""/>
        <dsp:cNvSpPr/>
      </dsp:nvSpPr>
      <dsp:spPr>
        <a:xfrm rot="10800000">
          <a:off x="584447" y="3067310"/>
          <a:ext cx="1834571" cy="474417"/>
        </a:xfrm>
        <a:prstGeom prst="leftArrow">
          <a:avLst>
            <a:gd name="adj1" fmla="val 60000"/>
            <a:gd name="adj2" fmla="val 5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D6DD09DE-AEBF-462D-B00C-77B460B76674}">
      <dsp:nvSpPr>
        <dsp:cNvPr id="0" name=""/>
        <dsp:cNvSpPr/>
      </dsp:nvSpPr>
      <dsp:spPr>
        <a:xfrm>
          <a:off x="1829" y="2838424"/>
          <a:ext cx="1165235" cy="932188"/>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ES_tradnl" sz="1500" kern="1200">
              <a:latin typeface="Gotham Light" pitchFamily="50" charset="0"/>
            </a:rPr>
            <a:t>Rubéola</a:t>
          </a:r>
          <a:endParaRPr lang="es-ES" sz="1500" kern="1200" dirty="0">
            <a:latin typeface="Gotham Light" pitchFamily="50" charset="0"/>
          </a:endParaRPr>
        </a:p>
      </dsp:txBody>
      <dsp:txXfrm>
        <a:off x="29132" y="2865727"/>
        <a:ext cx="1110629" cy="877582"/>
      </dsp:txXfrm>
    </dsp:sp>
    <dsp:sp modelId="{84903EC7-EDBA-455B-9DF2-C62491086753}">
      <dsp:nvSpPr>
        <dsp:cNvPr id="0" name=""/>
        <dsp:cNvSpPr/>
      </dsp:nvSpPr>
      <dsp:spPr>
        <a:xfrm rot="12600000">
          <a:off x="833153" y="2139124"/>
          <a:ext cx="1834571" cy="474417"/>
        </a:xfrm>
        <a:prstGeom prst="leftArrow">
          <a:avLst>
            <a:gd name="adj1" fmla="val 60000"/>
            <a:gd name="adj2" fmla="val 50000"/>
          </a:avLst>
        </a:prstGeom>
        <a:gradFill rotWithShape="0">
          <a:gsLst>
            <a:gs pos="0">
              <a:schemeClr val="accent3">
                <a:hueOff val="451767"/>
                <a:satOff val="16667"/>
                <a:lumOff val="-2451"/>
                <a:alphaOff val="0"/>
                <a:lumMod val="110000"/>
                <a:satMod val="105000"/>
                <a:tint val="67000"/>
              </a:schemeClr>
            </a:gs>
            <a:gs pos="50000">
              <a:schemeClr val="accent3">
                <a:hueOff val="451767"/>
                <a:satOff val="16667"/>
                <a:lumOff val="-2451"/>
                <a:alphaOff val="0"/>
                <a:lumMod val="105000"/>
                <a:satMod val="103000"/>
                <a:tint val="73000"/>
              </a:schemeClr>
            </a:gs>
            <a:gs pos="100000">
              <a:schemeClr val="accent3">
                <a:hueOff val="451767"/>
                <a:satOff val="16667"/>
                <a:lumOff val="-245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12014F16-F644-4FB3-872C-0CD5353388C2}">
      <dsp:nvSpPr>
        <dsp:cNvPr id="0" name=""/>
        <dsp:cNvSpPr/>
      </dsp:nvSpPr>
      <dsp:spPr>
        <a:xfrm>
          <a:off x="373428" y="1451596"/>
          <a:ext cx="1165235" cy="932188"/>
        </a:xfrm>
        <a:prstGeom prst="roundRect">
          <a:avLst>
            <a:gd name="adj" fmla="val 10000"/>
          </a:avLst>
        </a:prstGeom>
        <a:gradFill rotWithShape="0">
          <a:gsLst>
            <a:gs pos="0">
              <a:schemeClr val="accent3">
                <a:hueOff val="451767"/>
                <a:satOff val="16667"/>
                <a:lumOff val="-2451"/>
                <a:alphaOff val="0"/>
                <a:lumMod val="110000"/>
                <a:satMod val="105000"/>
                <a:tint val="67000"/>
              </a:schemeClr>
            </a:gs>
            <a:gs pos="50000">
              <a:schemeClr val="accent3">
                <a:hueOff val="451767"/>
                <a:satOff val="16667"/>
                <a:lumOff val="-2451"/>
                <a:alphaOff val="0"/>
                <a:lumMod val="105000"/>
                <a:satMod val="103000"/>
                <a:tint val="73000"/>
              </a:schemeClr>
            </a:gs>
            <a:gs pos="100000">
              <a:schemeClr val="accent3">
                <a:hueOff val="451767"/>
                <a:satOff val="16667"/>
                <a:lumOff val="-245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ES_tradnl" sz="1500" kern="1200">
              <a:latin typeface="Gotham Light" pitchFamily="50" charset="0"/>
            </a:rPr>
            <a:t>Rubeola congénita</a:t>
          </a:r>
          <a:endParaRPr lang="es-ES" sz="1500" kern="1200" dirty="0">
            <a:latin typeface="Gotham Light" pitchFamily="50" charset="0"/>
          </a:endParaRPr>
        </a:p>
      </dsp:txBody>
      <dsp:txXfrm>
        <a:off x="400731" y="1478899"/>
        <a:ext cx="1110629" cy="877582"/>
      </dsp:txXfrm>
    </dsp:sp>
    <dsp:sp modelId="{E339FA9A-1588-4896-ACB2-5A5C32507D8E}">
      <dsp:nvSpPr>
        <dsp:cNvPr id="0" name=""/>
        <dsp:cNvSpPr/>
      </dsp:nvSpPr>
      <dsp:spPr>
        <a:xfrm rot="14400000">
          <a:off x="1512632" y="1459645"/>
          <a:ext cx="1834571" cy="474417"/>
        </a:xfrm>
        <a:prstGeom prst="leftArrow">
          <a:avLst>
            <a:gd name="adj1" fmla="val 60000"/>
            <a:gd name="adj2" fmla="val 50000"/>
          </a:avLst>
        </a:prstGeom>
        <a:gradFill rotWithShape="0">
          <a:gsLst>
            <a:gs pos="0">
              <a:schemeClr val="accent3">
                <a:hueOff val="903533"/>
                <a:satOff val="33333"/>
                <a:lumOff val="-4902"/>
                <a:alphaOff val="0"/>
                <a:lumMod val="110000"/>
                <a:satMod val="105000"/>
                <a:tint val="67000"/>
              </a:schemeClr>
            </a:gs>
            <a:gs pos="50000">
              <a:schemeClr val="accent3">
                <a:hueOff val="903533"/>
                <a:satOff val="33333"/>
                <a:lumOff val="-4902"/>
                <a:alphaOff val="0"/>
                <a:lumMod val="105000"/>
                <a:satMod val="103000"/>
                <a:tint val="73000"/>
              </a:schemeClr>
            </a:gs>
            <a:gs pos="100000">
              <a:schemeClr val="accent3">
                <a:hueOff val="903533"/>
                <a:satOff val="33333"/>
                <a:lumOff val="-4902"/>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FC927F9F-D919-4074-AD5E-66A881D0A5C2}">
      <dsp:nvSpPr>
        <dsp:cNvPr id="0" name=""/>
        <dsp:cNvSpPr/>
      </dsp:nvSpPr>
      <dsp:spPr>
        <a:xfrm>
          <a:off x="1388657" y="436367"/>
          <a:ext cx="1165235" cy="932188"/>
        </a:xfrm>
        <a:prstGeom prst="roundRect">
          <a:avLst>
            <a:gd name="adj" fmla="val 10000"/>
          </a:avLst>
        </a:prstGeom>
        <a:gradFill rotWithShape="0">
          <a:gsLst>
            <a:gs pos="0">
              <a:schemeClr val="accent3">
                <a:hueOff val="903533"/>
                <a:satOff val="33333"/>
                <a:lumOff val="-4902"/>
                <a:alphaOff val="0"/>
                <a:lumMod val="110000"/>
                <a:satMod val="105000"/>
                <a:tint val="67000"/>
              </a:schemeClr>
            </a:gs>
            <a:gs pos="50000">
              <a:schemeClr val="accent3">
                <a:hueOff val="903533"/>
                <a:satOff val="33333"/>
                <a:lumOff val="-4902"/>
                <a:alphaOff val="0"/>
                <a:lumMod val="105000"/>
                <a:satMod val="103000"/>
                <a:tint val="73000"/>
              </a:schemeClr>
            </a:gs>
            <a:gs pos="100000">
              <a:schemeClr val="accent3">
                <a:hueOff val="903533"/>
                <a:satOff val="33333"/>
                <a:lumOff val="-49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ES_tradnl" sz="1500" kern="1200">
              <a:latin typeface="Gotham Light" pitchFamily="50" charset="0"/>
            </a:rPr>
            <a:t>Sarampión</a:t>
          </a:r>
          <a:endParaRPr lang="es-ES" sz="1500" kern="1200" dirty="0">
            <a:latin typeface="Gotham Light" pitchFamily="50" charset="0"/>
          </a:endParaRPr>
        </a:p>
      </dsp:txBody>
      <dsp:txXfrm>
        <a:off x="1415960" y="463670"/>
        <a:ext cx="1110629" cy="877582"/>
      </dsp:txXfrm>
    </dsp:sp>
    <dsp:sp modelId="{9E60C48A-6156-42AD-96FF-327E5B6F2C6F}">
      <dsp:nvSpPr>
        <dsp:cNvPr id="0" name=""/>
        <dsp:cNvSpPr/>
      </dsp:nvSpPr>
      <dsp:spPr>
        <a:xfrm rot="16200000">
          <a:off x="2440818" y="1210939"/>
          <a:ext cx="1834571" cy="474417"/>
        </a:xfrm>
        <a:prstGeom prst="leftArrow">
          <a:avLst>
            <a:gd name="adj1" fmla="val 60000"/>
            <a:gd name="adj2" fmla="val 50000"/>
          </a:avLst>
        </a:prstGeom>
        <a:gradFill rotWithShape="0">
          <a:gsLst>
            <a:gs pos="0">
              <a:schemeClr val="accent3">
                <a:hueOff val="1355300"/>
                <a:satOff val="50000"/>
                <a:lumOff val="-7353"/>
                <a:alphaOff val="0"/>
                <a:lumMod val="110000"/>
                <a:satMod val="105000"/>
                <a:tint val="67000"/>
              </a:schemeClr>
            </a:gs>
            <a:gs pos="50000">
              <a:schemeClr val="accent3">
                <a:hueOff val="1355300"/>
                <a:satOff val="50000"/>
                <a:lumOff val="-7353"/>
                <a:alphaOff val="0"/>
                <a:lumMod val="105000"/>
                <a:satMod val="103000"/>
                <a:tint val="73000"/>
              </a:schemeClr>
            </a:gs>
            <a:gs pos="100000">
              <a:schemeClr val="accent3">
                <a:hueOff val="1355300"/>
                <a:satOff val="50000"/>
                <a:lumOff val="-735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986049EA-46F9-401A-88DA-136666BD7740}">
      <dsp:nvSpPr>
        <dsp:cNvPr id="0" name=""/>
        <dsp:cNvSpPr/>
      </dsp:nvSpPr>
      <dsp:spPr>
        <a:xfrm>
          <a:off x="2775486" y="64767"/>
          <a:ext cx="1165235" cy="932188"/>
        </a:xfrm>
        <a:prstGeom prst="roundRect">
          <a:avLst>
            <a:gd name="adj" fmla="val 10000"/>
          </a:avLst>
        </a:prstGeom>
        <a:gradFill rotWithShape="0">
          <a:gsLst>
            <a:gs pos="0">
              <a:schemeClr val="accent3">
                <a:hueOff val="1355300"/>
                <a:satOff val="50000"/>
                <a:lumOff val="-7353"/>
                <a:alphaOff val="0"/>
                <a:lumMod val="110000"/>
                <a:satMod val="105000"/>
                <a:tint val="67000"/>
              </a:schemeClr>
            </a:gs>
            <a:gs pos="50000">
              <a:schemeClr val="accent3">
                <a:hueOff val="1355300"/>
                <a:satOff val="50000"/>
                <a:lumOff val="-7353"/>
                <a:alphaOff val="0"/>
                <a:lumMod val="105000"/>
                <a:satMod val="103000"/>
                <a:tint val="73000"/>
              </a:schemeClr>
            </a:gs>
            <a:gs pos="100000">
              <a:schemeClr val="accent3">
                <a:hueOff val="1355300"/>
                <a:satOff val="50000"/>
                <a:lumOff val="-7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ES_tradnl" sz="1500" kern="1200">
              <a:latin typeface="Gotham Light" pitchFamily="50" charset="0"/>
            </a:rPr>
            <a:t>Tétanos neonatal</a:t>
          </a:r>
          <a:endParaRPr lang="es-ES" sz="1500" kern="1200" dirty="0">
            <a:latin typeface="Gotham Light" pitchFamily="50" charset="0"/>
          </a:endParaRPr>
        </a:p>
      </dsp:txBody>
      <dsp:txXfrm>
        <a:off x="2802789" y="92070"/>
        <a:ext cx="1110629" cy="877582"/>
      </dsp:txXfrm>
    </dsp:sp>
    <dsp:sp modelId="{C67FC001-24C4-45AF-A927-DF6E14E104D9}">
      <dsp:nvSpPr>
        <dsp:cNvPr id="0" name=""/>
        <dsp:cNvSpPr/>
      </dsp:nvSpPr>
      <dsp:spPr>
        <a:xfrm rot="18000000">
          <a:off x="3369003" y="1459645"/>
          <a:ext cx="1834571" cy="474417"/>
        </a:xfrm>
        <a:prstGeom prst="leftArrow">
          <a:avLst>
            <a:gd name="adj1" fmla="val 60000"/>
            <a:gd name="adj2" fmla="val 50000"/>
          </a:avLst>
        </a:prstGeom>
        <a:gradFill rotWithShape="0">
          <a:gsLst>
            <a:gs pos="0">
              <a:schemeClr val="accent3">
                <a:hueOff val="1807066"/>
                <a:satOff val="66667"/>
                <a:lumOff val="-9804"/>
                <a:alphaOff val="0"/>
                <a:lumMod val="110000"/>
                <a:satMod val="105000"/>
                <a:tint val="67000"/>
              </a:schemeClr>
            </a:gs>
            <a:gs pos="50000">
              <a:schemeClr val="accent3">
                <a:hueOff val="1807066"/>
                <a:satOff val="66667"/>
                <a:lumOff val="-9804"/>
                <a:alphaOff val="0"/>
                <a:lumMod val="105000"/>
                <a:satMod val="103000"/>
                <a:tint val="73000"/>
              </a:schemeClr>
            </a:gs>
            <a:gs pos="100000">
              <a:schemeClr val="accent3">
                <a:hueOff val="1807066"/>
                <a:satOff val="66667"/>
                <a:lumOff val="-980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DF431CD1-DB8D-4F79-A7A5-13A50A860839}">
      <dsp:nvSpPr>
        <dsp:cNvPr id="0" name=""/>
        <dsp:cNvSpPr/>
      </dsp:nvSpPr>
      <dsp:spPr>
        <a:xfrm>
          <a:off x="4162314" y="436367"/>
          <a:ext cx="1165235" cy="932188"/>
        </a:xfrm>
        <a:prstGeom prst="roundRect">
          <a:avLst>
            <a:gd name="adj" fmla="val 10000"/>
          </a:avLst>
        </a:prstGeom>
        <a:gradFill rotWithShape="0">
          <a:gsLst>
            <a:gs pos="0">
              <a:schemeClr val="accent3">
                <a:hueOff val="1807066"/>
                <a:satOff val="66667"/>
                <a:lumOff val="-9804"/>
                <a:alphaOff val="0"/>
                <a:lumMod val="110000"/>
                <a:satMod val="105000"/>
                <a:tint val="67000"/>
              </a:schemeClr>
            </a:gs>
            <a:gs pos="50000">
              <a:schemeClr val="accent3">
                <a:hueOff val="1807066"/>
                <a:satOff val="66667"/>
                <a:lumOff val="-9804"/>
                <a:alphaOff val="0"/>
                <a:lumMod val="105000"/>
                <a:satMod val="103000"/>
                <a:tint val="73000"/>
              </a:schemeClr>
            </a:gs>
            <a:gs pos="100000">
              <a:schemeClr val="accent3">
                <a:hueOff val="1807066"/>
                <a:satOff val="66667"/>
                <a:lumOff val="-9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ES_tradnl" sz="1500" kern="1200">
              <a:latin typeface="Gotham Light" pitchFamily="50" charset="0"/>
            </a:rPr>
            <a:t>Sífilis congénita</a:t>
          </a:r>
          <a:endParaRPr lang="es-ES" sz="1500" kern="1200" dirty="0">
            <a:latin typeface="Gotham Light" pitchFamily="50" charset="0"/>
          </a:endParaRPr>
        </a:p>
      </dsp:txBody>
      <dsp:txXfrm>
        <a:off x="4189617" y="463670"/>
        <a:ext cx="1110629" cy="877582"/>
      </dsp:txXfrm>
    </dsp:sp>
    <dsp:sp modelId="{6D721600-A46D-43A5-9BFB-5A5EE8261F37}">
      <dsp:nvSpPr>
        <dsp:cNvPr id="0" name=""/>
        <dsp:cNvSpPr/>
      </dsp:nvSpPr>
      <dsp:spPr>
        <a:xfrm rot="19800000">
          <a:off x="4048482" y="2139124"/>
          <a:ext cx="1834571" cy="474417"/>
        </a:xfrm>
        <a:prstGeom prst="leftArrow">
          <a:avLst>
            <a:gd name="adj1" fmla="val 60000"/>
            <a:gd name="adj2" fmla="val 50000"/>
          </a:avLst>
        </a:prstGeom>
        <a:gradFill rotWithShape="0">
          <a:gsLst>
            <a:gs pos="0">
              <a:schemeClr val="accent3">
                <a:hueOff val="2258833"/>
                <a:satOff val="83333"/>
                <a:lumOff val="-12255"/>
                <a:alphaOff val="0"/>
                <a:lumMod val="110000"/>
                <a:satMod val="105000"/>
                <a:tint val="67000"/>
              </a:schemeClr>
            </a:gs>
            <a:gs pos="50000">
              <a:schemeClr val="accent3">
                <a:hueOff val="2258833"/>
                <a:satOff val="83333"/>
                <a:lumOff val="-12255"/>
                <a:alphaOff val="0"/>
                <a:lumMod val="105000"/>
                <a:satMod val="103000"/>
                <a:tint val="73000"/>
              </a:schemeClr>
            </a:gs>
            <a:gs pos="100000">
              <a:schemeClr val="accent3">
                <a:hueOff val="2258833"/>
                <a:satOff val="83333"/>
                <a:lumOff val="-1225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71BD70B-DB19-47FA-964A-211348EB9815}">
      <dsp:nvSpPr>
        <dsp:cNvPr id="0" name=""/>
        <dsp:cNvSpPr/>
      </dsp:nvSpPr>
      <dsp:spPr>
        <a:xfrm>
          <a:off x="5177543" y="1451596"/>
          <a:ext cx="1165235" cy="932188"/>
        </a:xfrm>
        <a:prstGeom prst="roundRect">
          <a:avLst>
            <a:gd name="adj" fmla="val 10000"/>
          </a:avLst>
        </a:prstGeom>
        <a:gradFill rotWithShape="0">
          <a:gsLst>
            <a:gs pos="0">
              <a:schemeClr val="accent3">
                <a:hueOff val="2258833"/>
                <a:satOff val="83333"/>
                <a:lumOff val="-12255"/>
                <a:alphaOff val="0"/>
                <a:lumMod val="110000"/>
                <a:satMod val="105000"/>
                <a:tint val="67000"/>
              </a:schemeClr>
            </a:gs>
            <a:gs pos="50000">
              <a:schemeClr val="accent3">
                <a:hueOff val="2258833"/>
                <a:satOff val="83333"/>
                <a:lumOff val="-12255"/>
                <a:alphaOff val="0"/>
                <a:lumMod val="105000"/>
                <a:satMod val="103000"/>
                <a:tint val="73000"/>
              </a:schemeClr>
            </a:gs>
            <a:gs pos="100000">
              <a:schemeClr val="accent3">
                <a:hueOff val="2258833"/>
                <a:satOff val="83333"/>
                <a:lumOff val="-1225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ES_tradnl" sz="1500" kern="1200">
              <a:latin typeface="Gotham Light" pitchFamily="50" charset="0"/>
            </a:rPr>
            <a:t>Rabia humana</a:t>
          </a:r>
          <a:endParaRPr lang="es-ES" sz="1500" kern="1200" dirty="0">
            <a:latin typeface="Gotham Light" pitchFamily="50" charset="0"/>
          </a:endParaRPr>
        </a:p>
      </dsp:txBody>
      <dsp:txXfrm>
        <a:off x="5204846" y="1478899"/>
        <a:ext cx="1110629" cy="877582"/>
      </dsp:txXfrm>
    </dsp:sp>
    <dsp:sp modelId="{52D2D6A0-E7AF-4AA2-A671-14171BB52201}">
      <dsp:nvSpPr>
        <dsp:cNvPr id="0" name=""/>
        <dsp:cNvSpPr/>
      </dsp:nvSpPr>
      <dsp:spPr>
        <a:xfrm>
          <a:off x="4297189" y="3067310"/>
          <a:ext cx="1834571" cy="474417"/>
        </a:xfrm>
        <a:prstGeom prst="leftArrow">
          <a:avLst>
            <a:gd name="adj1" fmla="val 60000"/>
            <a:gd name="adj2" fmla="val 50000"/>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D6DBE17C-1FA2-47DB-A30F-1B75370CFEB4}">
      <dsp:nvSpPr>
        <dsp:cNvPr id="0" name=""/>
        <dsp:cNvSpPr/>
      </dsp:nvSpPr>
      <dsp:spPr>
        <a:xfrm>
          <a:off x="5549142" y="2838424"/>
          <a:ext cx="1165235" cy="932188"/>
        </a:xfrm>
        <a:prstGeom prst="roundRect">
          <a:avLst>
            <a:gd name="adj" fmla="val 10000"/>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ES_tradnl" sz="1500" kern="1200">
              <a:latin typeface="Gotham Light" pitchFamily="50" charset="0"/>
            </a:rPr>
            <a:t>Lepra</a:t>
          </a:r>
          <a:endParaRPr lang="es-ES" sz="1500" kern="1200" dirty="0">
            <a:latin typeface="Gotham Light" pitchFamily="50" charset="0"/>
          </a:endParaRPr>
        </a:p>
      </dsp:txBody>
      <dsp:txXfrm>
        <a:off x="5576445" y="2865727"/>
        <a:ext cx="1110629" cy="8775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98618-4C35-426C-A711-D1777B0AB709}">
      <dsp:nvSpPr>
        <dsp:cNvPr id="0" name=""/>
        <dsp:cNvSpPr/>
      </dsp:nvSpPr>
      <dsp:spPr>
        <a:xfrm>
          <a:off x="2681812" y="2480797"/>
          <a:ext cx="2043325" cy="20433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_tradnl" sz="1800" b="1" kern="1200" dirty="0">
              <a:solidFill>
                <a:schemeClr val="tx1"/>
              </a:solidFill>
              <a:latin typeface="Gotham Light" pitchFamily="50" charset="0"/>
            </a:rPr>
            <a:t>Control Internacional</a:t>
          </a:r>
          <a:endParaRPr lang="es-ES" sz="1800" b="1" kern="1200" dirty="0">
            <a:solidFill>
              <a:schemeClr val="tx1"/>
            </a:solidFill>
            <a:latin typeface="Gotham Light" pitchFamily="50" charset="0"/>
          </a:endParaRPr>
        </a:p>
      </dsp:txBody>
      <dsp:txXfrm>
        <a:off x="2981050" y="2780035"/>
        <a:ext cx="1444849" cy="1444849"/>
      </dsp:txXfrm>
    </dsp:sp>
    <dsp:sp modelId="{EAED6EB2-52A6-4038-8DCA-3CC1F9160881}">
      <dsp:nvSpPr>
        <dsp:cNvPr id="0" name=""/>
        <dsp:cNvSpPr/>
      </dsp:nvSpPr>
      <dsp:spPr>
        <a:xfrm rot="11706186">
          <a:off x="860526" y="2685175"/>
          <a:ext cx="1787024" cy="582347"/>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DD09DE-AEBF-462D-B00C-77B460B76674}">
      <dsp:nvSpPr>
        <dsp:cNvPr id="0" name=""/>
        <dsp:cNvSpPr/>
      </dsp:nvSpPr>
      <dsp:spPr>
        <a:xfrm>
          <a:off x="-79189" y="1967075"/>
          <a:ext cx="1941159" cy="155292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s-ES_tradnl" sz="1600" b="0" kern="1200" dirty="0">
              <a:solidFill>
                <a:schemeClr val="tx1"/>
              </a:solidFill>
              <a:latin typeface="Gotham Light" pitchFamily="50" charset="0"/>
            </a:rPr>
            <a:t> </a:t>
          </a:r>
          <a:r>
            <a:rPr lang="es-ES_tradnl" sz="2400" b="0" kern="1200" dirty="0">
              <a:solidFill>
                <a:schemeClr val="tx1"/>
              </a:solidFill>
              <a:latin typeface="Gotham Light" pitchFamily="50" charset="0"/>
            </a:rPr>
            <a:t>Peste</a:t>
          </a:r>
        </a:p>
      </dsp:txBody>
      <dsp:txXfrm>
        <a:off x="-33705" y="2012559"/>
        <a:ext cx="1850191" cy="1461959"/>
      </dsp:txXfrm>
    </dsp:sp>
    <dsp:sp modelId="{9E6C2B19-8806-4FDC-985F-6028C7DACB60}">
      <dsp:nvSpPr>
        <dsp:cNvPr id="0" name=""/>
        <dsp:cNvSpPr/>
      </dsp:nvSpPr>
      <dsp:spPr>
        <a:xfrm rot="14700000">
          <a:off x="1957600" y="1381959"/>
          <a:ext cx="1785693" cy="582347"/>
        </a:xfrm>
        <a:prstGeom prst="leftArrow">
          <a:avLst>
            <a:gd name="adj1" fmla="val 60000"/>
            <a:gd name="adj2" fmla="val 50000"/>
          </a:avLst>
        </a:prstGeom>
        <a:solidFill>
          <a:schemeClr val="accent2">
            <a:hueOff val="-485121"/>
            <a:satOff val="-27976"/>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F57129-8D67-430F-8F8C-40591622A2FB}">
      <dsp:nvSpPr>
        <dsp:cNvPr id="0" name=""/>
        <dsp:cNvSpPr/>
      </dsp:nvSpPr>
      <dsp:spPr>
        <a:xfrm>
          <a:off x="1502533" y="87476"/>
          <a:ext cx="1941159" cy="1552927"/>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s-ES" sz="2400" b="0" kern="1200" dirty="0">
              <a:solidFill>
                <a:schemeClr val="tx1"/>
              </a:solidFill>
              <a:latin typeface="Gotham Light" pitchFamily="50" charset="0"/>
            </a:rPr>
            <a:t>Cólera</a:t>
          </a:r>
        </a:p>
      </dsp:txBody>
      <dsp:txXfrm>
        <a:off x="1548017" y="132960"/>
        <a:ext cx="1850191" cy="1461959"/>
      </dsp:txXfrm>
    </dsp:sp>
    <dsp:sp modelId="{9E60C48A-6156-42AD-96FF-327E5B6F2C6F}">
      <dsp:nvSpPr>
        <dsp:cNvPr id="0" name=""/>
        <dsp:cNvSpPr/>
      </dsp:nvSpPr>
      <dsp:spPr>
        <a:xfrm rot="17686392">
          <a:off x="3634492" y="1336850"/>
          <a:ext cx="1868063" cy="582347"/>
        </a:xfrm>
        <a:prstGeom prst="leftArrow">
          <a:avLst>
            <a:gd name="adj1" fmla="val 60000"/>
            <a:gd name="adj2" fmla="val 50000"/>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6049EA-46F9-401A-88DA-136666BD7740}">
      <dsp:nvSpPr>
        <dsp:cNvPr id="0" name=""/>
        <dsp:cNvSpPr/>
      </dsp:nvSpPr>
      <dsp:spPr>
        <a:xfrm>
          <a:off x="4074400" y="217757"/>
          <a:ext cx="1771017" cy="1124381"/>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s-ES_tradnl" sz="2400" b="0" kern="1200" dirty="0">
              <a:solidFill>
                <a:schemeClr val="tx1"/>
              </a:solidFill>
              <a:latin typeface="Gotham Light" pitchFamily="50" charset="0"/>
            </a:rPr>
            <a:t>Fiebre amarilla</a:t>
          </a:r>
          <a:endParaRPr lang="es-ES" sz="2400" b="0" kern="1200" dirty="0">
            <a:solidFill>
              <a:schemeClr val="tx1"/>
            </a:solidFill>
            <a:latin typeface="Gotham Light" pitchFamily="50" charset="0"/>
          </a:endParaRPr>
        </a:p>
      </dsp:txBody>
      <dsp:txXfrm>
        <a:off x="4107332" y="250689"/>
        <a:ext cx="1705153" cy="1058517"/>
      </dsp:txXfrm>
    </dsp:sp>
    <dsp:sp modelId="{F96C2C67-3977-4824-9C78-A72CB4DCF0B0}">
      <dsp:nvSpPr>
        <dsp:cNvPr id="0" name=""/>
        <dsp:cNvSpPr/>
      </dsp:nvSpPr>
      <dsp:spPr>
        <a:xfrm rot="20700000">
          <a:off x="4760291" y="2688876"/>
          <a:ext cx="1785693" cy="582347"/>
        </a:xfrm>
        <a:prstGeom prst="lef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0DF5E0-1C42-4828-8CFF-AAA768645CFE}">
      <dsp:nvSpPr>
        <dsp:cNvPr id="0" name=""/>
        <dsp:cNvSpPr/>
      </dsp:nvSpPr>
      <dsp:spPr>
        <a:xfrm>
          <a:off x="5384059" y="1972500"/>
          <a:ext cx="2263003" cy="1552927"/>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s-ES" sz="2400" b="0" kern="1200" dirty="0">
              <a:solidFill>
                <a:schemeClr val="tx1"/>
              </a:solidFill>
              <a:latin typeface="Gotham Light" pitchFamily="50" charset="0"/>
            </a:rPr>
            <a:t>Fiebres hemorrágicas (del Ébola, de Marburgo)</a:t>
          </a:r>
        </a:p>
      </dsp:txBody>
      <dsp:txXfrm>
        <a:off x="5429543" y="2017984"/>
        <a:ext cx="2172035" cy="14619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8700D-6FD3-4C1F-A4AB-2304FF58310F}">
      <dsp:nvSpPr>
        <dsp:cNvPr id="0" name=""/>
        <dsp:cNvSpPr/>
      </dsp:nvSpPr>
      <dsp:spPr>
        <a:xfrm>
          <a:off x="0" y="-166718"/>
          <a:ext cx="2505626" cy="105881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CO" sz="2200" b="1" kern="1200" dirty="0">
              <a:effectLst>
                <a:outerShdw blurRad="38100" dist="38100" dir="2700000" algn="tl">
                  <a:srgbClr val="000000">
                    <a:alpha val="43137"/>
                  </a:srgbClr>
                </a:outerShdw>
              </a:effectLst>
              <a:latin typeface="+mn-lt"/>
            </a:rPr>
            <a:t>Zoonosis</a:t>
          </a:r>
          <a:endParaRPr lang="es-ES" sz="2200" b="1" kern="1200" dirty="0">
            <a:effectLst>
              <a:outerShdw blurRad="38100" dist="38100" dir="2700000" algn="tl">
                <a:srgbClr val="000000">
                  <a:alpha val="43137"/>
                </a:srgbClr>
              </a:outerShdw>
            </a:effectLst>
            <a:latin typeface="+mn-lt"/>
          </a:endParaRPr>
        </a:p>
      </dsp:txBody>
      <dsp:txXfrm>
        <a:off x="0" y="-166718"/>
        <a:ext cx="2505626" cy="1058812"/>
      </dsp:txXfrm>
    </dsp:sp>
    <dsp:sp modelId="{3AF9C4F4-15E0-4CFF-A11C-51EEEAA6B893}">
      <dsp:nvSpPr>
        <dsp:cNvPr id="0" name=""/>
        <dsp:cNvSpPr/>
      </dsp:nvSpPr>
      <dsp:spPr>
        <a:xfrm>
          <a:off x="741" y="459457"/>
          <a:ext cx="2505626" cy="3100346"/>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CO" sz="1500" kern="1200" dirty="0">
              <a:latin typeface="+mn-lt"/>
            </a:rPr>
            <a:t>Accidente ofídico</a:t>
          </a:r>
          <a:endParaRPr lang="es-ES" sz="1500" kern="1200" dirty="0">
            <a:latin typeface="+mn-lt"/>
          </a:endParaRPr>
        </a:p>
        <a:p>
          <a:pPr marL="114300" lvl="1" indent="-114300" algn="l" defTabSz="666750">
            <a:lnSpc>
              <a:spcPct val="90000"/>
            </a:lnSpc>
            <a:spcBef>
              <a:spcPct val="0"/>
            </a:spcBef>
            <a:spcAft>
              <a:spcPct val="15000"/>
            </a:spcAft>
            <a:buChar char="•"/>
          </a:pPr>
          <a:r>
            <a:rPr lang="es-ES" sz="1500" kern="1200" dirty="0">
              <a:latin typeface="+mn-lt"/>
            </a:rPr>
            <a:t>APTR</a:t>
          </a:r>
        </a:p>
        <a:p>
          <a:pPr marL="114300" lvl="1" indent="-114300" algn="l" defTabSz="666750">
            <a:lnSpc>
              <a:spcPct val="90000"/>
            </a:lnSpc>
            <a:spcBef>
              <a:spcPct val="0"/>
            </a:spcBef>
            <a:spcAft>
              <a:spcPct val="15000"/>
            </a:spcAft>
            <a:buChar char="•"/>
          </a:pPr>
          <a:r>
            <a:rPr lang="es-CO" sz="1500" kern="1200" dirty="0">
              <a:latin typeface="+mn-lt"/>
            </a:rPr>
            <a:t>Encefalitis</a:t>
          </a:r>
          <a:endParaRPr lang="es-ES" sz="1500" kern="1200" dirty="0">
            <a:latin typeface="+mn-lt"/>
          </a:endParaRPr>
        </a:p>
        <a:p>
          <a:pPr marL="114300" lvl="1" indent="-114300" algn="l" defTabSz="666750">
            <a:lnSpc>
              <a:spcPct val="90000"/>
            </a:lnSpc>
            <a:spcBef>
              <a:spcPct val="0"/>
            </a:spcBef>
            <a:spcAft>
              <a:spcPct val="15000"/>
            </a:spcAft>
            <a:buChar char="•"/>
          </a:pPr>
          <a:r>
            <a:rPr lang="es-CO" sz="1500" kern="1200" dirty="0">
              <a:latin typeface="+mn-lt"/>
            </a:rPr>
            <a:t>Leptospirosis</a:t>
          </a:r>
          <a:endParaRPr lang="es-ES" sz="1500" kern="1200" dirty="0">
            <a:latin typeface="+mn-lt"/>
          </a:endParaRPr>
        </a:p>
        <a:p>
          <a:pPr marL="114300" lvl="1" indent="-114300" algn="l" defTabSz="666750">
            <a:lnSpc>
              <a:spcPct val="90000"/>
            </a:lnSpc>
            <a:spcBef>
              <a:spcPct val="0"/>
            </a:spcBef>
            <a:spcAft>
              <a:spcPct val="15000"/>
            </a:spcAft>
            <a:buChar char="•"/>
          </a:pPr>
          <a:r>
            <a:rPr lang="es-CO" sz="1500" kern="1200" dirty="0">
              <a:latin typeface="+mn-lt"/>
            </a:rPr>
            <a:t>Peste</a:t>
          </a:r>
          <a:endParaRPr lang="es-ES" sz="1500" kern="1200" dirty="0">
            <a:latin typeface="+mn-lt"/>
          </a:endParaRPr>
        </a:p>
        <a:p>
          <a:pPr marL="114300" lvl="1" indent="-114300" algn="l" defTabSz="666750">
            <a:lnSpc>
              <a:spcPct val="90000"/>
            </a:lnSpc>
            <a:spcBef>
              <a:spcPct val="0"/>
            </a:spcBef>
            <a:spcAft>
              <a:spcPct val="15000"/>
            </a:spcAft>
            <a:buChar char="•"/>
          </a:pPr>
          <a:r>
            <a:rPr lang="es-CO" sz="1500" kern="1200" dirty="0">
              <a:latin typeface="+mn-lt"/>
            </a:rPr>
            <a:t>Rabia Humana y animal</a:t>
          </a:r>
          <a:endParaRPr lang="es-ES" sz="1500" kern="1200" dirty="0">
            <a:latin typeface="+mn-lt"/>
          </a:endParaRPr>
        </a:p>
        <a:p>
          <a:pPr marL="114300" lvl="1" indent="-114300" algn="l" defTabSz="666750">
            <a:lnSpc>
              <a:spcPct val="90000"/>
            </a:lnSpc>
            <a:spcBef>
              <a:spcPct val="0"/>
            </a:spcBef>
            <a:spcAft>
              <a:spcPct val="15000"/>
            </a:spcAft>
            <a:buChar char="•"/>
          </a:pPr>
          <a:r>
            <a:rPr lang="es-CO" sz="1500" kern="1200" dirty="0">
              <a:latin typeface="+mn-lt"/>
            </a:rPr>
            <a:t>Tifus</a:t>
          </a:r>
          <a:endParaRPr lang="es-ES" sz="1500" kern="1200" dirty="0">
            <a:latin typeface="+mn-lt"/>
          </a:endParaRPr>
        </a:p>
      </dsp:txBody>
      <dsp:txXfrm>
        <a:off x="741" y="459457"/>
        <a:ext cx="2505626" cy="3100346"/>
      </dsp:txXfrm>
    </dsp:sp>
    <dsp:sp modelId="{FDDCF627-21EC-4B7B-B650-27797155798F}">
      <dsp:nvSpPr>
        <dsp:cNvPr id="0" name=""/>
        <dsp:cNvSpPr/>
      </dsp:nvSpPr>
      <dsp:spPr>
        <a:xfrm>
          <a:off x="3061573" y="-273667"/>
          <a:ext cx="2654235" cy="1061694"/>
        </a:xfrm>
        <a:prstGeom prst="rect">
          <a:avLst/>
        </a:prstGeom>
        <a:solidFill>
          <a:schemeClr val="accent3">
            <a:hueOff val="1355300"/>
            <a:satOff val="50000"/>
            <a:lumOff val="-7353"/>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CO" sz="2200" b="1" kern="1200" dirty="0">
              <a:effectLst>
                <a:outerShdw blurRad="38100" dist="38100" dir="2700000" algn="tl">
                  <a:srgbClr val="000000">
                    <a:alpha val="43137"/>
                  </a:srgbClr>
                </a:outerShdw>
              </a:effectLst>
              <a:latin typeface="+mn-lt"/>
            </a:rPr>
            <a:t>Inmunoprevenibles</a:t>
          </a:r>
          <a:endParaRPr lang="es-ES" sz="2200" b="1" kern="1200" dirty="0">
            <a:effectLst>
              <a:outerShdw blurRad="38100" dist="38100" dir="2700000" algn="tl">
                <a:srgbClr val="000000">
                  <a:alpha val="43137"/>
                </a:srgbClr>
              </a:outerShdw>
            </a:effectLst>
            <a:latin typeface="+mn-lt"/>
          </a:endParaRPr>
        </a:p>
      </dsp:txBody>
      <dsp:txXfrm>
        <a:off x="3061573" y="-273667"/>
        <a:ext cx="2654235" cy="1061694"/>
      </dsp:txXfrm>
    </dsp:sp>
    <dsp:sp modelId="{7DEE3510-BD1D-4B60-9CF6-90610836A012}">
      <dsp:nvSpPr>
        <dsp:cNvPr id="0" name=""/>
        <dsp:cNvSpPr/>
      </dsp:nvSpPr>
      <dsp:spPr>
        <a:xfrm>
          <a:off x="3026995" y="446474"/>
          <a:ext cx="2728852" cy="3246125"/>
        </a:xfrm>
        <a:prstGeom prst="rect">
          <a:avLst/>
        </a:prstGeom>
        <a:solidFill>
          <a:schemeClr val="accent3">
            <a:tint val="40000"/>
            <a:alpha val="90000"/>
            <a:hueOff val="1014570"/>
            <a:satOff val="50000"/>
            <a:lumOff val="890"/>
            <a:alphaOff val="0"/>
          </a:schemeClr>
        </a:solidFill>
        <a:ln w="12700" cap="flat" cmpd="sng" algn="ctr">
          <a:solidFill>
            <a:schemeClr val="accent3">
              <a:tint val="40000"/>
              <a:alpha val="90000"/>
              <a:hueOff val="1014570"/>
              <a:satOff val="50000"/>
              <a:lumOff val="8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CO" sz="1400" kern="1200" dirty="0">
              <a:latin typeface="+mn-lt"/>
            </a:rPr>
            <a:t>Difteria</a:t>
          </a:r>
          <a:endParaRPr lang="es-ES" sz="1400" kern="1200" dirty="0">
            <a:latin typeface="+mn-lt"/>
          </a:endParaRPr>
        </a:p>
        <a:p>
          <a:pPr marL="114300" lvl="1" indent="-114300" algn="l" defTabSz="622300">
            <a:lnSpc>
              <a:spcPct val="90000"/>
            </a:lnSpc>
            <a:spcBef>
              <a:spcPct val="0"/>
            </a:spcBef>
            <a:spcAft>
              <a:spcPct val="15000"/>
            </a:spcAft>
            <a:buChar char="•"/>
          </a:pPr>
          <a:r>
            <a:rPr lang="es-CO" sz="1400" kern="1200" dirty="0">
              <a:latin typeface="+mn-lt"/>
            </a:rPr>
            <a:t>ESAVI grave</a:t>
          </a:r>
          <a:endParaRPr lang="es-ES" sz="1400" kern="1200" dirty="0">
            <a:latin typeface="+mn-lt"/>
          </a:endParaRPr>
        </a:p>
        <a:p>
          <a:pPr marL="114300" lvl="1" indent="-114300" algn="l" defTabSz="622300">
            <a:lnSpc>
              <a:spcPct val="90000"/>
            </a:lnSpc>
            <a:spcBef>
              <a:spcPct val="0"/>
            </a:spcBef>
            <a:spcAft>
              <a:spcPct val="15000"/>
            </a:spcAft>
            <a:buChar char="•"/>
          </a:pPr>
          <a:r>
            <a:rPr lang="es-CO" sz="1400" kern="1200" dirty="0">
              <a:latin typeface="+mn-lt"/>
            </a:rPr>
            <a:t>ESI-IRAG</a:t>
          </a:r>
          <a:endParaRPr lang="es-ES" sz="1400" kern="1200" dirty="0">
            <a:latin typeface="+mn-lt"/>
          </a:endParaRPr>
        </a:p>
        <a:p>
          <a:pPr marL="114300" lvl="1" indent="-114300" algn="l" defTabSz="622300">
            <a:lnSpc>
              <a:spcPct val="90000"/>
            </a:lnSpc>
            <a:spcBef>
              <a:spcPct val="0"/>
            </a:spcBef>
            <a:spcAft>
              <a:spcPct val="15000"/>
            </a:spcAft>
            <a:buChar char="•"/>
          </a:pPr>
          <a:r>
            <a:rPr lang="es-CO" sz="1400" kern="1200" dirty="0">
              <a:latin typeface="+mn-lt"/>
            </a:rPr>
            <a:t>Lepra</a:t>
          </a:r>
          <a:endParaRPr lang="es-ES" sz="1400" kern="1200" dirty="0">
            <a:latin typeface="+mn-lt"/>
          </a:endParaRPr>
        </a:p>
        <a:p>
          <a:pPr marL="114300" lvl="1" indent="-114300" algn="l" defTabSz="622300">
            <a:lnSpc>
              <a:spcPct val="90000"/>
            </a:lnSpc>
            <a:spcBef>
              <a:spcPct val="0"/>
            </a:spcBef>
            <a:spcAft>
              <a:spcPct val="15000"/>
            </a:spcAft>
            <a:buChar char="•"/>
          </a:pPr>
          <a:r>
            <a:rPr lang="es-CO" sz="1400" kern="1200" dirty="0">
              <a:latin typeface="+mn-lt"/>
            </a:rPr>
            <a:t>Meningitis</a:t>
          </a:r>
          <a:endParaRPr lang="es-ES" sz="1400" kern="1200" dirty="0">
            <a:latin typeface="+mn-lt"/>
          </a:endParaRPr>
        </a:p>
        <a:p>
          <a:pPr marL="114300" lvl="1" indent="-114300" algn="l" defTabSz="622300">
            <a:lnSpc>
              <a:spcPct val="90000"/>
            </a:lnSpc>
            <a:spcBef>
              <a:spcPct val="0"/>
            </a:spcBef>
            <a:spcAft>
              <a:spcPct val="15000"/>
            </a:spcAft>
            <a:buChar char="•"/>
          </a:pPr>
          <a:r>
            <a:rPr lang="es-CO" sz="1400" kern="1200" dirty="0">
              <a:latin typeface="+mn-lt"/>
            </a:rPr>
            <a:t>Parotiditis</a:t>
          </a:r>
          <a:endParaRPr lang="es-ES" sz="1400" kern="1200" dirty="0">
            <a:latin typeface="+mn-lt"/>
          </a:endParaRPr>
        </a:p>
        <a:p>
          <a:pPr marL="114300" lvl="1" indent="-114300" algn="l" defTabSz="622300">
            <a:lnSpc>
              <a:spcPct val="90000"/>
            </a:lnSpc>
            <a:spcBef>
              <a:spcPct val="0"/>
            </a:spcBef>
            <a:spcAft>
              <a:spcPct val="15000"/>
            </a:spcAft>
            <a:buChar char="•"/>
          </a:pPr>
          <a:r>
            <a:rPr lang="es-CO" sz="1400" kern="1200" dirty="0">
              <a:latin typeface="+mn-lt"/>
            </a:rPr>
            <a:t>PFA</a:t>
          </a:r>
          <a:endParaRPr lang="es-ES" sz="1400" kern="1200" dirty="0">
            <a:latin typeface="+mn-lt"/>
          </a:endParaRPr>
        </a:p>
        <a:p>
          <a:pPr marL="114300" lvl="1" indent="-114300" algn="l" defTabSz="622300">
            <a:lnSpc>
              <a:spcPct val="90000"/>
            </a:lnSpc>
            <a:spcBef>
              <a:spcPct val="0"/>
            </a:spcBef>
            <a:spcAft>
              <a:spcPct val="15000"/>
            </a:spcAft>
            <a:buChar char="•"/>
          </a:pPr>
          <a:r>
            <a:rPr lang="es-CO" sz="1400" kern="1200" dirty="0">
              <a:latin typeface="+mn-lt"/>
            </a:rPr>
            <a:t>Sarampión</a:t>
          </a:r>
          <a:endParaRPr lang="es-ES" sz="1400" kern="1200" dirty="0">
            <a:latin typeface="+mn-lt"/>
          </a:endParaRPr>
        </a:p>
        <a:p>
          <a:pPr marL="114300" lvl="1" indent="-114300" algn="l" defTabSz="622300">
            <a:lnSpc>
              <a:spcPct val="90000"/>
            </a:lnSpc>
            <a:spcBef>
              <a:spcPct val="0"/>
            </a:spcBef>
            <a:spcAft>
              <a:spcPct val="15000"/>
            </a:spcAft>
            <a:buChar char="•"/>
          </a:pPr>
          <a:r>
            <a:rPr lang="es-CO" sz="1400" kern="1200" dirty="0">
              <a:latin typeface="+mn-lt"/>
            </a:rPr>
            <a:t>Rubeola</a:t>
          </a:r>
          <a:endParaRPr lang="es-ES" sz="1400" kern="1200" dirty="0">
            <a:latin typeface="+mn-lt"/>
          </a:endParaRPr>
        </a:p>
        <a:p>
          <a:pPr marL="114300" lvl="1" indent="-114300" algn="l" defTabSz="622300">
            <a:lnSpc>
              <a:spcPct val="90000"/>
            </a:lnSpc>
            <a:spcBef>
              <a:spcPct val="0"/>
            </a:spcBef>
            <a:spcAft>
              <a:spcPct val="15000"/>
            </a:spcAft>
            <a:buChar char="•"/>
          </a:pPr>
          <a:r>
            <a:rPr lang="es-CO" sz="1400" kern="1200" dirty="0">
              <a:latin typeface="+mn-lt"/>
            </a:rPr>
            <a:t>SRC</a:t>
          </a:r>
          <a:endParaRPr lang="es-ES" sz="1400" kern="1200" dirty="0">
            <a:latin typeface="+mn-lt"/>
          </a:endParaRPr>
        </a:p>
        <a:p>
          <a:pPr marL="114300" lvl="1" indent="-114300" algn="l" defTabSz="622300">
            <a:lnSpc>
              <a:spcPct val="90000"/>
            </a:lnSpc>
            <a:spcBef>
              <a:spcPct val="0"/>
            </a:spcBef>
            <a:spcAft>
              <a:spcPct val="15000"/>
            </a:spcAft>
            <a:buChar char="•"/>
          </a:pPr>
          <a:r>
            <a:rPr lang="es-CO" sz="1400" kern="1200" dirty="0">
              <a:latin typeface="+mn-lt"/>
            </a:rPr>
            <a:t>Tétanos (accidental y neonatal)</a:t>
          </a:r>
          <a:endParaRPr lang="es-ES" sz="1400" kern="1200" dirty="0">
            <a:latin typeface="+mn-lt"/>
          </a:endParaRPr>
        </a:p>
        <a:p>
          <a:pPr marL="114300" lvl="1" indent="-114300" algn="l" defTabSz="622300">
            <a:lnSpc>
              <a:spcPct val="90000"/>
            </a:lnSpc>
            <a:spcBef>
              <a:spcPct val="0"/>
            </a:spcBef>
            <a:spcAft>
              <a:spcPct val="15000"/>
            </a:spcAft>
            <a:buChar char="•"/>
          </a:pPr>
          <a:r>
            <a:rPr lang="es-CO" sz="1400" kern="1200" dirty="0">
              <a:latin typeface="+mn-lt"/>
            </a:rPr>
            <a:t>Tos ferina</a:t>
          </a:r>
          <a:endParaRPr lang="es-ES" sz="1400" kern="1200" dirty="0">
            <a:latin typeface="+mn-lt"/>
          </a:endParaRPr>
        </a:p>
        <a:p>
          <a:pPr marL="114300" lvl="1" indent="-114300" algn="l" defTabSz="622300">
            <a:lnSpc>
              <a:spcPct val="90000"/>
            </a:lnSpc>
            <a:spcBef>
              <a:spcPct val="0"/>
            </a:spcBef>
            <a:spcAft>
              <a:spcPct val="15000"/>
            </a:spcAft>
            <a:buChar char="•"/>
          </a:pPr>
          <a:r>
            <a:rPr lang="es-CO" sz="1400" kern="1200" dirty="0">
              <a:latin typeface="+mn-lt"/>
            </a:rPr>
            <a:t>Tuberculosis</a:t>
          </a:r>
          <a:endParaRPr lang="es-ES" sz="1400" kern="1200" dirty="0">
            <a:latin typeface="+mn-lt"/>
          </a:endParaRPr>
        </a:p>
        <a:p>
          <a:pPr marL="114300" lvl="1" indent="-114300" algn="l" defTabSz="622300">
            <a:lnSpc>
              <a:spcPct val="90000"/>
            </a:lnSpc>
            <a:spcBef>
              <a:spcPct val="0"/>
            </a:spcBef>
            <a:spcAft>
              <a:spcPct val="15000"/>
            </a:spcAft>
            <a:buChar char="•"/>
          </a:pPr>
          <a:r>
            <a:rPr lang="es-CO" sz="1400" kern="1200" dirty="0">
              <a:latin typeface="+mn-lt"/>
            </a:rPr>
            <a:t>Varicela</a:t>
          </a:r>
          <a:endParaRPr lang="es-ES" sz="1400" kern="1200" dirty="0">
            <a:latin typeface="+mn-lt"/>
          </a:endParaRPr>
        </a:p>
      </dsp:txBody>
      <dsp:txXfrm>
        <a:off x="3026995" y="446474"/>
        <a:ext cx="2728852" cy="3246125"/>
      </dsp:txXfrm>
    </dsp:sp>
    <dsp:sp modelId="{378A2BFE-793F-4A85-B5C6-B9C401F5003D}">
      <dsp:nvSpPr>
        <dsp:cNvPr id="0" name=""/>
        <dsp:cNvSpPr/>
      </dsp:nvSpPr>
      <dsp:spPr>
        <a:xfrm>
          <a:off x="5956547" y="0"/>
          <a:ext cx="2505626" cy="1088278"/>
        </a:xfrm>
        <a:prstGeom prst="rect">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CO" sz="2000" b="1" kern="1200" dirty="0">
              <a:effectLst>
                <a:outerShdw blurRad="38100" dist="38100" dir="2700000" algn="tl">
                  <a:srgbClr val="000000">
                    <a:alpha val="43137"/>
                  </a:srgbClr>
                </a:outerShdw>
              </a:effectLst>
              <a:latin typeface="+mn-lt"/>
            </a:rPr>
            <a:t>Enfermedades Transmitidas por Vectores</a:t>
          </a:r>
          <a:endParaRPr lang="es-ES" sz="2000" b="1" kern="1200" dirty="0">
            <a:effectLst>
              <a:outerShdw blurRad="38100" dist="38100" dir="2700000" algn="tl">
                <a:srgbClr val="000000">
                  <a:alpha val="43137"/>
                </a:srgbClr>
              </a:outerShdw>
            </a:effectLst>
            <a:latin typeface="+mn-lt"/>
          </a:endParaRPr>
        </a:p>
      </dsp:txBody>
      <dsp:txXfrm>
        <a:off x="5956547" y="0"/>
        <a:ext cx="2505626" cy="1088278"/>
      </dsp:txXfrm>
    </dsp:sp>
    <dsp:sp modelId="{0B30E4B7-DA18-4FD9-9759-E9C6361CD26B}">
      <dsp:nvSpPr>
        <dsp:cNvPr id="0" name=""/>
        <dsp:cNvSpPr/>
      </dsp:nvSpPr>
      <dsp:spPr>
        <a:xfrm>
          <a:off x="5956547" y="1020323"/>
          <a:ext cx="2505626" cy="2155918"/>
        </a:xfrm>
        <a:prstGeom prst="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es-ES" sz="1600" kern="1200" dirty="0">
            <a:latin typeface="+mn-lt"/>
          </a:endParaRPr>
        </a:p>
        <a:p>
          <a:pPr marL="171450" lvl="1" indent="-171450" algn="l" defTabSz="711200">
            <a:lnSpc>
              <a:spcPct val="90000"/>
            </a:lnSpc>
            <a:spcBef>
              <a:spcPct val="0"/>
            </a:spcBef>
            <a:spcAft>
              <a:spcPct val="15000"/>
            </a:spcAft>
            <a:buChar char="•"/>
          </a:pPr>
          <a:r>
            <a:rPr lang="es-CO" sz="1600" kern="1200" dirty="0">
              <a:latin typeface="+mn-lt"/>
            </a:rPr>
            <a:t>Dengue y mortalidad</a:t>
          </a:r>
          <a:endParaRPr lang="es-ES" sz="1600" kern="1200" dirty="0">
            <a:latin typeface="+mn-lt"/>
          </a:endParaRPr>
        </a:p>
        <a:p>
          <a:pPr marL="171450" lvl="1" indent="-171450" algn="l" defTabSz="711200">
            <a:lnSpc>
              <a:spcPct val="90000"/>
            </a:lnSpc>
            <a:spcBef>
              <a:spcPct val="0"/>
            </a:spcBef>
            <a:spcAft>
              <a:spcPct val="15000"/>
            </a:spcAft>
            <a:buChar char="•"/>
          </a:pPr>
          <a:r>
            <a:rPr lang="es-CO" sz="1600" kern="1200" dirty="0">
              <a:latin typeface="+mn-lt"/>
            </a:rPr>
            <a:t>Fiebre Amarilla</a:t>
          </a:r>
          <a:endParaRPr lang="es-ES" sz="1600" kern="1200" dirty="0">
            <a:latin typeface="+mn-lt"/>
          </a:endParaRPr>
        </a:p>
        <a:p>
          <a:pPr marL="171450" lvl="1" indent="-171450" algn="l" defTabSz="711200">
            <a:lnSpc>
              <a:spcPct val="90000"/>
            </a:lnSpc>
            <a:spcBef>
              <a:spcPct val="0"/>
            </a:spcBef>
            <a:spcAft>
              <a:spcPct val="15000"/>
            </a:spcAft>
            <a:buChar char="•"/>
          </a:pPr>
          <a:r>
            <a:rPr lang="es-CO" sz="1600" kern="1200" dirty="0">
              <a:latin typeface="+mn-lt"/>
            </a:rPr>
            <a:t>Leishmaniasis</a:t>
          </a:r>
          <a:endParaRPr lang="es-ES" sz="1600" kern="1200" dirty="0">
            <a:latin typeface="+mn-lt"/>
          </a:endParaRPr>
        </a:p>
        <a:p>
          <a:pPr marL="171450" lvl="1" indent="-171450" algn="l" defTabSz="711200">
            <a:lnSpc>
              <a:spcPct val="90000"/>
            </a:lnSpc>
            <a:spcBef>
              <a:spcPct val="0"/>
            </a:spcBef>
            <a:spcAft>
              <a:spcPct val="15000"/>
            </a:spcAft>
            <a:buChar char="•"/>
          </a:pPr>
          <a:r>
            <a:rPr lang="es-CO" sz="1600" kern="1200" dirty="0">
              <a:latin typeface="+mn-lt"/>
            </a:rPr>
            <a:t>Malaria</a:t>
          </a:r>
          <a:endParaRPr lang="es-ES" sz="1600" kern="1200" dirty="0">
            <a:latin typeface="+mn-lt"/>
          </a:endParaRPr>
        </a:p>
        <a:p>
          <a:pPr marL="171450" lvl="1" indent="-171450" algn="l" defTabSz="711200">
            <a:lnSpc>
              <a:spcPct val="90000"/>
            </a:lnSpc>
            <a:spcBef>
              <a:spcPct val="0"/>
            </a:spcBef>
            <a:spcAft>
              <a:spcPct val="15000"/>
            </a:spcAft>
            <a:buChar char="•"/>
          </a:pPr>
          <a:r>
            <a:rPr lang="es-CO" sz="1600" kern="1200" dirty="0">
              <a:latin typeface="+mn-lt"/>
            </a:rPr>
            <a:t>Chagas</a:t>
          </a:r>
          <a:endParaRPr lang="es-ES" sz="1600" kern="1200" dirty="0">
            <a:latin typeface="+mn-lt"/>
          </a:endParaRPr>
        </a:p>
        <a:p>
          <a:pPr marL="171450" lvl="1" indent="-171450" algn="l" defTabSz="711200">
            <a:lnSpc>
              <a:spcPct val="90000"/>
            </a:lnSpc>
            <a:spcBef>
              <a:spcPct val="0"/>
            </a:spcBef>
            <a:spcAft>
              <a:spcPct val="15000"/>
            </a:spcAft>
            <a:buChar char="•"/>
          </a:pPr>
          <a:r>
            <a:rPr lang="es-ES" sz="1600" kern="1200" dirty="0">
              <a:latin typeface="+mn-lt"/>
            </a:rPr>
            <a:t>Zika</a:t>
          </a:r>
        </a:p>
        <a:p>
          <a:pPr marL="171450" lvl="1" indent="-171450" algn="l" defTabSz="711200">
            <a:lnSpc>
              <a:spcPct val="90000"/>
            </a:lnSpc>
            <a:spcBef>
              <a:spcPct val="0"/>
            </a:spcBef>
            <a:spcAft>
              <a:spcPct val="15000"/>
            </a:spcAft>
            <a:buChar char="•"/>
          </a:pPr>
          <a:r>
            <a:rPr lang="es-ES" sz="1600" kern="1200" dirty="0">
              <a:latin typeface="+mn-lt"/>
            </a:rPr>
            <a:t>Chikunguña</a:t>
          </a:r>
        </a:p>
      </dsp:txBody>
      <dsp:txXfrm>
        <a:off x="5956547" y="1020323"/>
        <a:ext cx="2505626" cy="2155918"/>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285405-F4BF-4538-9F3F-5BBE05AC0AA1}" type="datetimeFigureOut">
              <a:rPr lang="es-CO" smtClean="0"/>
              <a:t>16/09/2020</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C99672-8C6C-47DF-9422-C161FBFD3D08}" type="slidenum">
              <a:rPr lang="es-CO" smtClean="0"/>
              <a:t>‹Nº›</a:t>
            </a:fld>
            <a:endParaRPr lang="es-CO"/>
          </a:p>
        </p:txBody>
      </p:sp>
    </p:spTree>
    <p:extLst>
      <p:ext uri="{BB962C8B-B14F-4D97-AF65-F5344CB8AC3E}">
        <p14:creationId xmlns:p14="http://schemas.microsoft.com/office/powerpoint/2010/main" val="3959509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815338-59B3-4EA2-A281-A8747AADA239}" type="datetimeFigureOut">
              <a:rPr lang="es-CO" smtClean="0"/>
              <a:t>16/09/2020</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3BDC81-E13C-410C-A016-AEEB83A9E09C}" type="slidenum">
              <a:rPr lang="es-CO" smtClean="0"/>
              <a:t>‹Nº›</a:t>
            </a:fld>
            <a:endParaRPr lang="es-CO"/>
          </a:p>
        </p:txBody>
      </p:sp>
    </p:spTree>
    <p:extLst>
      <p:ext uri="{BB962C8B-B14F-4D97-AF65-F5344CB8AC3E}">
        <p14:creationId xmlns:p14="http://schemas.microsoft.com/office/powerpoint/2010/main" val="2160969039"/>
      </p:ext>
    </p:extLst>
  </p:cSld>
  <p:clrMap bg1="lt1" tx1="dk1" bg2="lt2" tx2="dk2" accent1="accent1" accent2="accent2" accent3="accent3" accent4="accent4" accent5="accent5" accent6="accent6" hlink="hlink" folHlink="folHlink"/>
  <p:notesStyle>
    <a:lvl1pPr marL="0" algn="l" defTabSz="914400" rtl="0" eaLnBrk="1" latinLnBrk="0" hangingPunct="1">
      <a:defRPr sz="2400" kern="1200">
        <a:solidFill>
          <a:schemeClr val="tx1"/>
        </a:solidFill>
        <a:latin typeface="+mn-lt"/>
        <a:ea typeface="+mn-ea"/>
        <a:cs typeface="+mn-cs"/>
      </a:defRPr>
    </a:lvl1pPr>
    <a:lvl2pPr marL="457200" algn="l" defTabSz="914400" rtl="0" eaLnBrk="1" latinLnBrk="0" hangingPunct="1">
      <a:defRPr sz="2000" kern="1200">
        <a:solidFill>
          <a:schemeClr val="tx1"/>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1631"/>
            <a:endParaRPr lang="en-US" altLang="en-US" sz="3200" dirty="0">
              <a:latin typeface="+mn-lt"/>
              <a:ea typeface="ＭＳ Ｐゴシック" pitchFamily="34" charset="-128"/>
            </a:endParaRPr>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15" indent="-280390" eaLnBrk="0" hangingPunct="0">
              <a:spcBef>
                <a:spcPct val="30000"/>
              </a:spcBef>
              <a:defRPr sz="1200">
                <a:solidFill>
                  <a:schemeClr val="tx1"/>
                </a:solidFill>
                <a:latin typeface="Arial" charset="0"/>
                <a:ea typeface="ＭＳ Ｐゴシック" pitchFamily="34" charset="-128"/>
              </a:defRPr>
            </a:lvl2pPr>
            <a:lvl3pPr marL="1121561" indent="-224312" eaLnBrk="0" hangingPunct="0">
              <a:spcBef>
                <a:spcPct val="30000"/>
              </a:spcBef>
              <a:defRPr sz="1200">
                <a:solidFill>
                  <a:schemeClr val="tx1"/>
                </a:solidFill>
                <a:latin typeface="Arial" charset="0"/>
                <a:ea typeface="ＭＳ Ｐゴシック" pitchFamily="34" charset="-128"/>
              </a:defRPr>
            </a:lvl3pPr>
            <a:lvl4pPr marL="1570185" indent="-224312" eaLnBrk="0" hangingPunct="0">
              <a:spcBef>
                <a:spcPct val="30000"/>
              </a:spcBef>
              <a:defRPr sz="1200">
                <a:solidFill>
                  <a:schemeClr val="tx1"/>
                </a:solidFill>
                <a:latin typeface="Arial" charset="0"/>
                <a:ea typeface="ＭＳ Ｐゴシック" pitchFamily="34" charset="-128"/>
              </a:defRPr>
            </a:lvl4pPr>
            <a:lvl5pPr marL="2018810" indent="-224312" eaLnBrk="0" hangingPunct="0">
              <a:spcBef>
                <a:spcPct val="30000"/>
              </a:spcBef>
              <a:defRPr sz="1200">
                <a:solidFill>
                  <a:schemeClr val="tx1"/>
                </a:solidFill>
                <a:latin typeface="Arial" charset="0"/>
                <a:ea typeface="ＭＳ Ｐゴシック" pitchFamily="34" charset="-128"/>
              </a:defRPr>
            </a:lvl5pPr>
            <a:lvl6pPr marL="2467434" indent="-224312" eaLnBrk="0" fontAlgn="base" hangingPunct="0">
              <a:spcBef>
                <a:spcPct val="30000"/>
              </a:spcBef>
              <a:spcAft>
                <a:spcPct val="0"/>
              </a:spcAft>
              <a:defRPr sz="1200">
                <a:solidFill>
                  <a:schemeClr val="tx1"/>
                </a:solidFill>
                <a:latin typeface="Arial" charset="0"/>
                <a:ea typeface="ＭＳ Ｐゴシック" pitchFamily="34" charset="-128"/>
              </a:defRPr>
            </a:lvl6pPr>
            <a:lvl7pPr marL="2916058" indent="-224312" eaLnBrk="0" fontAlgn="base" hangingPunct="0">
              <a:spcBef>
                <a:spcPct val="30000"/>
              </a:spcBef>
              <a:spcAft>
                <a:spcPct val="0"/>
              </a:spcAft>
              <a:defRPr sz="1200">
                <a:solidFill>
                  <a:schemeClr val="tx1"/>
                </a:solidFill>
                <a:latin typeface="Arial" charset="0"/>
                <a:ea typeface="ＭＳ Ｐゴシック" pitchFamily="34" charset="-128"/>
              </a:defRPr>
            </a:lvl7pPr>
            <a:lvl8pPr marL="3364683" indent="-224312" eaLnBrk="0" fontAlgn="base" hangingPunct="0">
              <a:spcBef>
                <a:spcPct val="30000"/>
              </a:spcBef>
              <a:spcAft>
                <a:spcPct val="0"/>
              </a:spcAft>
              <a:defRPr sz="1200">
                <a:solidFill>
                  <a:schemeClr val="tx1"/>
                </a:solidFill>
                <a:latin typeface="Arial" charset="0"/>
                <a:ea typeface="ＭＳ Ｐゴシック" pitchFamily="34" charset="-128"/>
              </a:defRPr>
            </a:lvl8pPr>
            <a:lvl9pPr marL="3813307" indent="-224312"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B74FBE84-D323-4ECC-BC0E-77E958BE67C8}" type="slidenum">
              <a:rPr lang="en-US" altLang="en-US" smtClean="0"/>
              <a:pPr eaLnBrk="1" hangingPunct="1">
                <a:spcBef>
                  <a:spcPct val="0"/>
                </a:spcBef>
              </a:pPr>
              <a:t>1</a:t>
            </a:fld>
            <a:endParaRPr lang="en-US" altLang="en-US" dirty="0"/>
          </a:p>
        </p:txBody>
      </p:sp>
    </p:spTree>
    <p:extLst>
      <p:ext uri="{BB962C8B-B14F-4D97-AF65-F5344CB8AC3E}">
        <p14:creationId xmlns:p14="http://schemas.microsoft.com/office/powerpoint/2010/main" val="3362765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800" b="1" dirty="0">
                <a:effectLst/>
                <a:latin typeface="Helvetica Neue"/>
                <a:ea typeface="Verdana" panose="020B0604030504040204" pitchFamily="34" charset="0"/>
                <a:cs typeface="Verdana" panose="020B0604030504040204" pitchFamily="34" charset="0"/>
              </a:rPr>
              <a:t>Eventos en eliminación</a:t>
            </a:r>
            <a:endParaRPr lang="es-CO" sz="1800" dirty="0">
              <a:effectLst/>
              <a:latin typeface="Times New Roman" panose="02020603050405020304" pitchFamily="18" charset="0"/>
              <a:ea typeface="MS Gothic" panose="020B0609070205080204" pitchFamily="49" charset="-128"/>
            </a:endParaRPr>
          </a:p>
          <a:p>
            <a:pPr>
              <a:lnSpc>
                <a:spcPts val="1445"/>
              </a:lnSpc>
            </a:pPr>
            <a:r>
              <a:rPr lang="es-CO" sz="1800" dirty="0">
                <a:effectLst/>
                <a:latin typeface="Helvetica Neue"/>
                <a:ea typeface="MS Gothic" panose="020B0609070205080204" pitchFamily="49" charset="-128"/>
              </a:rPr>
              <a:t> </a:t>
            </a:r>
            <a:endParaRPr lang="es-CO" sz="1800" dirty="0">
              <a:effectLst/>
              <a:latin typeface="Times New Roman" panose="02020603050405020304" pitchFamily="18" charset="0"/>
              <a:ea typeface="MS Gothic" panose="020B0609070205080204" pitchFamily="49" charset="-128"/>
            </a:endParaRPr>
          </a:p>
          <a:p>
            <a:pPr marR="469900" algn="just">
              <a:lnSpc>
                <a:spcPct val="102000"/>
              </a:lnSpc>
            </a:pPr>
            <a:r>
              <a:rPr lang="es-CO" sz="1800" dirty="0">
                <a:effectLst/>
                <a:latin typeface="Helvetica Neue"/>
                <a:ea typeface="Verdana" panose="020B0604030504040204" pitchFamily="34" charset="0"/>
                <a:cs typeface="Verdana" panose="020B0604030504040204" pitchFamily="34" charset="0"/>
              </a:rPr>
              <a:t>Son eventos que no presentan casos en el país; sin embargo, el agente causal está en circulación y se identifican los vectores o las causas que pueden producir la enfermedad. En Colombia se encuentran en proceso de eliminación la rubéola, la rubéola congénita, el tétanos neonatal, la rabia humana (variante 1), sífilis congénita, sarampión y rabia humana. Con respecto a la oncocercosis, el país actualmente cuenta con certificado de eliminación y se realiza vigilancia </a:t>
            </a:r>
            <a:r>
              <a:rPr lang="es-CO" sz="1800" dirty="0" err="1">
                <a:effectLst/>
                <a:latin typeface="Helvetica Neue"/>
                <a:ea typeface="Verdana" panose="020B0604030504040204" pitchFamily="34" charset="0"/>
                <a:cs typeface="Verdana" panose="020B0604030504040204" pitchFamily="34" charset="0"/>
              </a:rPr>
              <a:t>post-eliminación</a:t>
            </a:r>
            <a:r>
              <a:rPr lang="es-CO" sz="1800" dirty="0">
                <a:effectLst/>
                <a:latin typeface="Helvetica Neue"/>
                <a:ea typeface="Verdana" panose="020B0604030504040204" pitchFamily="34" charset="0"/>
                <a:cs typeface="Verdana" panose="020B0604030504040204" pitchFamily="34" charset="0"/>
              </a:rPr>
              <a:t>.</a:t>
            </a:r>
            <a:endParaRPr lang="es-CO" sz="1800" dirty="0">
              <a:effectLst/>
              <a:latin typeface="Times New Roman" panose="02020603050405020304" pitchFamily="18" charset="0"/>
              <a:ea typeface="MS Gothic" panose="020B0609070205080204" pitchFamily="49" charset="-128"/>
            </a:endParaRPr>
          </a:p>
          <a:p>
            <a:endParaRPr lang="es-CO" dirty="0"/>
          </a:p>
        </p:txBody>
      </p:sp>
      <p:sp>
        <p:nvSpPr>
          <p:cNvPr id="4" name="Marcador de número de diapositiva 3"/>
          <p:cNvSpPr>
            <a:spLocks noGrp="1"/>
          </p:cNvSpPr>
          <p:nvPr>
            <p:ph type="sldNum" sz="quarter" idx="5"/>
          </p:nvPr>
        </p:nvSpPr>
        <p:spPr/>
        <p:txBody>
          <a:bodyPr/>
          <a:lstStyle/>
          <a:p>
            <a:fld id="{5A3BDC81-E13C-410C-A016-AEEB83A9E09C}" type="slidenum">
              <a:rPr lang="es-CO" smtClean="0"/>
              <a:t>10</a:t>
            </a:fld>
            <a:endParaRPr lang="es-CO"/>
          </a:p>
        </p:txBody>
      </p:sp>
    </p:spTree>
    <p:extLst>
      <p:ext uri="{BB962C8B-B14F-4D97-AF65-F5344CB8AC3E}">
        <p14:creationId xmlns:p14="http://schemas.microsoft.com/office/powerpoint/2010/main" val="3171095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800" b="1" dirty="0">
                <a:effectLst/>
                <a:latin typeface="Helvetica Neue"/>
                <a:ea typeface="Verdana" panose="020B0604030504040204" pitchFamily="34" charset="0"/>
                <a:cs typeface="Verdana" panose="020B0604030504040204" pitchFamily="34" charset="0"/>
              </a:rPr>
              <a:t>Eventos de control internacional</a:t>
            </a:r>
            <a:endParaRPr lang="es-CO" sz="1800" dirty="0">
              <a:effectLst/>
              <a:latin typeface="Times New Roman" panose="02020603050405020304" pitchFamily="18" charset="0"/>
              <a:ea typeface="MS Gothic" panose="020B0609070205080204" pitchFamily="49" charset="-128"/>
            </a:endParaRPr>
          </a:p>
          <a:p>
            <a:pPr>
              <a:lnSpc>
                <a:spcPts val="1445"/>
              </a:lnSpc>
            </a:pPr>
            <a:r>
              <a:rPr lang="es-CO" sz="1800" dirty="0">
                <a:effectLst/>
                <a:latin typeface="Helvetica Neue"/>
                <a:ea typeface="MS Gothic" panose="020B0609070205080204" pitchFamily="49" charset="-128"/>
              </a:rPr>
              <a:t> </a:t>
            </a:r>
            <a:endParaRPr lang="es-CO" sz="1800" dirty="0">
              <a:effectLst/>
              <a:latin typeface="Times New Roman" panose="02020603050405020304" pitchFamily="18" charset="0"/>
              <a:ea typeface="MS Gothic" panose="020B0609070205080204" pitchFamily="49" charset="-128"/>
            </a:endParaRPr>
          </a:p>
          <a:p>
            <a:pPr marR="469900" algn="just">
              <a:lnSpc>
                <a:spcPct val="102000"/>
              </a:lnSpc>
            </a:pPr>
            <a:r>
              <a:rPr lang="es-CO" sz="1800" dirty="0">
                <a:effectLst/>
                <a:latin typeface="Helvetica Neue"/>
                <a:ea typeface="Verdana" panose="020B0604030504040204" pitchFamily="34" charset="0"/>
                <a:cs typeface="Verdana" panose="020B0604030504040204" pitchFamily="34" charset="0"/>
              </a:rPr>
              <a:t>Son eventos que se vigilan a nivel mundial, por su impacto y letalidad. Sin embargo, según el anexo II del Reglamento Sanitario Internacional, cualquier evento que cumpla con más de dos de los siguientes criterios se constituye como una emergencia de Salud Pública de importancia internacional:</a:t>
            </a:r>
            <a:endParaRPr lang="es-CO" sz="1800" dirty="0">
              <a:effectLst/>
              <a:latin typeface="Times New Roman" panose="02020603050405020304" pitchFamily="18" charset="0"/>
              <a:ea typeface="MS Gothic" panose="020B0609070205080204" pitchFamily="49" charset="-128"/>
            </a:endParaRPr>
          </a:p>
          <a:p>
            <a:pPr>
              <a:tabLst>
                <a:tab pos="4572000" algn="l"/>
              </a:tabLst>
            </a:pPr>
            <a:r>
              <a:rPr lang="es-CO" sz="1800" dirty="0">
                <a:effectLst/>
                <a:latin typeface="Helvetica Neue"/>
                <a:ea typeface="MS Gothic" panose="020B0609070205080204" pitchFamily="49" charset="-128"/>
              </a:rPr>
              <a:t> </a:t>
            </a:r>
            <a:endParaRPr lang="es-CO" sz="1800" dirty="0">
              <a:effectLst/>
              <a:latin typeface="Times New Roman" panose="02020603050405020304" pitchFamily="18" charset="0"/>
              <a:ea typeface="MS Gothic" panose="020B0609070205080204" pitchFamily="49" charset="-128"/>
            </a:endParaRPr>
          </a:p>
          <a:p>
            <a:pPr marL="342900" lvl="0" indent="-342900">
              <a:buFont typeface="Symbol" panose="05050102010706020507" pitchFamily="18" charset="2"/>
              <a:buChar char=""/>
              <a:tabLst>
                <a:tab pos="139700" algn="l"/>
              </a:tabLst>
            </a:pPr>
            <a:r>
              <a:rPr lang="es-CO" sz="1800" dirty="0">
                <a:effectLst/>
                <a:latin typeface="Helvetica Neue"/>
                <a:ea typeface="Verdana" panose="020B0604030504040204" pitchFamily="34" charset="0"/>
                <a:cs typeface="Verdana" panose="020B0604030504040204" pitchFamily="34" charset="0"/>
              </a:rPr>
              <a:t>El evento tiene una repercusión de Salud Pública grave.</a:t>
            </a:r>
            <a:endParaRPr lang="es-CO" sz="1800" dirty="0">
              <a:effectLst/>
              <a:latin typeface="Times New Roman" panose="02020603050405020304" pitchFamily="18" charset="0"/>
              <a:ea typeface="MS Gothic" panose="020B0609070205080204" pitchFamily="49" charset="-128"/>
            </a:endParaRPr>
          </a:p>
          <a:p>
            <a:pPr marL="342900" marR="469900" lvl="0" indent="-342900" algn="just">
              <a:lnSpc>
                <a:spcPct val="98000"/>
              </a:lnSpc>
              <a:buFont typeface="Symbol" panose="05050102010706020507" pitchFamily="18" charset="2"/>
              <a:buChar char=""/>
              <a:tabLst>
                <a:tab pos="177165" algn="l"/>
              </a:tabLst>
            </a:pPr>
            <a:r>
              <a:rPr lang="es-CO" sz="1800" dirty="0">
                <a:effectLst/>
                <a:latin typeface="Helvetica Neue"/>
                <a:ea typeface="Verdana" panose="020B0604030504040204" pitchFamily="34" charset="0"/>
                <a:cs typeface="Verdana" panose="020B0604030504040204" pitchFamily="34" charset="0"/>
              </a:rPr>
              <a:t>Es un evento inusitado (evento es causado por un agente desconocido) o imprevisto (evento causado por una enfermedad o un agente ya eliminado o erradicado).</a:t>
            </a:r>
            <a:endParaRPr lang="es-CO" sz="1800" dirty="0">
              <a:effectLst/>
              <a:latin typeface="Times New Roman" panose="02020603050405020304" pitchFamily="18" charset="0"/>
              <a:ea typeface="MS Gothic" panose="020B0609070205080204" pitchFamily="49" charset="-128"/>
            </a:endParaRPr>
          </a:p>
          <a:p>
            <a:pPr marL="342900" marR="469900" lvl="0" indent="-342900" algn="just">
              <a:lnSpc>
                <a:spcPct val="98000"/>
              </a:lnSpc>
              <a:buFont typeface="Symbol" panose="05050102010706020507" pitchFamily="18" charset="2"/>
              <a:buChar char=""/>
              <a:tabLst>
                <a:tab pos="177165" algn="l"/>
              </a:tabLst>
            </a:pPr>
            <a:r>
              <a:rPr lang="es-CO" sz="1800" dirty="0">
                <a:effectLst/>
                <a:latin typeface="Helvetica Neue"/>
                <a:ea typeface="Verdana" panose="020B0604030504040204" pitchFamily="34" charset="0"/>
                <a:cs typeface="Verdana" panose="020B0604030504040204" pitchFamily="34" charset="0"/>
              </a:rPr>
              <a:t>Existe un riesgo significativo de propagación internacional.</a:t>
            </a:r>
            <a:endParaRPr lang="es-CO" sz="1800" dirty="0">
              <a:effectLst/>
              <a:latin typeface="Times New Roman" panose="02020603050405020304" pitchFamily="18" charset="0"/>
              <a:ea typeface="MS Gothic" panose="020B0609070205080204" pitchFamily="49" charset="-128"/>
            </a:endParaRPr>
          </a:p>
          <a:p>
            <a:pPr marL="342900" marR="469900" lvl="0" indent="-342900" algn="just">
              <a:lnSpc>
                <a:spcPct val="98000"/>
              </a:lnSpc>
              <a:buFont typeface="Symbol" panose="05050102010706020507" pitchFamily="18" charset="2"/>
              <a:buChar char=""/>
              <a:tabLst>
                <a:tab pos="177165" algn="l"/>
              </a:tabLst>
            </a:pPr>
            <a:r>
              <a:rPr lang="es-CO" sz="1800" dirty="0">
                <a:effectLst/>
                <a:latin typeface="Helvetica Neue"/>
                <a:ea typeface="Verdana" panose="020B0604030504040204" pitchFamily="34" charset="0"/>
                <a:cs typeface="Verdana" panose="020B0604030504040204" pitchFamily="34" charset="0"/>
              </a:rPr>
              <a:t>Existe un riesgo significativo de restricciones internacionales a los viajes o al comercio.</a:t>
            </a:r>
            <a:endParaRPr lang="es-CO" sz="1800" dirty="0">
              <a:effectLst/>
              <a:latin typeface="Times New Roman" panose="02020603050405020304" pitchFamily="18" charset="0"/>
              <a:ea typeface="MS Gothic" panose="020B0609070205080204" pitchFamily="49" charset="-128"/>
            </a:endParaRPr>
          </a:p>
          <a:p>
            <a:endParaRPr lang="es-CO" dirty="0"/>
          </a:p>
        </p:txBody>
      </p:sp>
      <p:sp>
        <p:nvSpPr>
          <p:cNvPr id="4" name="Marcador de número de diapositiva 3"/>
          <p:cNvSpPr>
            <a:spLocks noGrp="1"/>
          </p:cNvSpPr>
          <p:nvPr>
            <p:ph type="sldNum" sz="quarter" idx="5"/>
          </p:nvPr>
        </p:nvSpPr>
        <p:spPr/>
        <p:txBody>
          <a:bodyPr/>
          <a:lstStyle/>
          <a:p>
            <a:fld id="{5A3BDC81-E13C-410C-A016-AEEB83A9E09C}" type="slidenum">
              <a:rPr lang="es-CO" smtClean="0"/>
              <a:t>11</a:t>
            </a:fld>
            <a:endParaRPr lang="es-CO"/>
          </a:p>
        </p:txBody>
      </p:sp>
    </p:spTree>
    <p:extLst>
      <p:ext uri="{BB962C8B-B14F-4D97-AF65-F5344CB8AC3E}">
        <p14:creationId xmlns:p14="http://schemas.microsoft.com/office/powerpoint/2010/main" val="325085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A3BDC81-E13C-410C-A016-AEEB83A9E09C}" type="slidenum">
              <a:rPr lang="es-CO" smtClean="0"/>
              <a:t>12</a:t>
            </a:fld>
            <a:endParaRPr lang="es-CO"/>
          </a:p>
        </p:txBody>
      </p:sp>
    </p:spTree>
    <p:extLst>
      <p:ext uri="{BB962C8B-B14F-4D97-AF65-F5344CB8AC3E}">
        <p14:creationId xmlns:p14="http://schemas.microsoft.com/office/powerpoint/2010/main" val="3452457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5A3BDC81-E13C-410C-A016-AEEB83A9E09C}" type="slidenum">
              <a:rPr lang="es-CO" smtClean="0"/>
              <a:t>2</a:t>
            </a:fld>
            <a:endParaRPr lang="es-CO" dirty="0"/>
          </a:p>
        </p:txBody>
      </p:sp>
    </p:spTree>
    <p:extLst>
      <p:ext uri="{BB962C8B-B14F-4D97-AF65-F5344CB8AC3E}">
        <p14:creationId xmlns:p14="http://schemas.microsoft.com/office/powerpoint/2010/main" val="2620301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sistema de VSP en el País, fue creado y reglamentado por el  Decreto 3518 de 2006, definido como el Conjunto de usuarios, normas, procedimientos, recursos técnicos, financieros y de talento humano, organizados entre sí para la recopilación, análisis, interpretación, actualización, divulgación y evaluación sistemática y oportuna de la información sobre eventos en salud, para la orientación de las acciones de prevención y control en salud pública. </a:t>
            </a:r>
          </a:p>
          <a:p>
            <a:endParaRPr lang="es-MX" dirty="0"/>
          </a:p>
          <a:p>
            <a:r>
              <a:rPr lang="es-MX" dirty="0"/>
              <a:t>En esta figura  se describen los cuatro subsistemas que integran la VSP del país. El subsistema de información que soporta la estrategia de notificación de casos, </a:t>
            </a:r>
            <a:r>
              <a:rPr lang="es-MX" dirty="0" err="1"/>
              <a:t>capatado</a:t>
            </a:r>
            <a:r>
              <a:rPr lang="es-MX" dirty="0"/>
              <a:t> a través del software SIVIGILA, en el cual están definidos definen los diferentes niveles del flujo de información y las responsabilidades de los actores, que revisaremos mas adelante. </a:t>
            </a:r>
          </a:p>
          <a:p>
            <a:endParaRPr lang="es-MX" dirty="0"/>
          </a:p>
          <a:p>
            <a:r>
              <a:rPr lang="es-MX" dirty="0"/>
              <a:t>El subsistema de análisis y divulgación comprender el proceso regular de tabulación, interpretación, análisis y difusión de la información generada por el sistema de vigilancia para detectar cambios en tiempo, lugar y persona, la generación de las alertas y acciones correspondientes, y la información a la comunidad sobre la situación a través de </a:t>
            </a:r>
            <a:r>
              <a:rPr lang="es-CO" dirty="0"/>
              <a:t>estrategias de divulgación como boletines epidemiológicos, comités de vigilancia epidemiológica, informes o reporte de </a:t>
            </a:r>
            <a:r>
              <a:rPr lang="es-CO" dirty="0" err="1"/>
              <a:t>de</a:t>
            </a:r>
            <a:r>
              <a:rPr lang="es-CO" dirty="0"/>
              <a:t> evento, entre otros</a:t>
            </a:r>
          </a:p>
          <a:p>
            <a:endParaRPr lang="es-CO" dirty="0"/>
          </a:p>
          <a:p>
            <a:r>
              <a:rPr lang="es-MX" dirty="0"/>
              <a:t>El subsistema de intervención de la vigilancia en salud pública incluye la fase aguda del control de un brote o un foco que incluye la investigación epidemiológica de campo y las acciones iniciales de respuesta. Las restantes acciones de intervención están relacionadas con los lineamientos y estrategias programáticas específicas o en el marco del Plan Decenal de Salud Pública</a:t>
            </a:r>
            <a:endParaRPr lang="es-CO" dirty="0"/>
          </a:p>
          <a:p>
            <a:endParaRPr lang="es-CO" dirty="0"/>
          </a:p>
          <a:p>
            <a:r>
              <a:rPr lang="es-CO" dirty="0"/>
              <a:t>El subsistema de evaluación en el cual se realiza un seguimiento al funcionamiento del sistema a través de la medición de indicadores de cumplimiento y oportunidad en la notificación de los diferentes actores (UPGD, Municipios, Distritos y </a:t>
            </a:r>
            <a:r>
              <a:rPr lang="es-CO" dirty="0" err="1"/>
              <a:t>Dptos</a:t>
            </a:r>
            <a:r>
              <a:rPr lang="es-CO" dirty="0"/>
              <a:t>), así como indicadores de desempeño para cada evento de interés en salud publica evaluado a las entidades territoriales y EAPB</a:t>
            </a:r>
          </a:p>
        </p:txBody>
      </p:sp>
      <p:sp>
        <p:nvSpPr>
          <p:cNvPr id="4" name="Marcador de número de diapositiva 3"/>
          <p:cNvSpPr>
            <a:spLocks noGrp="1"/>
          </p:cNvSpPr>
          <p:nvPr>
            <p:ph type="sldNum" sz="quarter" idx="5"/>
          </p:nvPr>
        </p:nvSpPr>
        <p:spPr/>
        <p:txBody>
          <a:bodyPr/>
          <a:lstStyle/>
          <a:p>
            <a:fld id="{5A3BDC81-E13C-410C-A016-AEEB83A9E09C}" type="slidenum">
              <a:rPr lang="es-CO" smtClean="0"/>
              <a:t>3</a:t>
            </a:fld>
            <a:endParaRPr lang="es-CO"/>
          </a:p>
        </p:txBody>
      </p:sp>
    </p:spTree>
    <p:extLst>
      <p:ext uri="{BB962C8B-B14F-4D97-AF65-F5344CB8AC3E}">
        <p14:creationId xmlns:p14="http://schemas.microsoft.com/office/powerpoint/2010/main" val="1575678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es-CO" sz="2400" kern="1200" dirty="0">
                <a:solidFill>
                  <a:schemeClr val="tx1"/>
                </a:solidFill>
                <a:effectLst/>
                <a:latin typeface="+mn-lt"/>
                <a:ea typeface="+mn-ea"/>
                <a:cs typeface="+mn-cs"/>
              </a:rPr>
              <a:t>Como mencionamos anteriormente, el subsistema de información esta soportado a través del </a:t>
            </a:r>
            <a:r>
              <a:rPr lang="es-MX" dirty="0"/>
              <a:t>aplicativo</a:t>
            </a:r>
            <a:r>
              <a:rPr lang="es-CO" sz="2400" kern="1200" dirty="0">
                <a:solidFill>
                  <a:schemeClr val="tx1"/>
                </a:solidFill>
                <a:effectLst/>
                <a:latin typeface="+mn-lt"/>
                <a:ea typeface="+mn-ea"/>
                <a:cs typeface="+mn-cs"/>
              </a:rPr>
              <a:t> Sivigila diseñado </a:t>
            </a:r>
            <a:r>
              <a:rPr lang="es-MX" sz="2400" dirty="0">
                <a:effectLst/>
                <a:latin typeface="Gotham Light" pitchFamily="50" charset="0"/>
                <a:ea typeface="Times New Roman" panose="02020603050405020304" pitchFamily="18" charset="0"/>
                <a:cs typeface="Times New Roman" panose="02020603050405020304" pitchFamily="18" charset="0"/>
              </a:rPr>
              <a:t>e implementando desde el año 2007</a:t>
            </a:r>
            <a:r>
              <a:rPr lang="es-CO" sz="2400" kern="1200" dirty="0">
                <a:solidFill>
                  <a:schemeClr val="tx1"/>
                </a:solidFill>
                <a:effectLst/>
                <a:latin typeface="+mn-lt"/>
                <a:ea typeface="+mn-ea"/>
                <a:cs typeface="+mn-cs"/>
              </a:rPr>
              <a:t> por el </a:t>
            </a:r>
            <a:r>
              <a:rPr lang="es-MX" sz="2400" dirty="0">
                <a:effectLst/>
                <a:latin typeface="Gotham Light" pitchFamily="50" charset="0"/>
                <a:ea typeface="Times New Roman" panose="02020603050405020304" pitchFamily="18" charset="0"/>
                <a:cs typeface="Times New Roman" panose="02020603050405020304" pitchFamily="18" charset="0"/>
              </a:rPr>
              <a:t>el Instituto Nacional de Salud </a:t>
            </a:r>
            <a:r>
              <a:rPr lang="es-MX" sz="1800" dirty="0">
                <a:effectLst/>
                <a:latin typeface="Gotham Light" pitchFamily="50" charset="0"/>
                <a:ea typeface="Times New Roman" panose="02020603050405020304" pitchFamily="18" charset="0"/>
                <a:cs typeface="Times New Roman" panose="02020603050405020304" pitchFamily="18" charset="0"/>
              </a:rPr>
              <a:t>en todas las entidades territoriales e instituciones prestadoras de servicios de salud en la Nación, ha venido evolucionado y actualizándose de manera periódica, respondiendo a las necesidades tecnológicas y de información que permitan la mejora continua en el proceso de captación, consolidación y reporte de los datos. </a:t>
            </a:r>
          </a:p>
          <a:p>
            <a:pPr algn="just">
              <a:lnSpc>
                <a:spcPct val="107000"/>
              </a:lnSpc>
              <a:spcAft>
                <a:spcPts val="800"/>
              </a:spcAft>
            </a:pP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dirty="0">
                <a:effectLst/>
                <a:latin typeface="Gotham Light" pitchFamily="50" charset="0"/>
                <a:ea typeface="Times New Roman" panose="02020603050405020304" pitchFamily="18" charset="0"/>
                <a:cs typeface="Times New Roman" panose="02020603050405020304" pitchFamily="18" charset="0"/>
              </a:rPr>
              <a:t>En este sistema, se definen los diferentes niveles del flujo de información y las responsabilidades de los actores, que revisaremos a continuación </a:t>
            </a:r>
            <a:endParaRPr lang="es-CO" dirty="0"/>
          </a:p>
          <a:p>
            <a:endParaRPr lang="es-CO" dirty="0"/>
          </a:p>
        </p:txBody>
      </p:sp>
      <p:sp>
        <p:nvSpPr>
          <p:cNvPr id="4" name="Marcador de número de diapositiva 3"/>
          <p:cNvSpPr>
            <a:spLocks noGrp="1"/>
          </p:cNvSpPr>
          <p:nvPr>
            <p:ph type="sldNum" sz="quarter" idx="5"/>
          </p:nvPr>
        </p:nvSpPr>
        <p:spPr/>
        <p:txBody>
          <a:bodyPr/>
          <a:lstStyle/>
          <a:p>
            <a:fld id="{5A3BDC81-E13C-410C-A016-AEEB83A9E09C}" type="slidenum">
              <a:rPr lang="es-CO" smtClean="0"/>
              <a:t>4</a:t>
            </a:fld>
            <a:endParaRPr lang="es-CO"/>
          </a:p>
        </p:txBody>
      </p:sp>
    </p:spTree>
    <p:extLst>
      <p:ext uri="{BB962C8B-B14F-4D97-AF65-F5344CB8AC3E}">
        <p14:creationId xmlns:p14="http://schemas.microsoft.com/office/powerpoint/2010/main" val="3796111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A3BDC81-E13C-410C-A016-AEEB83A9E09C}" type="slidenum">
              <a:rPr lang="es-CO" smtClean="0"/>
              <a:t>5</a:t>
            </a:fld>
            <a:endParaRPr lang="es-CO"/>
          </a:p>
        </p:txBody>
      </p:sp>
    </p:spTree>
    <p:extLst>
      <p:ext uri="{BB962C8B-B14F-4D97-AF65-F5344CB8AC3E}">
        <p14:creationId xmlns:p14="http://schemas.microsoft.com/office/powerpoint/2010/main" val="1816594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800" b="1" dirty="0">
                <a:effectLst/>
                <a:latin typeface="Helvetica Neue"/>
                <a:ea typeface="MS Gothic" panose="020B0609070205080204" pitchFamily="49" charset="-128"/>
              </a:rPr>
              <a:t>Codificación de una Unidad Primaria Generadora de Datos</a:t>
            </a:r>
            <a:endParaRPr lang="es-CO" sz="1800" dirty="0">
              <a:effectLst/>
              <a:latin typeface="Times New Roman" panose="02020603050405020304" pitchFamily="18" charset="0"/>
              <a:ea typeface="MS Gothic" panose="020B0609070205080204" pitchFamily="49" charset="-128"/>
            </a:endParaRPr>
          </a:p>
          <a:p>
            <a:r>
              <a:rPr lang="es-CO" sz="1800" dirty="0">
                <a:effectLst/>
                <a:latin typeface="Helvetica Neue"/>
                <a:ea typeface="MS Gothic" panose="020B0609070205080204" pitchFamily="49" charset="-128"/>
              </a:rPr>
              <a:t> </a:t>
            </a:r>
            <a:endParaRPr lang="es-CO" sz="1800" dirty="0">
              <a:effectLst/>
              <a:latin typeface="Times New Roman" panose="02020603050405020304" pitchFamily="18" charset="0"/>
              <a:ea typeface="MS Gothic" panose="020B0609070205080204" pitchFamily="49" charset="-128"/>
            </a:endParaRPr>
          </a:p>
          <a:p>
            <a:pPr algn="just"/>
            <a:r>
              <a:rPr lang="es-CO" sz="1800" dirty="0">
                <a:effectLst/>
                <a:latin typeface="Helvetica Neue"/>
                <a:ea typeface="MS Gothic" panose="020B0609070205080204" pitchFamily="49" charset="-128"/>
              </a:rPr>
              <a:t>Según el Departamento Administrativo Nacional de Estadística -DANE- se establecieron los códigos para identificar a los departamentos y a los municipios. Los primeros dos códigos hacen referencia al departamento y los tres siguientes identifican al municipio. Veamos el siguiente ejemplo:</a:t>
            </a:r>
            <a:endParaRPr lang="es-CO" sz="1800" dirty="0">
              <a:effectLst/>
              <a:latin typeface="Times New Roman" panose="02020603050405020304" pitchFamily="18" charset="0"/>
              <a:ea typeface="MS Gothic" panose="020B0609070205080204" pitchFamily="49" charset="-128"/>
            </a:endParaRPr>
          </a:p>
          <a:p>
            <a:r>
              <a:rPr lang="es-CO" sz="1800" dirty="0">
                <a:effectLst/>
                <a:latin typeface="Helvetica Neue"/>
                <a:ea typeface="MS Gothic" panose="020B0609070205080204" pitchFamily="49" charset="-128"/>
              </a:rPr>
              <a:t> </a:t>
            </a:r>
            <a:endParaRPr lang="es-CO" sz="1800" dirty="0">
              <a:effectLst/>
              <a:latin typeface="Times New Roman" panose="02020603050405020304" pitchFamily="18" charset="0"/>
              <a:ea typeface="MS Gothic" panose="020B0609070205080204" pitchFamily="49" charset="-128"/>
            </a:endParaRPr>
          </a:p>
          <a:p>
            <a:r>
              <a:rPr lang="es-CO" sz="1800" dirty="0">
                <a:solidFill>
                  <a:srgbClr val="2194CD"/>
                </a:solidFill>
                <a:effectLst/>
                <a:latin typeface="Helvetica Neue"/>
                <a:ea typeface="Verdana" panose="020B0604030504040204" pitchFamily="34" charset="0"/>
                <a:cs typeface="Verdana" panose="020B0604030504040204" pitchFamily="34" charset="0"/>
              </a:rPr>
              <a:t> 63 </a:t>
            </a:r>
            <a:r>
              <a:rPr lang="es-CO" sz="1800" dirty="0">
                <a:solidFill>
                  <a:srgbClr val="000000"/>
                </a:solidFill>
                <a:effectLst/>
                <a:latin typeface="Helvetica Neue"/>
                <a:ea typeface="Verdana" panose="020B0604030504040204" pitchFamily="34" charset="0"/>
                <a:cs typeface="Verdana" panose="020B0604030504040204" pitchFamily="34" charset="0"/>
              </a:rPr>
              <a:t>Departamento de Quindío</a:t>
            </a:r>
            <a:endParaRPr lang="es-CO" sz="1800" dirty="0">
              <a:effectLst/>
              <a:latin typeface="Times New Roman" panose="02020603050405020304" pitchFamily="18" charset="0"/>
              <a:ea typeface="MS Gothic" panose="020B0609070205080204" pitchFamily="49" charset="-128"/>
            </a:endParaRPr>
          </a:p>
          <a:p>
            <a:pPr>
              <a:lnSpc>
                <a:spcPct val="98000"/>
              </a:lnSpc>
            </a:pPr>
            <a:r>
              <a:rPr lang="es-CO" sz="1800" dirty="0">
                <a:solidFill>
                  <a:srgbClr val="2194CD"/>
                </a:solidFill>
                <a:effectLst/>
                <a:latin typeface="Helvetica Neue"/>
                <a:ea typeface="Verdana" panose="020B0604030504040204" pitchFamily="34" charset="0"/>
                <a:cs typeface="Verdana" panose="020B0604030504040204" pitchFamily="34" charset="0"/>
              </a:rPr>
              <a:t> 63272 </a:t>
            </a:r>
            <a:r>
              <a:rPr lang="es-CO" sz="1800" dirty="0">
                <a:solidFill>
                  <a:srgbClr val="000000"/>
                </a:solidFill>
                <a:effectLst/>
                <a:latin typeface="Helvetica Neue"/>
                <a:ea typeface="Verdana" panose="020B0604030504040204" pitchFamily="34" charset="0"/>
                <a:cs typeface="Verdana" panose="020B0604030504040204" pitchFamily="34" charset="0"/>
              </a:rPr>
              <a:t>Municipio de </a:t>
            </a:r>
            <a:r>
              <a:rPr lang="es-CO" sz="1800" dirty="0" err="1">
                <a:solidFill>
                  <a:srgbClr val="000000"/>
                </a:solidFill>
                <a:effectLst/>
                <a:latin typeface="Helvetica Neue"/>
                <a:ea typeface="Verdana" panose="020B0604030504040204" pitchFamily="34" charset="0"/>
                <a:cs typeface="Verdana" panose="020B0604030504040204" pitchFamily="34" charset="0"/>
              </a:rPr>
              <a:t>Filandia</a:t>
            </a:r>
            <a:endParaRPr lang="es-CO" sz="1800" dirty="0">
              <a:effectLst/>
              <a:latin typeface="Times New Roman" panose="02020603050405020304" pitchFamily="18" charset="0"/>
              <a:ea typeface="MS Gothic" panose="020B0609070205080204" pitchFamily="49" charset="-128"/>
            </a:endParaRPr>
          </a:p>
          <a:p>
            <a:pPr>
              <a:lnSpc>
                <a:spcPct val="98000"/>
              </a:lnSpc>
            </a:pPr>
            <a:r>
              <a:rPr lang="es-CO" sz="1800" dirty="0">
                <a:solidFill>
                  <a:srgbClr val="2194CD"/>
                </a:solidFill>
                <a:effectLst/>
                <a:latin typeface="Helvetica Neue"/>
                <a:ea typeface="Verdana" panose="020B0604030504040204" pitchFamily="34" charset="0"/>
                <a:cs typeface="Verdana" panose="020B0604030504040204" pitchFamily="34" charset="0"/>
              </a:rPr>
              <a:t> 50 </a:t>
            </a:r>
            <a:r>
              <a:rPr lang="es-CO" sz="1800" dirty="0">
                <a:solidFill>
                  <a:srgbClr val="000000"/>
                </a:solidFill>
                <a:effectLst/>
                <a:latin typeface="Helvetica Neue"/>
                <a:ea typeface="Verdana" panose="020B0604030504040204" pitchFamily="34" charset="0"/>
                <a:cs typeface="Verdana" panose="020B0604030504040204" pitchFamily="34" charset="0"/>
              </a:rPr>
              <a:t>Departamento del Meta</a:t>
            </a:r>
            <a:endParaRPr lang="es-CO" sz="1800" dirty="0">
              <a:effectLst/>
              <a:latin typeface="Times New Roman" panose="02020603050405020304" pitchFamily="18" charset="0"/>
              <a:ea typeface="MS Gothic" panose="020B0609070205080204" pitchFamily="49" charset="-128"/>
            </a:endParaRPr>
          </a:p>
          <a:p>
            <a:pPr>
              <a:lnSpc>
                <a:spcPts val="5"/>
              </a:lnSpc>
            </a:pPr>
            <a:r>
              <a:rPr lang="es-CO" sz="1800" dirty="0">
                <a:effectLst/>
                <a:latin typeface="Helvetica Neue"/>
                <a:ea typeface="MS Gothic" panose="020B0609070205080204" pitchFamily="49" charset="-128"/>
              </a:rPr>
              <a:t> </a:t>
            </a:r>
            <a:endParaRPr lang="es-CO" sz="1800" dirty="0">
              <a:effectLst/>
              <a:latin typeface="Times New Roman" panose="02020603050405020304" pitchFamily="18" charset="0"/>
              <a:ea typeface="MS Gothic" panose="020B0609070205080204" pitchFamily="49" charset="-128"/>
            </a:endParaRPr>
          </a:p>
          <a:p>
            <a:r>
              <a:rPr lang="es-CO" sz="1800" dirty="0">
                <a:solidFill>
                  <a:srgbClr val="2194CD"/>
                </a:solidFill>
                <a:effectLst/>
                <a:latin typeface="Helvetica Neue"/>
                <a:ea typeface="Verdana" panose="020B0604030504040204" pitchFamily="34" charset="0"/>
                <a:cs typeface="Verdana" panose="020B0604030504040204" pitchFamily="34" charset="0"/>
              </a:rPr>
              <a:t> 50006 </a:t>
            </a:r>
            <a:r>
              <a:rPr lang="es-CO" sz="1800" dirty="0">
                <a:solidFill>
                  <a:srgbClr val="000000"/>
                </a:solidFill>
                <a:effectLst/>
                <a:latin typeface="Helvetica Neue"/>
                <a:ea typeface="Verdana" panose="020B0604030504040204" pitchFamily="34" charset="0"/>
                <a:cs typeface="Verdana" panose="020B0604030504040204" pitchFamily="34" charset="0"/>
              </a:rPr>
              <a:t>Municipio de Acacias</a:t>
            </a:r>
            <a:endParaRPr lang="es-CO" sz="1800" dirty="0">
              <a:effectLst/>
              <a:latin typeface="Times New Roman" panose="02020603050405020304" pitchFamily="18" charset="0"/>
              <a:ea typeface="MS Gothic" panose="020B0609070205080204" pitchFamily="49" charset="-128"/>
            </a:endParaRPr>
          </a:p>
          <a:p>
            <a:r>
              <a:rPr lang="es-CO" sz="1800" dirty="0">
                <a:solidFill>
                  <a:srgbClr val="000000"/>
                </a:solidFill>
                <a:effectLst/>
                <a:latin typeface="Helvetica Neue"/>
                <a:ea typeface="Verdana" panose="020B0604030504040204" pitchFamily="34" charset="0"/>
                <a:cs typeface="Verdana" panose="020B0604030504040204" pitchFamily="34" charset="0"/>
              </a:rPr>
              <a:t> </a:t>
            </a:r>
            <a:endParaRPr lang="es-CO" sz="1800" dirty="0">
              <a:effectLst/>
              <a:latin typeface="Times New Roman" panose="02020603050405020304" pitchFamily="18" charset="0"/>
              <a:ea typeface="MS Gothic" panose="020B0609070205080204" pitchFamily="49" charset="-128"/>
            </a:endParaRPr>
          </a:p>
          <a:p>
            <a:pPr algn="just"/>
            <a:r>
              <a:rPr lang="es-CO" sz="1800" dirty="0">
                <a:effectLst/>
                <a:latin typeface="Helvetica Neue"/>
                <a:ea typeface="MS Gothic" panose="020B0609070205080204" pitchFamily="49" charset="-128"/>
              </a:rPr>
              <a:t>Cada UPGD tiene asignado un código de habilitación conformado por cinco dígitos. Para identificar las sedes se utilizan dos dígitos al final.</a:t>
            </a:r>
            <a:endParaRPr lang="es-CO" sz="1800" dirty="0">
              <a:effectLst/>
              <a:latin typeface="Times New Roman" panose="02020603050405020304" pitchFamily="18" charset="0"/>
              <a:ea typeface="MS Gothic" panose="020B0609070205080204" pitchFamily="49" charset="-128"/>
            </a:endParaRPr>
          </a:p>
          <a:p>
            <a:pPr algn="just"/>
            <a:r>
              <a:rPr lang="es-CO" sz="1800" dirty="0">
                <a:effectLst/>
                <a:latin typeface="Helvetica Neue"/>
                <a:ea typeface="MS Gothic" panose="020B0609070205080204" pitchFamily="49" charset="-128"/>
              </a:rPr>
              <a:t> </a:t>
            </a:r>
            <a:endParaRPr lang="es-CO" sz="1800" dirty="0">
              <a:effectLst/>
              <a:latin typeface="Times New Roman" panose="02020603050405020304" pitchFamily="18" charset="0"/>
              <a:ea typeface="MS Gothic" panose="020B0609070205080204" pitchFamily="49" charset="-128"/>
            </a:endParaRPr>
          </a:p>
          <a:p>
            <a:pPr algn="just"/>
            <a:r>
              <a:rPr lang="es-CO" sz="1800" dirty="0">
                <a:effectLst/>
                <a:latin typeface="Helvetica Neue"/>
                <a:ea typeface="MS Gothic" panose="020B0609070205080204" pitchFamily="49" charset="-128"/>
              </a:rPr>
              <a:t>Para identificar las UPGD en el Sivigila se utilizan 12 dígitos de la siguiente manera, como se observa en el ejemplo:</a:t>
            </a:r>
            <a:endParaRPr lang="es-CO" sz="1800" dirty="0">
              <a:effectLst/>
              <a:latin typeface="Times New Roman" panose="02020603050405020304" pitchFamily="18" charset="0"/>
              <a:ea typeface="MS Gothic" panose="020B0609070205080204" pitchFamily="49" charset="-128"/>
            </a:endParaRPr>
          </a:p>
          <a:p>
            <a:r>
              <a:rPr lang="es-CO" sz="1800" dirty="0">
                <a:effectLst/>
                <a:latin typeface="Helvetica Neue"/>
                <a:ea typeface="MS Gothic" panose="020B0609070205080204" pitchFamily="49" charset="-128"/>
              </a:rPr>
              <a:t> </a:t>
            </a:r>
            <a:endParaRPr lang="es-CO" sz="1800" dirty="0">
              <a:effectLst/>
              <a:latin typeface="Times New Roman" panose="02020603050405020304" pitchFamily="18" charset="0"/>
              <a:ea typeface="MS Gothic" panose="020B0609070205080204" pitchFamily="49" charset="-128"/>
            </a:endParaRPr>
          </a:p>
          <a:p>
            <a:r>
              <a:rPr lang="es-CO" sz="1800" dirty="0">
                <a:effectLst/>
                <a:latin typeface="Helvetica Neue"/>
                <a:ea typeface="MS Gothic" panose="020B0609070205080204" pitchFamily="49" charset="-128"/>
              </a:rPr>
              <a:t>UPGD Vida Sana se identifica con el Código 632010456701</a:t>
            </a:r>
            <a:endParaRPr lang="es-CO" sz="1800" dirty="0">
              <a:effectLst/>
              <a:latin typeface="Times New Roman" panose="02020603050405020304" pitchFamily="18" charset="0"/>
              <a:ea typeface="MS Gothic" panose="020B0609070205080204" pitchFamily="49" charset="-128"/>
            </a:endParaRPr>
          </a:p>
          <a:p>
            <a:endParaRPr lang="es-CO" dirty="0"/>
          </a:p>
        </p:txBody>
      </p:sp>
      <p:sp>
        <p:nvSpPr>
          <p:cNvPr id="4" name="Marcador de número de diapositiva 3"/>
          <p:cNvSpPr>
            <a:spLocks noGrp="1"/>
          </p:cNvSpPr>
          <p:nvPr>
            <p:ph type="sldNum" sz="quarter" idx="5"/>
          </p:nvPr>
        </p:nvSpPr>
        <p:spPr/>
        <p:txBody>
          <a:bodyPr/>
          <a:lstStyle/>
          <a:p>
            <a:fld id="{5A3BDC81-E13C-410C-A016-AEEB83A9E09C}" type="slidenum">
              <a:rPr lang="es-CO" smtClean="0"/>
              <a:t>6</a:t>
            </a:fld>
            <a:endParaRPr lang="es-CO"/>
          </a:p>
        </p:txBody>
      </p:sp>
    </p:spTree>
    <p:extLst>
      <p:ext uri="{BB962C8B-B14F-4D97-AF65-F5344CB8AC3E}">
        <p14:creationId xmlns:p14="http://schemas.microsoft.com/office/powerpoint/2010/main" val="1927719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tabLst>
                <a:tab pos="1701800" algn="l"/>
              </a:tabLst>
            </a:pPr>
            <a:r>
              <a:rPr lang="es-CO" sz="1800" dirty="0">
                <a:effectLst/>
                <a:latin typeface="Helvetica Neue"/>
                <a:ea typeface="MS Gothic" panose="020B0609070205080204" pitchFamily="49" charset="-128"/>
              </a:rPr>
              <a:t>En el Sistema de Vigilancia también intervienen otros sectores que pueden informar situaciones de Salud Pública tales como educación, agricultura, ambiente, economía, entre otros, como se observa en el siguiente gráfico.</a:t>
            </a:r>
            <a:endParaRPr lang="es-CO" sz="1800" dirty="0">
              <a:effectLst/>
              <a:latin typeface="Times New Roman" panose="02020603050405020304" pitchFamily="18" charset="0"/>
              <a:ea typeface="MS Gothic" panose="020B0609070205080204" pitchFamily="49" charset="-128"/>
            </a:endParaRPr>
          </a:p>
        </p:txBody>
      </p:sp>
      <p:sp>
        <p:nvSpPr>
          <p:cNvPr id="4" name="Marcador de número de diapositiva 3"/>
          <p:cNvSpPr>
            <a:spLocks noGrp="1"/>
          </p:cNvSpPr>
          <p:nvPr>
            <p:ph type="sldNum" sz="quarter" idx="10"/>
          </p:nvPr>
        </p:nvSpPr>
        <p:spPr/>
        <p:txBody>
          <a:bodyPr/>
          <a:lstStyle/>
          <a:p>
            <a:fld id="{5A3BDC81-E13C-410C-A016-AEEB83A9E09C}" type="slidenum">
              <a:rPr lang="es-CO" smtClean="0"/>
              <a:t>7</a:t>
            </a:fld>
            <a:endParaRPr lang="es-CO"/>
          </a:p>
        </p:txBody>
      </p:sp>
    </p:spTree>
    <p:extLst>
      <p:ext uri="{BB962C8B-B14F-4D97-AF65-F5344CB8AC3E}">
        <p14:creationId xmlns:p14="http://schemas.microsoft.com/office/powerpoint/2010/main" val="1596984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3600" dirty="0">
                <a:effectLst/>
                <a:latin typeface="Helvetica Neue"/>
                <a:ea typeface="MS Gothic" panose="020B0609070205080204" pitchFamily="49" charset="-128"/>
              </a:rPr>
              <a:t>Recordemos que según el Decreto 3518 de 2006, los eventos de interés en salud pública son considerados por el Ministerio de Salud y Protección Social como importantes o trascendentes para la salud colectiva, teniendo en cuenta criterios de frecuencia, gravedad, comportamiento epidemiológico, posibilidades de prevención, costo–efectividad de las intervenciones e interés público, y que además requieran ser enfrentados con medidas de Salud Pública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3600" dirty="0">
              <a:effectLst/>
              <a:latin typeface="Helvetica Neue"/>
              <a:ea typeface="MS Gothic" panose="020B0609070205080204" pitchFamily="49" charset="-128"/>
            </a:endParaRPr>
          </a:p>
          <a:p>
            <a:pPr algn="just">
              <a:lnSpc>
                <a:spcPct val="115000"/>
              </a:lnSpc>
              <a:spcAft>
                <a:spcPts val="1000"/>
              </a:spcAft>
            </a:pPr>
            <a:r>
              <a:rPr lang="es-CO"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s-CO"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CO" sz="1800" dirty="0">
                <a:effectLst/>
                <a:latin typeface="Arial Narrow" panose="020B0606020202030204" pitchFamily="34" charset="0"/>
                <a:ea typeface="Times New Roman" panose="02020603050405020304" pitchFamily="18" charset="0"/>
                <a:cs typeface="Times New Roman" panose="02020603050405020304" pitchFamily="18" charset="0"/>
              </a:rPr>
              <a:t>Los eventos de interés en salud pública se dividen en dos grandes grupos, según las medidas de alcance de la población en eventos de erradicación y eliminación y según la transmisión o prevención en eventos de control internacional y control nacional.</a:t>
            </a:r>
            <a:endParaRPr lang="es-CO"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3600" dirty="0">
              <a:effectLst/>
              <a:latin typeface="Times New Roman" panose="02020603050405020304" pitchFamily="18" charset="0"/>
              <a:ea typeface="MS Gothic" panose="020B0609070205080204" pitchFamily="49" charset="-128"/>
            </a:endParaRPr>
          </a:p>
          <a:p>
            <a:endParaRPr lang="es-CO" dirty="0"/>
          </a:p>
        </p:txBody>
      </p:sp>
      <p:sp>
        <p:nvSpPr>
          <p:cNvPr id="4" name="Marcador de número de diapositiva 3"/>
          <p:cNvSpPr>
            <a:spLocks noGrp="1"/>
          </p:cNvSpPr>
          <p:nvPr>
            <p:ph type="sldNum" sz="quarter" idx="5"/>
          </p:nvPr>
        </p:nvSpPr>
        <p:spPr/>
        <p:txBody>
          <a:bodyPr/>
          <a:lstStyle/>
          <a:p>
            <a:fld id="{5A3BDC81-E13C-410C-A016-AEEB83A9E09C}" type="slidenum">
              <a:rPr lang="es-CO" smtClean="0"/>
              <a:t>8</a:t>
            </a:fld>
            <a:endParaRPr lang="es-CO"/>
          </a:p>
        </p:txBody>
      </p:sp>
    </p:spTree>
    <p:extLst>
      <p:ext uri="{BB962C8B-B14F-4D97-AF65-F5344CB8AC3E}">
        <p14:creationId xmlns:p14="http://schemas.microsoft.com/office/powerpoint/2010/main" val="1984737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800" b="1" dirty="0">
                <a:effectLst/>
                <a:latin typeface="Helvetica Neue"/>
                <a:ea typeface="Verdana" panose="020B0604030504040204" pitchFamily="34" charset="0"/>
                <a:cs typeface="Verdana" panose="020B0604030504040204" pitchFamily="34" charset="0"/>
              </a:rPr>
              <a:t>Eventos en erradicación</a:t>
            </a:r>
            <a:endParaRPr lang="es-CO" sz="1800" dirty="0">
              <a:effectLst/>
              <a:latin typeface="Times New Roman" panose="02020603050405020304" pitchFamily="18" charset="0"/>
              <a:ea typeface="MS Gothic" panose="020B0609070205080204" pitchFamily="49" charset="-128"/>
            </a:endParaRPr>
          </a:p>
          <a:p>
            <a:pPr>
              <a:lnSpc>
                <a:spcPts val="1445"/>
              </a:lnSpc>
            </a:pPr>
            <a:r>
              <a:rPr lang="es-CO" sz="1800" dirty="0">
                <a:effectLst/>
                <a:latin typeface="Helvetica Neue"/>
                <a:ea typeface="MS Gothic" panose="020B0609070205080204" pitchFamily="49" charset="-128"/>
              </a:rPr>
              <a:t> </a:t>
            </a:r>
            <a:endParaRPr lang="es-CO" sz="1800" dirty="0">
              <a:effectLst/>
              <a:latin typeface="Times New Roman" panose="02020603050405020304" pitchFamily="18" charset="0"/>
              <a:ea typeface="MS Gothic" panose="020B0609070205080204" pitchFamily="49" charset="-128"/>
            </a:endParaRPr>
          </a:p>
          <a:p>
            <a:pPr marR="469900" algn="just">
              <a:lnSpc>
                <a:spcPct val="102000"/>
              </a:lnSpc>
            </a:pPr>
            <a:r>
              <a:rPr lang="es-CO" sz="1800" dirty="0">
                <a:effectLst/>
                <a:latin typeface="Helvetica Neue"/>
                <a:ea typeface="Verdana" panose="020B0604030504040204" pitchFamily="34" charset="0"/>
                <a:cs typeface="Verdana" panose="020B0604030504040204" pitchFamily="34" charset="0"/>
              </a:rPr>
              <a:t>Son eventos cuya reducción es permanente a cero en la incidencia mundial de la infección causada por un agente específico, como resultado de esfuerzos deliberados; las medidas de intervención ya no son necesarios, de igual manera el agente causal no se encuentra en circulación.</a:t>
            </a:r>
            <a:r>
              <a:rPr lang="es-CO" sz="1800" dirty="0">
                <a:effectLst/>
                <a:latin typeface="Helvetica Neue"/>
                <a:ea typeface="MS Gothic" panose="020B0609070205080204" pitchFamily="49" charset="-128"/>
              </a:rPr>
              <a:t> </a:t>
            </a:r>
            <a:endParaRPr lang="es-CO" sz="1800" dirty="0">
              <a:effectLst/>
              <a:latin typeface="Times New Roman" panose="02020603050405020304" pitchFamily="18" charset="0"/>
              <a:ea typeface="MS Gothic"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O" sz="1800" dirty="0">
                <a:effectLst/>
                <a:latin typeface="Helvetica Neue"/>
                <a:ea typeface="Verdana" panose="020B0604030504040204" pitchFamily="34" charset="0"/>
                <a:cs typeface="Verdana" panose="020B0604030504040204" pitchFamily="34" charset="0"/>
              </a:rPr>
              <a:t>En nuestro país, en la actualidad sólo existe un evento en erradicación el cual es: </a:t>
            </a:r>
            <a:r>
              <a:rPr lang="es-ES" sz="1400" dirty="0">
                <a:solidFill>
                  <a:schemeClr val="tx1"/>
                </a:solidFill>
              </a:rPr>
              <a:t>Poliomielitis por poliovirus salvaje</a:t>
            </a:r>
          </a:p>
          <a:p>
            <a:endParaRPr lang="es-CO" sz="1800" dirty="0">
              <a:effectLst/>
              <a:latin typeface="Times New Roman" panose="02020603050405020304" pitchFamily="18" charset="0"/>
              <a:ea typeface="MS Gothic" panose="020B0609070205080204" pitchFamily="49" charset="-128"/>
            </a:endParaRPr>
          </a:p>
          <a:p>
            <a:endParaRPr lang="es-CO" dirty="0"/>
          </a:p>
        </p:txBody>
      </p:sp>
      <p:sp>
        <p:nvSpPr>
          <p:cNvPr id="4" name="Marcador de número de diapositiva 3"/>
          <p:cNvSpPr>
            <a:spLocks noGrp="1"/>
          </p:cNvSpPr>
          <p:nvPr>
            <p:ph type="sldNum" sz="quarter" idx="5"/>
          </p:nvPr>
        </p:nvSpPr>
        <p:spPr/>
        <p:txBody>
          <a:bodyPr/>
          <a:lstStyle/>
          <a:p>
            <a:fld id="{5A3BDC81-E13C-410C-A016-AEEB83A9E09C}" type="slidenum">
              <a:rPr lang="es-CO" smtClean="0"/>
              <a:t>9</a:t>
            </a:fld>
            <a:endParaRPr lang="es-CO"/>
          </a:p>
        </p:txBody>
      </p:sp>
    </p:spTree>
    <p:extLst>
      <p:ext uri="{BB962C8B-B14F-4D97-AF65-F5344CB8AC3E}">
        <p14:creationId xmlns:p14="http://schemas.microsoft.com/office/powerpoint/2010/main" val="1935031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745AF258-BA07-482E-A281-77B52BE6B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 y="0"/>
            <a:ext cx="9140447" cy="6858000"/>
          </a:xfrm>
          <a:prstGeom prst="rect">
            <a:avLst/>
          </a:prstGeom>
        </p:spPr>
      </p:pic>
    </p:spTree>
    <p:extLst>
      <p:ext uri="{BB962C8B-B14F-4D97-AF65-F5344CB8AC3E}">
        <p14:creationId xmlns:p14="http://schemas.microsoft.com/office/powerpoint/2010/main" val="1871878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A18B90-BACC-4787-BE2E-997EB7817E39}"/>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B3BF5A2-2123-4CA8-8847-AE2727BC731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0A10AFB-74CE-4445-9DB9-C05413854EE5}"/>
              </a:ext>
            </a:extLst>
          </p:cNvPr>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59E896D6-4DA4-4C61-9D53-33EAF2D12AB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0AFFD74-69F0-47BB-8866-014CB47ECD07}"/>
              </a:ext>
            </a:extLst>
          </p:cNvPr>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E429D538-1872-4ED0-8EC1-F816CBC1F79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1F165-2D30-4C1E-8E58-D84726141767}" type="datetimeFigureOut">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16/09/2020</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a:extLst>
              <a:ext uri="{FF2B5EF4-FFF2-40B4-BE49-F238E27FC236}">
                <a16:creationId xmlns:a16="http://schemas.microsoft.com/office/drawing/2014/main" id="{F8D62995-A828-4DBF-9CA3-40F9D8386A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a:extLst>
              <a:ext uri="{FF2B5EF4-FFF2-40B4-BE49-F238E27FC236}">
                <a16:creationId xmlns:a16="http://schemas.microsoft.com/office/drawing/2014/main" id="{8D5874A9-4A33-42D0-95A0-C76F272108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5D9F01-9918-42BF-825A-AD644E7B5F3B}"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2909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875B8D-4EEA-4EBB-BCBA-C2C820F8D9B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CDFBEA77-FD3D-465C-8B56-13D1EB9D85E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1F165-2D30-4C1E-8E58-D84726141767}" type="datetimeFigureOut">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16/09/2020</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a:extLst>
              <a:ext uri="{FF2B5EF4-FFF2-40B4-BE49-F238E27FC236}">
                <a16:creationId xmlns:a16="http://schemas.microsoft.com/office/drawing/2014/main" id="{8EA2E3AE-EDC9-4150-ACEA-162407BB37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a:extLst>
              <a:ext uri="{FF2B5EF4-FFF2-40B4-BE49-F238E27FC236}">
                <a16:creationId xmlns:a16="http://schemas.microsoft.com/office/drawing/2014/main" id="{02162E9B-3A83-4BDA-B0DA-D439DCC5A6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5D9F01-9918-42BF-825A-AD644E7B5F3B}"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723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78B8589-52E9-40E8-917A-52707ED736C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1F165-2D30-4C1E-8E58-D84726141767}" type="datetimeFigureOut">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16/09/2020</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a:extLst>
              <a:ext uri="{FF2B5EF4-FFF2-40B4-BE49-F238E27FC236}">
                <a16:creationId xmlns:a16="http://schemas.microsoft.com/office/drawing/2014/main" id="{3D1FE880-AA69-4113-ACD3-883BD864A2C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a:extLst>
              <a:ext uri="{FF2B5EF4-FFF2-40B4-BE49-F238E27FC236}">
                <a16:creationId xmlns:a16="http://schemas.microsoft.com/office/drawing/2014/main" id="{E5F29ADE-11ED-4DDC-9DB7-43EC855320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5D9F01-9918-42BF-825A-AD644E7B5F3B}"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5215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6CC24F-1DCC-4F8A-B4BF-D7D3D5D1C59D}"/>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9736E8E-D13C-446C-822C-7717D49AC38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C519786E-0DA8-47A6-A40E-3CD970CCA9E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7CB54A5-C788-4834-9067-2144D6A3B0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1F165-2D30-4C1E-8E58-D84726141767}" type="datetimeFigureOut">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16/09/2020</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BDF7416F-468A-4532-B263-288EB02C94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1EE1A590-5DB5-44B9-9C8A-95D44A0CF9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5D9F01-9918-42BF-825A-AD644E7B5F3B}"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21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020748-4ABA-4406-A6E8-C0C6C2729006}"/>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1A7CC590-85A5-4411-B09B-A5CB4AC0BEB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E68107BA-5C0C-4949-B4C8-73EBA1FCA4D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F9B431A-5624-4A6A-8A8C-D335E88C14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1F165-2D30-4C1E-8E58-D84726141767}" type="datetimeFigureOut">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16/09/2020</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F0F7FBC7-9516-4A3D-B556-EFC256C3EB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AE1A4589-028C-4E01-B793-C4D06D50A4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5D9F01-9918-42BF-825A-AD644E7B5F3B}"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2592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19737A-27A3-4CAD-82C2-625DAAC9D96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4523B8EF-48E9-42B3-9447-13D46993394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FD29D0B-A254-4469-BF3D-2122F9C72DC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1F165-2D30-4C1E-8E58-D84726141767}" type="datetimeFigureOut">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16/09/2020</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BB9A32BE-6B0A-424D-A135-48366D37FDE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CEC4F62C-E10B-4D93-BCA6-09AE2319AB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5D9F01-9918-42BF-825A-AD644E7B5F3B}"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540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971C06-31F5-479B-9C8E-CFF41ED30E2D}"/>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35CEAE99-6E9B-4241-A2D8-35263CDA4978}"/>
              </a:ext>
            </a:extLst>
          </p:cNvPr>
          <p:cNvSpPr>
            <a:spLocks noGrp="1"/>
          </p:cNvSpPr>
          <p:nvPr>
            <p:ph type="body" orient="vert" idx="1"/>
          </p:nvPr>
        </p:nvSpPr>
        <p:spPr>
          <a:xfrm>
            <a:off x="628650" y="365125"/>
            <a:ext cx="57626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46B8662-4B17-4DCC-B630-8E56B24057B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1F165-2D30-4C1E-8E58-D84726141767}" type="datetimeFigureOut">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16/09/2020</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88725961-B69F-4681-90FE-AF459A4EA3F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4EDB00A0-AADB-4537-8A1F-02C7E36FBC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5D9F01-9918-42BF-825A-AD644E7B5F3B}"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5959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2"/>
          <p:cNvSpPr>
            <a:spLocks noChangeArrowheads="1"/>
          </p:cNvSpPr>
          <p:nvPr/>
        </p:nvSpPr>
        <p:spPr>
          <a:xfrm>
            <a:off x="5791200" y="0"/>
            <a:ext cx="3352800" cy="1373188"/>
          </a:xfrm>
          <a:prstGeom prst="rect">
            <a:avLst/>
          </a:prstGeom>
          <a:solidFill>
            <a:schemeClr val="bg1"/>
          </a:solidFill>
          <a:ln>
            <a:noFill/>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userDrawn="1"/>
        </p:nvSpPr>
        <p:spPr>
          <a:xfrm>
            <a:off x="152400" y="152400"/>
            <a:ext cx="888409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800" b="0" i="1" u="none" strike="noStrike" kern="1200" cap="none" spc="0" normalizeH="0" baseline="0" noProof="0" dirty="0">
                <a:ln>
                  <a:noFill/>
                </a:ln>
                <a:solidFill>
                  <a:prstClr val="white"/>
                </a:solidFill>
                <a:effectLst/>
                <a:uLnTx/>
                <a:uFillTx/>
                <a:latin typeface="Franklin Gothic Medium" pitchFamily="34" charset="0"/>
                <a:ea typeface="+mn-ea"/>
                <a:cs typeface="Times New Roman" pitchFamily="18" charset="0"/>
              </a:rPr>
              <a:t>Programa de entrenamiento en epidemiología de campo — Frontline</a:t>
            </a:r>
          </a:p>
        </p:txBody>
      </p:sp>
    </p:spTree>
    <p:extLst>
      <p:ext uri="{BB962C8B-B14F-4D97-AF65-F5344CB8AC3E}">
        <p14:creationId xmlns:p14="http://schemas.microsoft.com/office/powerpoint/2010/main" val="343755253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059022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ortada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094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 título">
    <p:spTree>
      <p:nvGrpSpPr>
        <p:cNvPr id="1" name=""/>
        <p:cNvGrpSpPr/>
        <p:nvPr/>
      </p:nvGrpSpPr>
      <p:grpSpPr>
        <a:xfrm>
          <a:off x="0" y="0"/>
          <a:ext cx="0" cy="0"/>
          <a:chOff x="0" y="0"/>
          <a:chExt cx="0" cy="0"/>
        </a:xfrm>
      </p:grpSpPr>
      <p:pic>
        <p:nvPicPr>
          <p:cNvPr id="5" name="Imagen 4" descr="Imagen que contiene captura de pantalla&#10;&#10;Descripción generada con confianza muy alta">
            <a:extLst>
              <a:ext uri="{FF2B5EF4-FFF2-40B4-BE49-F238E27FC236}">
                <a16:creationId xmlns:a16="http://schemas.microsoft.com/office/drawing/2014/main" id="{077D7CA0-BB1B-426A-B873-B9B33B559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724"/>
          <a:stretch/>
        </p:blipFill>
        <p:spPr>
          <a:xfrm>
            <a:off x="1777" y="0"/>
            <a:ext cx="9140447" cy="5848200"/>
          </a:xfrm>
          <a:prstGeom prst="rect">
            <a:avLst/>
          </a:prstGeom>
        </p:spPr>
      </p:pic>
      <p:sp>
        <p:nvSpPr>
          <p:cNvPr id="9" name="Título 8">
            <a:extLst>
              <a:ext uri="{FF2B5EF4-FFF2-40B4-BE49-F238E27FC236}">
                <a16:creationId xmlns:a16="http://schemas.microsoft.com/office/drawing/2014/main" id="{811A0F9B-5B4D-4CC8-983F-2C732C307BAF}"/>
              </a:ext>
            </a:extLst>
          </p:cNvPr>
          <p:cNvSpPr>
            <a:spLocks noGrp="1"/>
          </p:cNvSpPr>
          <p:nvPr>
            <p:ph type="title"/>
          </p:nvPr>
        </p:nvSpPr>
        <p:spPr>
          <a:xfrm>
            <a:off x="977462" y="2419351"/>
            <a:ext cx="7598980" cy="1552575"/>
          </a:xfrm>
          <a:prstGeom prst="rect">
            <a:avLst/>
          </a:prstGeom>
        </p:spPr>
        <p:txBody>
          <a:bodyPr>
            <a:normAutofit/>
          </a:bodyPr>
          <a:lstStyle>
            <a:lvl1pPr>
              <a:defRPr sz="3000" b="1" spc="-113">
                <a:latin typeface="Helvetica" pitchFamily="2" charset="0"/>
                <a:cs typeface="Arial" panose="020B0604020202020204" pitchFamily="34" charset="0"/>
              </a:defRPr>
            </a:lvl1pPr>
          </a:lstStyle>
          <a:p>
            <a:r>
              <a:rPr lang="es-ES" dirty="0"/>
              <a:t>Haga clic para modificar el estilo de título del patrón</a:t>
            </a:r>
          </a:p>
        </p:txBody>
      </p:sp>
      <p:sp>
        <p:nvSpPr>
          <p:cNvPr id="21" name="Marcador de contenido 20">
            <a:extLst>
              <a:ext uri="{FF2B5EF4-FFF2-40B4-BE49-F238E27FC236}">
                <a16:creationId xmlns:a16="http://schemas.microsoft.com/office/drawing/2014/main" id="{0BFA6936-0586-4FE7-A1C7-F801ADB1EF08}"/>
              </a:ext>
            </a:extLst>
          </p:cNvPr>
          <p:cNvSpPr>
            <a:spLocks noGrp="1"/>
          </p:cNvSpPr>
          <p:nvPr>
            <p:ph sz="quarter" idx="10" hasCustomPrompt="1"/>
          </p:nvPr>
        </p:nvSpPr>
        <p:spPr>
          <a:xfrm>
            <a:off x="977504" y="4445057"/>
            <a:ext cx="7598569" cy="386666"/>
          </a:xfrm>
          <a:prstGeom prst="rect">
            <a:avLst/>
          </a:prstGeom>
        </p:spPr>
        <p:txBody>
          <a:bodyPr>
            <a:normAutofit/>
          </a:bodyPr>
          <a:lstStyle>
            <a:lvl1pPr marL="0" indent="0" algn="l">
              <a:buNone/>
              <a:defRPr sz="1800" b="1">
                <a:latin typeface="Helvetica" pitchFamily="2" charset="0"/>
              </a:defRPr>
            </a:lvl1pPr>
            <a:lvl3pPr marL="685800" indent="0">
              <a:buNone/>
              <a:defRPr/>
            </a:lvl3pPr>
          </a:lstStyle>
          <a:p>
            <a:pPr lvl="0"/>
            <a:r>
              <a:rPr lang="es-ES" dirty="0"/>
              <a:t>Funcionario Responsable</a:t>
            </a:r>
          </a:p>
        </p:txBody>
      </p:sp>
      <p:sp>
        <p:nvSpPr>
          <p:cNvPr id="22" name="Marcador de contenido 20">
            <a:extLst>
              <a:ext uri="{FF2B5EF4-FFF2-40B4-BE49-F238E27FC236}">
                <a16:creationId xmlns:a16="http://schemas.microsoft.com/office/drawing/2014/main" id="{B1D8B8BC-3D50-4688-B07D-C0517D7B63DD}"/>
              </a:ext>
            </a:extLst>
          </p:cNvPr>
          <p:cNvSpPr>
            <a:spLocks noGrp="1"/>
          </p:cNvSpPr>
          <p:nvPr>
            <p:ph sz="quarter" idx="11" hasCustomPrompt="1"/>
          </p:nvPr>
        </p:nvSpPr>
        <p:spPr>
          <a:xfrm>
            <a:off x="977462" y="4872531"/>
            <a:ext cx="7598569" cy="386666"/>
          </a:xfrm>
          <a:prstGeom prst="rect">
            <a:avLst/>
          </a:prstGeom>
        </p:spPr>
        <p:txBody>
          <a:bodyPr>
            <a:normAutofit/>
          </a:bodyPr>
          <a:lstStyle>
            <a:lvl1pPr marL="0" indent="0">
              <a:buNone/>
              <a:defRPr sz="1500" b="1">
                <a:latin typeface="Helvetica" pitchFamily="2" charset="0"/>
              </a:defRPr>
            </a:lvl1pPr>
            <a:lvl3pPr marL="685800" indent="0">
              <a:buNone/>
              <a:defRPr/>
            </a:lvl3pPr>
          </a:lstStyle>
          <a:p>
            <a:pPr lvl="0"/>
            <a:r>
              <a:rPr lang="es-ES" dirty="0"/>
              <a:t>Cargo</a:t>
            </a:r>
          </a:p>
        </p:txBody>
      </p:sp>
      <p:sp>
        <p:nvSpPr>
          <p:cNvPr id="23" name="Marcador de contenido 20">
            <a:extLst>
              <a:ext uri="{FF2B5EF4-FFF2-40B4-BE49-F238E27FC236}">
                <a16:creationId xmlns:a16="http://schemas.microsoft.com/office/drawing/2014/main" id="{81DBBC51-D15B-4207-BBC5-912124E7D3F1}"/>
              </a:ext>
            </a:extLst>
          </p:cNvPr>
          <p:cNvSpPr>
            <a:spLocks noGrp="1"/>
          </p:cNvSpPr>
          <p:nvPr>
            <p:ph sz="quarter" idx="12" hasCustomPrompt="1"/>
          </p:nvPr>
        </p:nvSpPr>
        <p:spPr>
          <a:xfrm>
            <a:off x="977461" y="5302962"/>
            <a:ext cx="7598569" cy="386666"/>
          </a:xfrm>
          <a:prstGeom prst="rect">
            <a:avLst/>
          </a:prstGeom>
        </p:spPr>
        <p:txBody>
          <a:bodyPr>
            <a:normAutofit/>
          </a:bodyPr>
          <a:lstStyle>
            <a:lvl1pPr marL="0" indent="0">
              <a:buNone/>
              <a:defRPr sz="1500" b="0">
                <a:latin typeface="Helvetica" pitchFamily="2" charset="0"/>
              </a:defRPr>
            </a:lvl1pPr>
            <a:lvl3pPr marL="685800" indent="0">
              <a:buNone/>
              <a:defRPr/>
            </a:lvl3pPr>
          </a:lstStyle>
          <a:p>
            <a:pPr lvl="0"/>
            <a:r>
              <a:rPr lang="es-ES" dirty="0"/>
              <a:t>Dependencia</a:t>
            </a:r>
          </a:p>
        </p:txBody>
      </p:sp>
      <p:pic>
        <p:nvPicPr>
          <p:cNvPr id="2" name="Imagen 1">
            <a:extLst>
              <a:ext uri="{FF2B5EF4-FFF2-40B4-BE49-F238E27FC236}">
                <a16:creationId xmlns:a16="http://schemas.microsoft.com/office/drawing/2014/main" id="{4F330B9B-E8DE-4BD0-8A46-D1D5548B24B6}"/>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36906" y="5482277"/>
            <a:ext cx="1536110" cy="1302300"/>
          </a:xfrm>
          <a:prstGeom prst="rect">
            <a:avLst/>
          </a:prstGeom>
          <a:noFill/>
          <a:ln>
            <a:noFill/>
          </a:ln>
        </p:spPr>
      </p:pic>
      <p:pic>
        <p:nvPicPr>
          <p:cNvPr id="4" name="Imagen 3" descr="Imagen que contiene firmar, reloj&#10;&#10;Descripción generada automáticamente">
            <a:extLst>
              <a:ext uri="{FF2B5EF4-FFF2-40B4-BE49-F238E27FC236}">
                <a16:creationId xmlns:a16="http://schemas.microsoft.com/office/drawing/2014/main" id="{5A628244-489D-48A9-9DDE-E264F5EBE4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432289"/>
            <a:ext cx="1402758" cy="1398828"/>
          </a:xfrm>
          <a:prstGeom prst="rect">
            <a:avLst/>
          </a:prstGeom>
        </p:spPr>
      </p:pic>
    </p:spTree>
    <p:extLst>
      <p:ext uri="{BB962C8B-B14F-4D97-AF65-F5344CB8AC3E}">
        <p14:creationId xmlns:p14="http://schemas.microsoft.com/office/powerpoint/2010/main" val="13113190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ntenido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504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ierre presenta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604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ido texto">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B3BB829B-0858-42DC-9368-D7350B4B82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907" b="16220"/>
          <a:stretch/>
        </p:blipFill>
        <p:spPr>
          <a:xfrm>
            <a:off x="0" y="0"/>
            <a:ext cx="6955200" cy="5745600"/>
          </a:xfrm>
          <a:prstGeom prst="rect">
            <a:avLst/>
          </a:prstGeom>
        </p:spPr>
      </p:pic>
      <p:sp>
        <p:nvSpPr>
          <p:cNvPr id="9" name="Título 8">
            <a:extLst>
              <a:ext uri="{FF2B5EF4-FFF2-40B4-BE49-F238E27FC236}">
                <a16:creationId xmlns:a16="http://schemas.microsoft.com/office/drawing/2014/main" id="{D7F18F2D-1664-465A-B862-45EFBE2364B0}"/>
              </a:ext>
            </a:extLst>
          </p:cNvPr>
          <p:cNvSpPr>
            <a:spLocks noGrp="1"/>
          </p:cNvSpPr>
          <p:nvPr>
            <p:ph type="title"/>
          </p:nvPr>
        </p:nvSpPr>
        <p:spPr>
          <a:xfrm>
            <a:off x="492918" y="1266825"/>
            <a:ext cx="8086725" cy="957263"/>
          </a:xfrm>
          <a:prstGeom prst="rect">
            <a:avLst/>
          </a:prstGeom>
        </p:spPr>
        <p:txBody>
          <a:bodyPr>
            <a:normAutofit/>
          </a:bodyPr>
          <a:lstStyle>
            <a:lvl1pPr>
              <a:defRPr sz="2625" b="1">
                <a:latin typeface="Helvetica" pitchFamily="2" charset="0"/>
              </a:defRPr>
            </a:lvl1pPr>
          </a:lstStyle>
          <a:p>
            <a:r>
              <a:rPr lang="es-ES" dirty="0"/>
              <a:t>Haga clic para modificar el estilo de título del patrón</a:t>
            </a:r>
          </a:p>
        </p:txBody>
      </p:sp>
      <p:sp>
        <p:nvSpPr>
          <p:cNvPr id="11" name="Marcador de contenido 10">
            <a:extLst>
              <a:ext uri="{FF2B5EF4-FFF2-40B4-BE49-F238E27FC236}">
                <a16:creationId xmlns:a16="http://schemas.microsoft.com/office/drawing/2014/main" id="{8820FE63-71E5-4780-ADA7-998E5A6AF1B1}"/>
              </a:ext>
            </a:extLst>
          </p:cNvPr>
          <p:cNvSpPr>
            <a:spLocks noGrp="1"/>
          </p:cNvSpPr>
          <p:nvPr>
            <p:ph sz="quarter" idx="10"/>
          </p:nvPr>
        </p:nvSpPr>
        <p:spPr>
          <a:xfrm>
            <a:off x="492919" y="2524126"/>
            <a:ext cx="8086725" cy="3067049"/>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pic>
        <p:nvPicPr>
          <p:cNvPr id="8" name="Imagen 7">
            <a:extLst>
              <a:ext uri="{FF2B5EF4-FFF2-40B4-BE49-F238E27FC236}">
                <a16:creationId xmlns:a16="http://schemas.microsoft.com/office/drawing/2014/main" id="{921A5622-5A27-48F9-A301-416A58991FF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0835" y="5978829"/>
            <a:ext cx="831600" cy="820287"/>
          </a:xfrm>
          <a:prstGeom prst="rect">
            <a:avLst/>
          </a:prstGeom>
          <a:noFill/>
          <a:ln>
            <a:noFill/>
          </a:ln>
        </p:spPr>
      </p:pic>
      <p:pic>
        <p:nvPicPr>
          <p:cNvPr id="13" name="Imagen 12" descr="Imagen que contiene firmar, reloj&#10;&#10;Descripción generada automáticamente">
            <a:extLst>
              <a:ext uri="{FF2B5EF4-FFF2-40B4-BE49-F238E27FC236}">
                <a16:creationId xmlns:a16="http://schemas.microsoft.com/office/drawing/2014/main" id="{D2677D9A-29C7-42A5-B9AA-1CC6CEE737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17442"/>
            <a:ext cx="943200" cy="940557"/>
          </a:xfrm>
          <a:prstGeom prst="rect">
            <a:avLst/>
          </a:prstGeom>
        </p:spPr>
      </p:pic>
    </p:spTree>
    <p:extLst>
      <p:ext uri="{BB962C8B-B14F-4D97-AF65-F5344CB8AC3E}">
        <p14:creationId xmlns:p14="http://schemas.microsoft.com/office/powerpoint/2010/main" val="2493106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ido gráficas-imagen">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0ECD64B-35C2-47C9-A976-D70D97B64D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057" b="16250"/>
          <a:stretch/>
        </p:blipFill>
        <p:spPr>
          <a:xfrm>
            <a:off x="0" y="0"/>
            <a:ext cx="8769601" cy="5743575"/>
          </a:xfrm>
          <a:prstGeom prst="rect">
            <a:avLst/>
          </a:prstGeom>
        </p:spPr>
      </p:pic>
      <p:sp>
        <p:nvSpPr>
          <p:cNvPr id="12" name="Título 8">
            <a:extLst>
              <a:ext uri="{FF2B5EF4-FFF2-40B4-BE49-F238E27FC236}">
                <a16:creationId xmlns:a16="http://schemas.microsoft.com/office/drawing/2014/main" id="{4CA13DDD-CD44-41D4-AEE4-9488B318177E}"/>
              </a:ext>
            </a:extLst>
          </p:cNvPr>
          <p:cNvSpPr>
            <a:spLocks noGrp="1"/>
          </p:cNvSpPr>
          <p:nvPr>
            <p:ph type="title"/>
          </p:nvPr>
        </p:nvSpPr>
        <p:spPr>
          <a:xfrm>
            <a:off x="492919" y="390525"/>
            <a:ext cx="8086725" cy="400050"/>
          </a:xfrm>
          <a:prstGeom prst="rect">
            <a:avLst/>
          </a:prstGeom>
        </p:spPr>
        <p:txBody>
          <a:bodyPr>
            <a:normAutofit/>
          </a:bodyPr>
          <a:lstStyle>
            <a:lvl1pPr>
              <a:defRPr sz="1800" b="1">
                <a:latin typeface="Helvetica" pitchFamily="2" charset="0"/>
              </a:defRPr>
            </a:lvl1pPr>
          </a:lstStyle>
          <a:p>
            <a:r>
              <a:rPr lang="es-ES" dirty="0"/>
              <a:t>Haga clic para modificar el estilo de título del patrón</a:t>
            </a:r>
          </a:p>
        </p:txBody>
      </p:sp>
      <p:sp>
        <p:nvSpPr>
          <p:cNvPr id="13" name="Marcador de contenido 10">
            <a:extLst>
              <a:ext uri="{FF2B5EF4-FFF2-40B4-BE49-F238E27FC236}">
                <a16:creationId xmlns:a16="http://schemas.microsoft.com/office/drawing/2014/main" id="{A9340D9A-8862-4971-AE75-C277EA74601D}"/>
              </a:ext>
            </a:extLst>
          </p:cNvPr>
          <p:cNvSpPr>
            <a:spLocks noGrp="1"/>
          </p:cNvSpPr>
          <p:nvPr>
            <p:ph sz="quarter" idx="10"/>
          </p:nvPr>
        </p:nvSpPr>
        <p:spPr>
          <a:xfrm>
            <a:off x="492919" y="1114425"/>
            <a:ext cx="8086725" cy="4538385"/>
          </a:xfrm>
          <a:prstGeom prst="rect">
            <a:avLst/>
          </a:prstGeo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6" name="Imagen 5">
            <a:extLst>
              <a:ext uri="{FF2B5EF4-FFF2-40B4-BE49-F238E27FC236}">
                <a16:creationId xmlns:a16="http://schemas.microsoft.com/office/drawing/2014/main" id="{6D9A2C87-DEB0-4308-94F5-28D7340E753C}"/>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0835" y="5978829"/>
            <a:ext cx="831600" cy="820287"/>
          </a:xfrm>
          <a:prstGeom prst="rect">
            <a:avLst/>
          </a:prstGeom>
          <a:noFill/>
          <a:ln>
            <a:noFill/>
          </a:ln>
        </p:spPr>
      </p:pic>
      <p:pic>
        <p:nvPicPr>
          <p:cNvPr id="5" name="Imagen 4" descr="Imagen que contiene firmar, reloj&#10;&#10;Descripción generada automáticamente">
            <a:extLst>
              <a:ext uri="{FF2B5EF4-FFF2-40B4-BE49-F238E27FC236}">
                <a16:creationId xmlns:a16="http://schemas.microsoft.com/office/drawing/2014/main" id="{612BA424-792E-402A-BB1B-39B37B0E81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17442"/>
            <a:ext cx="943200" cy="940557"/>
          </a:xfrm>
          <a:prstGeom prst="rect">
            <a:avLst/>
          </a:prstGeom>
        </p:spPr>
      </p:pic>
    </p:spTree>
    <p:extLst>
      <p:ext uri="{BB962C8B-B14F-4D97-AF65-F5344CB8AC3E}">
        <p14:creationId xmlns:p14="http://schemas.microsoft.com/office/powerpoint/2010/main" val="2281694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erre presentación">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F3BF3334-D0F3-481D-8132-223500A090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3" y="0"/>
            <a:ext cx="9140447" cy="6858000"/>
          </a:xfrm>
          <a:prstGeom prst="rect">
            <a:avLst/>
          </a:prstGeom>
        </p:spPr>
      </p:pic>
      <p:sp>
        <p:nvSpPr>
          <p:cNvPr id="5" name="Marcador de contenido 20">
            <a:extLst>
              <a:ext uri="{FF2B5EF4-FFF2-40B4-BE49-F238E27FC236}">
                <a16:creationId xmlns:a16="http://schemas.microsoft.com/office/drawing/2014/main" id="{F553981C-1BC9-4FE8-9294-0E75C89EDC3C}"/>
              </a:ext>
            </a:extLst>
          </p:cNvPr>
          <p:cNvSpPr>
            <a:spLocks noGrp="1"/>
          </p:cNvSpPr>
          <p:nvPr>
            <p:ph sz="quarter" idx="10" hasCustomPrompt="1"/>
          </p:nvPr>
        </p:nvSpPr>
        <p:spPr>
          <a:xfrm>
            <a:off x="843498" y="3400097"/>
            <a:ext cx="7598569" cy="386666"/>
          </a:xfrm>
          <a:prstGeom prst="rect">
            <a:avLst/>
          </a:prstGeom>
        </p:spPr>
        <p:txBody>
          <a:bodyPr>
            <a:normAutofit/>
          </a:bodyPr>
          <a:lstStyle>
            <a:lvl1pPr marL="0" indent="0" algn="ctr">
              <a:buNone/>
              <a:defRPr sz="1800" b="1">
                <a:latin typeface="Helvetica" pitchFamily="2" charset="0"/>
              </a:defRPr>
            </a:lvl1pPr>
            <a:lvl3pPr marL="685800" indent="0">
              <a:buNone/>
              <a:defRPr/>
            </a:lvl3pPr>
          </a:lstStyle>
          <a:p>
            <a:pPr lvl="0"/>
            <a:r>
              <a:rPr lang="es-ES" dirty="0"/>
              <a:t>Funcionario Responsable</a:t>
            </a:r>
          </a:p>
        </p:txBody>
      </p:sp>
      <p:sp>
        <p:nvSpPr>
          <p:cNvPr id="6" name="Marcador de contenido 20">
            <a:extLst>
              <a:ext uri="{FF2B5EF4-FFF2-40B4-BE49-F238E27FC236}">
                <a16:creationId xmlns:a16="http://schemas.microsoft.com/office/drawing/2014/main" id="{B3357B8A-9A11-4D25-BB80-B93A3FFEA5B7}"/>
              </a:ext>
            </a:extLst>
          </p:cNvPr>
          <p:cNvSpPr>
            <a:spLocks noGrp="1"/>
          </p:cNvSpPr>
          <p:nvPr>
            <p:ph sz="quarter" idx="11" hasCustomPrompt="1"/>
          </p:nvPr>
        </p:nvSpPr>
        <p:spPr>
          <a:xfrm>
            <a:off x="843456" y="3827571"/>
            <a:ext cx="7598569" cy="386666"/>
          </a:xfrm>
          <a:prstGeom prst="rect">
            <a:avLst/>
          </a:prstGeom>
        </p:spPr>
        <p:txBody>
          <a:bodyPr>
            <a:normAutofit/>
          </a:bodyPr>
          <a:lstStyle>
            <a:lvl1pPr marL="0" indent="0" algn="ctr">
              <a:buNone/>
              <a:defRPr sz="1500" b="1">
                <a:latin typeface="Helvetica" pitchFamily="2" charset="0"/>
              </a:defRPr>
            </a:lvl1pPr>
            <a:lvl3pPr marL="685800" indent="0">
              <a:buNone/>
              <a:defRPr/>
            </a:lvl3pPr>
          </a:lstStyle>
          <a:p>
            <a:pPr lvl="0"/>
            <a:r>
              <a:rPr lang="es-ES" dirty="0"/>
              <a:t>Cargo - Correo</a:t>
            </a:r>
          </a:p>
        </p:txBody>
      </p:sp>
      <p:sp>
        <p:nvSpPr>
          <p:cNvPr id="7" name="Marcador de contenido 20">
            <a:extLst>
              <a:ext uri="{FF2B5EF4-FFF2-40B4-BE49-F238E27FC236}">
                <a16:creationId xmlns:a16="http://schemas.microsoft.com/office/drawing/2014/main" id="{79AF012C-C57A-494F-ADE0-770B84BB624E}"/>
              </a:ext>
            </a:extLst>
          </p:cNvPr>
          <p:cNvSpPr>
            <a:spLocks noGrp="1"/>
          </p:cNvSpPr>
          <p:nvPr>
            <p:ph sz="quarter" idx="12" hasCustomPrompt="1"/>
          </p:nvPr>
        </p:nvSpPr>
        <p:spPr>
          <a:xfrm>
            <a:off x="843455" y="4258002"/>
            <a:ext cx="7598569" cy="386666"/>
          </a:xfrm>
          <a:prstGeom prst="rect">
            <a:avLst/>
          </a:prstGeom>
        </p:spPr>
        <p:txBody>
          <a:bodyPr>
            <a:normAutofit/>
          </a:bodyPr>
          <a:lstStyle>
            <a:lvl1pPr marL="0" indent="0" algn="ctr">
              <a:buNone/>
              <a:defRPr sz="1500" b="0">
                <a:latin typeface="Helvetica" pitchFamily="2" charset="0"/>
              </a:defRPr>
            </a:lvl1pPr>
            <a:lvl3pPr marL="685800" indent="0">
              <a:buNone/>
              <a:defRPr/>
            </a:lvl3pPr>
          </a:lstStyle>
          <a:p>
            <a:pPr lvl="0"/>
            <a:r>
              <a:rPr lang="es-ES" dirty="0"/>
              <a:t>Dependencia</a:t>
            </a:r>
          </a:p>
        </p:txBody>
      </p:sp>
      <p:pic>
        <p:nvPicPr>
          <p:cNvPr id="8" name="Imagen 7" descr="Imagen que contiene firmar, reloj&#10;&#10;Descripción generada automáticamente">
            <a:extLst>
              <a:ext uri="{FF2B5EF4-FFF2-40B4-BE49-F238E27FC236}">
                <a16:creationId xmlns:a16="http://schemas.microsoft.com/office/drawing/2014/main" id="{C2DF1230-8D0A-4321-9A85-D7B26D216F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5" y="5478971"/>
            <a:ext cx="1396800" cy="1392884"/>
          </a:xfrm>
          <a:prstGeom prst="rect">
            <a:avLst/>
          </a:prstGeom>
        </p:spPr>
      </p:pic>
      <p:pic>
        <p:nvPicPr>
          <p:cNvPr id="10" name="Imagen 9">
            <a:extLst>
              <a:ext uri="{FF2B5EF4-FFF2-40B4-BE49-F238E27FC236}">
                <a16:creationId xmlns:a16="http://schemas.microsoft.com/office/drawing/2014/main" id="{D9BC710E-1CA4-43D9-AB9C-654DDC257F77}"/>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82945" y="5599081"/>
            <a:ext cx="1285200" cy="1152664"/>
          </a:xfrm>
          <a:prstGeom prst="rect">
            <a:avLst/>
          </a:prstGeom>
          <a:noFill/>
          <a:ln>
            <a:noFill/>
          </a:ln>
        </p:spPr>
      </p:pic>
      <p:pic>
        <p:nvPicPr>
          <p:cNvPr id="14" name="Imagen 13">
            <a:extLst>
              <a:ext uri="{FF2B5EF4-FFF2-40B4-BE49-F238E27FC236}">
                <a16:creationId xmlns:a16="http://schemas.microsoft.com/office/drawing/2014/main" id="{D8FFC093-7674-4181-AC86-D26D8D3E5167}"/>
              </a:ext>
            </a:extLst>
          </p:cNvPr>
          <p:cNvPicPr>
            <a:picLocks noChangeAspect="1"/>
          </p:cNvPicPr>
          <p:nvPr userDrawn="1"/>
        </p:nvPicPr>
        <p:blipFill>
          <a:blip r:embed="rId5"/>
          <a:stretch>
            <a:fillRect/>
          </a:stretch>
        </p:blipFill>
        <p:spPr>
          <a:xfrm>
            <a:off x="3657158" y="631800"/>
            <a:ext cx="1829683" cy="1823460"/>
          </a:xfrm>
          <a:prstGeom prst="rect">
            <a:avLst/>
          </a:prstGeom>
        </p:spPr>
      </p:pic>
      <p:sp>
        <p:nvSpPr>
          <p:cNvPr id="15" name="Rectángulo 14">
            <a:extLst>
              <a:ext uri="{FF2B5EF4-FFF2-40B4-BE49-F238E27FC236}">
                <a16:creationId xmlns:a16="http://schemas.microsoft.com/office/drawing/2014/main" id="{E1EA3DF3-757E-4FDA-A295-30FFE4727884}"/>
              </a:ext>
            </a:extLst>
          </p:cNvPr>
          <p:cNvSpPr/>
          <p:nvPr userDrawn="1"/>
        </p:nvSpPr>
        <p:spPr>
          <a:xfrm>
            <a:off x="6235200" y="329400"/>
            <a:ext cx="2721600" cy="854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073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2787CB-80B4-4549-902E-64D80591B051}"/>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0321D64-CC70-483F-B720-729D0FCEB54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B583558A-A4CB-4836-9F80-26E38CA180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1F165-2D30-4C1E-8E58-D84726141767}" type="datetimeFigureOut">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16/09/2020</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D7685A0F-ECB1-4FF9-8694-2DA5F20A9D8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7B7FE4D5-076C-4CEA-91AA-178FED9F0E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5D9F01-9918-42BF-825A-AD644E7B5F3B}"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354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920FB4-BAFC-411B-B5EB-AE387FE125A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048D581-8E56-42AB-90EC-F261569CB91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CF2FB8D-47EF-4ECE-9777-64F7E0EBF6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1F165-2D30-4C1E-8E58-D84726141767}" type="datetimeFigureOut">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16/09/2020</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4281B0EB-497F-4C79-BE68-7CE36A785D9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A29C119A-4F07-4F4B-8E6A-B41590CD80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5D9F01-9918-42BF-825A-AD644E7B5F3B}"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7416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7EA652-C51D-4214-B426-88B5BD1A1E3A}"/>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ABA71E1-49C1-4F49-AB4F-3A378C6C538F}"/>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22C2659-D919-496B-B69E-2607C3D2C7F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1F165-2D30-4C1E-8E58-D84726141767}" type="datetimeFigureOut">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16/09/2020</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7AE16BB3-1DDC-44F4-96B3-8A90DB70C5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945F45F1-072E-4419-B936-66B063660D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5D9F01-9918-42BF-825A-AD644E7B5F3B}"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7027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5FBFD1-9EC9-485C-9299-671BFFD6C19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73A2D87-A5F0-4469-A40F-BFB8FE032C6B}"/>
              </a:ext>
            </a:extLst>
          </p:cNvPr>
          <p:cNvSpPr>
            <a:spLocks noGrp="1"/>
          </p:cNvSpPr>
          <p:nvPr>
            <p:ph sz="half" idx="1"/>
          </p:nvPr>
        </p:nvSpPr>
        <p:spPr>
          <a:xfrm>
            <a:off x="628650" y="1825625"/>
            <a:ext cx="38671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D081D606-15CF-4CFE-B4F4-2F6B0D4093D4}"/>
              </a:ext>
            </a:extLst>
          </p:cNvPr>
          <p:cNvSpPr>
            <a:spLocks noGrp="1"/>
          </p:cNvSpPr>
          <p:nvPr>
            <p:ph sz="half" idx="2"/>
          </p:nvPr>
        </p:nvSpPr>
        <p:spPr>
          <a:xfrm>
            <a:off x="4648200" y="1825625"/>
            <a:ext cx="38671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5B531B67-4C9E-4DF4-9353-B12D881A9AB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1F165-2D30-4C1E-8E58-D84726141767}" type="datetimeFigureOut">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16/09/2020</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A6D06F20-8776-44E6-B0EF-CAD716B1317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43C08D18-682C-4A6A-9981-CE7AE52A57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5D9F01-9918-42BF-825A-AD644E7B5F3B}"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0978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002970C-C89D-4F8F-B9FF-0C4617EF731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9112751-1B72-486C-8FD3-192AA922428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0C60C96-9B0F-444E-868D-9887FA6159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D91F165-2D30-4C1E-8E58-D84726141767}" type="datetimeFigureOut">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16/09/2020</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20FDF5F6-3F3B-4AFF-A3C7-70076A6A4C0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FA515EFA-BE55-4813-98B5-163CAA12A4A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5D9F01-9918-42BF-825A-AD644E7B5F3B}"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014265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51986" y="2356579"/>
            <a:ext cx="7598980" cy="1552575"/>
          </a:xfrm>
        </p:spPr>
        <p:txBody>
          <a:bodyPr>
            <a:normAutofit/>
          </a:bodyPr>
          <a:lstStyle/>
          <a:p>
            <a:pPr algn="ctr"/>
            <a:r>
              <a:rPr lang="es-CO" sz="3200" b="1" dirty="0">
                <a:solidFill>
                  <a:srgbClr val="C00000"/>
                </a:solidFill>
                <a:effectLst>
                  <a:outerShdw blurRad="38100" dist="38100" dir="2700000" algn="tl">
                    <a:srgbClr val="000000">
                      <a:alpha val="43137"/>
                    </a:srgbClr>
                  </a:outerShdw>
                </a:effectLst>
                <a:latin typeface="Gotham Black" pitchFamily="50" charset="0"/>
                <a:ea typeface="Tahoma" panose="020B0604030504040204" pitchFamily="34" charset="0"/>
                <a:cs typeface="Tahoma" panose="020B0604030504040204" pitchFamily="34" charset="0"/>
              </a:rPr>
              <a:t>Programa de entrenamiento en</a:t>
            </a:r>
            <a:r>
              <a:rPr kumimoji="0" lang="es-CO"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Gotham Black" pitchFamily="50" charset="0"/>
                <a:ea typeface="Tahoma" panose="020B0604030504040204" pitchFamily="34" charset="0"/>
                <a:cs typeface="Tahoma" panose="020B0604030504040204" pitchFamily="34" charset="0"/>
              </a:rPr>
              <a:t> epidemiología de campo </a:t>
            </a:r>
            <a:br>
              <a:rPr kumimoji="0" lang="es-CO"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Gotham Black" pitchFamily="50" charset="0"/>
                <a:ea typeface="Tahoma" panose="020B0604030504040204" pitchFamily="34" charset="0"/>
                <a:cs typeface="Tahoma" panose="020B0604030504040204" pitchFamily="34" charset="0"/>
              </a:rPr>
            </a:br>
            <a:endParaRPr lang="es-CO" sz="2000" b="1" dirty="0">
              <a:latin typeface="Gotham Black" pitchFamily="50" charset="0"/>
              <a:ea typeface="Tahoma" panose="020B0604030504040204" pitchFamily="34" charset="0"/>
              <a:cs typeface="Tahoma" panose="020B0604030504040204" pitchFamily="34" charset="0"/>
            </a:endParaRPr>
          </a:p>
        </p:txBody>
      </p:sp>
      <p:sp>
        <p:nvSpPr>
          <p:cNvPr id="2" name="Marcador de contenido 1">
            <a:extLst>
              <a:ext uri="{FF2B5EF4-FFF2-40B4-BE49-F238E27FC236}">
                <a16:creationId xmlns:a16="http://schemas.microsoft.com/office/drawing/2014/main" id="{912F8705-FBDD-49F0-BF89-C4281BAA7F43}"/>
              </a:ext>
            </a:extLst>
          </p:cNvPr>
          <p:cNvSpPr>
            <a:spLocks noGrp="1"/>
          </p:cNvSpPr>
          <p:nvPr>
            <p:ph sz="quarter" idx="10"/>
          </p:nvPr>
        </p:nvSpPr>
        <p:spPr/>
        <p:txBody>
          <a:bodyPr>
            <a:normAutofit/>
          </a:bodyPr>
          <a:lstStyle/>
          <a:p>
            <a:r>
              <a:rPr lang="es-CO" dirty="0"/>
              <a:t>	</a:t>
            </a:r>
          </a:p>
        </p:txBody>
      </p:sp>
      <p:sp>
        <p:nvSpPr>
          <p:cNvPr id="4" name="Marcador de contenido 3">
            <a:extLst>
              <a:ext uri="{FF2B5EF4-FFF2-40B4-BE49-F238E27FC236}">
                <a16:creationId xmlns:a16="http://schemas.microsoft.com/office/drawing/2014/main" id="{F953EC76-E174-4D64-B684-56B6CF0CB3D2}"/>
              </a:ext>
            </a:extLst>
          </p:cNvPr>
          <p:cNvSpPr>
            <a:spLocks noGrp="1"/>
          </p:cNvSpPr>
          <p:nvPr>
            <p:ph sz="quarter" idx="12"/>
          </p:nvPr>
        </p:nvSpPr>
        <p:spPr>
          <a:xfrm>
            <a:off x="2152800" y="5830508"/>
            <a:ext cx="7598569" cy="386666"/>
          </a:xfrm>
        </p:spPr>
        <p:txBody>
          <a:bodyPr>
            <a:normAutofit/>
          </a:bodyPr>
          <a:lstStyle/>
          <a:p>
            <a:r>
              <a:rPr lang="es-CO" dirty="0"/>
              <a:t>Dirección de Vigilancia y Análisis del Riesgo en Salud Pública</a:t>
            </a:r>
          </a:p>
        </p:txBody>
      </p:sp>
      <p:sp>
        <p:nvSpPr>
          <p:cNvPr id="6" name="Title 1">
            <a:extLst>
              <a:ext uri="{FF2B5EF4-FFF2-40B4-BE49-F238E27FC236}">
                <a16:creationId xmlns:a16="http://schemas.microsoft.com/office/drawing/2014/main" id="{AD5F1B07-A5DB-44A0-A25B-F9D553C43AD7}"/>
              </a:ext>
            </a:extLst>
          </p:cNvPr>
          <p:cNvSpPr txBox="1">
            <a:spLocks/>
          </p:cNvSpPr>
          <p:nvPr/>
        </p:nvSpPr>
        <p:spPr>
          <a:xfrm>
            <a:off x="1699200" y="4145081"/>
            <a:ext cx="6274800" cy="1552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spc="-113">
                <a:solidFill>
                  <a:schemeClr val="tx1"/>
                </a:solidFill>
                <a:latin typeface="Helvetica" pitchFamily="2" charset="0"/>
                <a:ea typeface="+mj-ea"/>
                <a:cs typeface="Arial" panose="020B0604020202020204" pitchFamily="34" charset="0"/>
              </a:defRPr>
            </a:lvl1pPr>
          </a:lstStyle>
          <a:p>
            <a:pPr algn="ctr">
              <a:defRPr b="0" i="0"/>
            </a:pPr>
            <a:r>
              <a:rPr lang="es-CO" altLang="en-US" sz="2800" dirty="0">
                <a:latin typeface="Gotham Black" pitchFamily="50" charset="0"/>
                <a:ea typeface="Tahoma" panose="020B0604030504040204" pitchFamily="34" charset="0"/>
                <a:cs typeface="Tahoma" panose="020B0604030504040204" pitchFamily="34" charset="0"/>
              </a:rPr>
              <a:t>Unidad 2: Operación del Sistema de Vigilancia </a:t>
            </a:r>
            <a:endParaRPr lang="x-none" altLang="en-US" sz="2800" dirty="0">
              <a:latin typeface="Gotham Black" pitchFamily="50"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42571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47BCF81-6E03-4CEC-889E-4C7264D1288B}"/>
              </a:ext>
            </a:extLst>
          </p:cNvPr>
          <p:cNvSpPr txBox="1"/>
          <p:nvPr/>
        </p:nvSpPr>
        <p:spPr>
          <a:xfrm>
            <a:off x="470817" y="261921"/>
            <a:ext cx="7868991" cy="584775"/>
          </a:xfrm>
          <a:prstGeom prst="rect">
            <a:avLst/>
          </a:prstGeom>
          <a:noFill/>
        </p:spPr>
        <p:txBody>
          <a:bodyPr wrap="square" rtlCol="0">
            <a:spAutoFit/>
          </a:bodyPr>
          <a:lstStyle/>
          <a:p>
            <a:r>
              <a:rPr lang="es-CO" sz="3200" b="1" dirty="0">
                <a:solidFill>
                  <a:srgbClr val="C00000"/>
                </a:solidFill>
                <a:latin typeface="Gotham Black" pitchFamily="50" charset="0"/>
              </a:rPr>
              <a:t>Eventos de interés en salud pública</a:t>
            </a:r>
          </a:p>
        </p:txBody>
      </p:sp>
      <p:graphicFrame>
        <p:nvGraphicFramePr>
          <p:cNvPr id="7" name="3 Diagrama">
            <a:extLst>
              <a:ext uri="{FF2B5EF4-FFF2-40B4-BE49-F238E27FC236}">
                <a16:creationId xmlns:a16="http://schemas.microsoft.com/office/drawing/2014/main" id="{9FC2E784-6431-416C-900F-D212B190FA66}"/>
              </a:ext>
            </a:extLst>
          </p:cNvPr>
          <p:cNvGraphicFramePr/>
          <p:nvPr>
            <p:extLst>
              <p:ext uri="{D42A27DB-BD31-4B8C-83A1-F6EECF244321}">
                <p14:modId xmlns:p14="http://schemas.microsoft.com/office/powerpoint/2010/main" val="4283491041"/>
              </p:ext>
            </p:extLst>
          </p:nvPr>
        </p:nvGraphicFramePr>
        <p:xfrm>
          <a:off x="1321200" y="1328201"/>
          <a:ext cx="6716208" cy="4201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4118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2 Diagrama">
            <a:extLst>
              <a:ext uri="{FF2B5EF4-FFF2-40B4-BE49-F238E27FC236}">
                <a16:creationId xmlns:a16="http://schemas.microsoft.com/office/drawing/2014/main" id="{F1CA3F00-B62A-4128-A8A1-F9A714871014}"/>
              </a:ext>
            </a:extLst>
          </p:cNvPr>
          <p:cNvGraphicFramePr/>
          <p:nvPr>
            <p:extLst>
              <p:ext uri="{D42A27DB-BD31-4B8C-83A1-F6EECF244321}">
                <p14:modId xmlns:p14="http://schemas.microsoft.com/office/powerpoint/2010/main" val="2118504460"/>
              </p:ext>
            </p:extLst>
          </p:nvPr>
        </p:nvGraphicFramePr>
        <p:xfrm>
          <a:off x="1162126" y="1463400"/>
          <a:ext cx="7567874" cy="461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uadroTexto 12">
            <a:extLst>
              <a:ext uri="{FF2B5EF4-FFF2-40B4-BE49-F238E27FC236}">
                <a16:creationId xmlns:a16="http://schemas.microsoft.com/office/drawing/2014/main" id="{349E28C6-6F12-41F7-A158-074D8E2A337F}"/>
              </a:ext>
            </a:extLst>
          </p:cNvPr>
          <p:cNvSpPr txBox="1"/>
          <p:nvPr/>
        </p:nvSpPr>
        <p:spPr>
          <a:xfrm>
            <a:off x="470817" y="227415"/>
            <a:ext cx="7868991" cy="584775"/>
          </a:xfrm>
          <a:prstGeom prst="rect">
            <a:avLst/>
          </a:prstGeom>
          <a:noFill/>
        </p:spPr>
        <p:txBody>
          <a:bodyPr wrap="square" rtlCol="0">
            <a:spAutoFit/>
          </a:bodyPr>
          <a:lstStyle/>
          <a:p>
            <a:r>
              <a:rPr lang="es-CO" sz="3200" b="1" dirty="0">
                <a:solidFill>
                  <a:srgbClr val="C00000"/>
                </a:solidFill>
                <a:latin typeface="Gotham Black" pitchFamily="50" charset="0"/>
              </a:rPr>
              <a:t>Eventos de interés en salud pública</a:t>
            </a:r>
          </a:p>
        </p:txBody>
      </p:sp>
    </p:spTree>
    <p:extLst>
      <p:ext uri="{BB962C8B-B14F-4D97-AF65-F5344CB8AC3E}">
        <p14:creationId xmlns:p14="http://schemas.microsoft.com/office/powerpoint/2010/main" val="4033914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3 Diagrama">
            <a:extLst>
              <a:ext uri="{FF2B5EF4-FFF2-40B4-BE49-F238E27FC236}">
                <a16:creationId xmlns:a16="http://schemas.microsoft.com/office/drawing/2014/main" id="{6BA8C2E4-751A-48D4-9565-EA724E826532}"/>
              </a:ext>
            </a:extLst>
          </p:cNvPr>
          <p:cNvGraphicFramePr/>
          <p:nvPr>
            <p:extLst>
              <p:ext uri="{D42A27DB-BD31-4B8C-83A1-F6EECF244321}">
                <p14:modId xmlns:p14="http://schemas.microsoft.com/office/powerpoint/2010/main" val="3257482521"/>
              </p:ext>
            </p:extLst>
          </p:nvPr>
        </p:nvGraphicFramePr>
        <p:xfrm>
          <a:off x="392177" y="255265"/>
          <a:ext cx="8462174" cy="3479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9" name="4 Grupo">
            <a:extLst>
              <a:ext uri="{FF2B5EF4-FFF2-40B4-BE49-F238E27FC236}">
                <a16:creationId xmlns:a16="http://schemas.microsoft.com/office/drawing/2014/main" id="{5931104A-B902-453E-A96C-F99F621AC2B3}"/>
              </a:ext>
            </a:extLst>
          </p:cNvPr>
          <p:cNvGrpSpPr>
            <a:grpSpLocks/>
          </p:cNvGrpSpPr>
          <p:nvPr/>
        </p:nvGrpSpPr>
        <p:grpSpPr bwMode="auto">
          <a:xfrm>
            <a:off x="3322077" y="4100595"/>
            <a:ext cx="2574925" cy="1113407"/>
            <a:chOff x="2701" y="984823"/>
            <a:chExt cx="2633718" cy="1112760"/>
          </a:xfrm>
        </p:grpSpPr>
        <p:sp>
          <p:nvSpPr>
            <p:cNvPr id="20" name="20 Rectángulo">
              <a:extLst>
                <a:ext uri="{FF2B5EF4-FFF2-40B4-BE49-F238E27FC236}">
                  <a16:creationId xmlns:a16="http://schemas.microsoft.com/office/drawing/2014/main" id="{5F174EF1-E960-4B06-8016-173E1A2075C7}"/>
                </a:ext>
              </a:extLst>
            </p:cNvPr>
            <p:cNvSpPr/>
            <p:nvPr/>
          </p:nvSpPr>
          <p:spPr>
            <a:xfrm>
              <a:off x="2701" y="1044096"/>
              <a:ext cx="2633718" cy="1053487"/>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1" name="21 Rectángulo">
              <a:extLst>
                <a:ext uri="{FF2B5EF4-FFF2-40B4-BE49-F238E27FC236}">
                  <a16:creationId xmlns:a16="http://schemas.microsoft.com/office/drawing/2014/main" id="{44AC4283-57CB-4B8F-9DD0-A554387D7F65}"/>
                </a:ext>
              </a:extLst>
            </p:cNvPr>
            <p:cNvSpPr/>
            <p:nvPr/>
          </p:nvSpPr>
          <p:spPr>
            <a:xfrm>
              <a:off x="2701" y="984823"/>
              <a:ext cx="2633718" cy="1053487"/>
            </a:xfrm>
            <a:prstGeom prst="rect">
              <a:avLst/>
            </a:prstGeom>
          </p:spPr>
          <p:style>
            <a:lnRef idx="0">
              <a:scrgbClr r="0" g="0" b="0"/>
            </a:lnRef>
            <a:fillRef idx="0">
              <a:scrgbClr r="0" g="0" b="0"/>
            </a:fillRef>
            <a:effectRef idx="0">
              <a:scrgbClr r="0" g="0" b="0"/>
            </a:effectRef>
            <a:fontRef idx="minor">
              <a:schemeClr val="lt1"/>
            </a:fontRef>
          </p:style>
          <p:txBody>
            <a:bodyPr lIns="149352" tIns="85344" rIns="149352" bIns="85344" spcCol="1270" anchor="ctr"/>
            <a:lstStyle/>
            <a:p>
              <a:pPr algn="ctr" defTabSz="933450">
                <a:lnSpc>
                  <a:spcPct val="90000"/>
                </a:lnSpc>
                <a:spcAft>
                  <a:spcPct val="35000"/>
                </a:spcAft>
                <a:defRPr/>
              </a:pPr>
              <a:r>
                <a:rPr lang="es-CO" sz="2200" b="1" dirty="0">
                  <a:effectLst>
                    <a:outerShdw blurRad="38100" dist="38100" dir="2700000" algn="tl">
                      <a:srgbClr val="000000">
                        <a:alpha val="43137"/>
                      </a:srgbClr>
                    </a:outerShdw>
                  </a:effectLst>
                  <a:cs typeface="Arial" pitchFamily="34" charset="0"/>
                </a:rPr>
                <a:t>Infecciones de Transmisión Sexual</a:t>
              </a:r>
              <a:endParaRPr lang="es-ES" sz="2200" b="1" dirty="0">
                <a:effectLst>
                  <a:outerShdw blurRad="38100" dist="38100" dir="2700000" algn="tl">
                    <a:srgbClr val="000000">
                      <a:alpha val="43137"/>
                    </a:srgbClr>
                  </a:outerShdw>
                </a:effectLst>
                <a:cs typeface="Arial" pitchFamily="34" charset="0"/>
              </a:endParaRPr>
            </a:p>
          </p:txBody>
        </p:sp>
      </p:grpSp>
      <p:grpSp>
        <p:nvGrpSpPr>
          <p:cNvPr id="22" name="5 Grupo">
            <a:extLst>
              <a:ext uri="{FF2B5EF4-FFF2-40B4-BE49-F238E27FC236}">
                <a16:creationId xmlns:a16="http://schemas.microsoft.com/office/drawing/2014/main" id="{F1D8B406-35C5-4C7D-B49A-76A941BEA645}"/>
              </a:ext>
            </a:extLst>
          </p:cNvPr>
          <p:cNvGrpSpPr>
            <a:grpSpLocks/>
          </p:cNvGrpSpPr>
          <p:nvPr/>
        </p:nvGrpSpPr>
        <p:grpSpPr bwMode="auto">
          <a:xfrm>
            <a:off x="3330648" y="5037868"/>
            <a:ext cx="2574925" cy="965200"/>
            <a:chOff x="2701" y="2097583"/>
            <a:chExt cx="2633718" cy="922320"/>
          </a:xfrm>
        </p:grpSpPr>
        <p:sp>
          <p:nvSpPr>
            <p:cNvPr id="23" name="18 Rectángulo">
              <a:extLst>
                <a:ext uri="{FF2B5EF4-FFF2-40B4-BE49-F238E27FC236}">
                  <a16:creationId xmlns:a16="http://schemas.microsoft.com/office/drawing/2014/main" id="{07B71E95-0051-4FF8-9267-99F7E3689C96}"/>
                </a:ext>
              </a:extLst>
            </p:cNvPr>
            <p:cNvSpPr/>
            <p:nvPr/>
          </p:nvSpPr>
          <p:spPr>
            <a:xfrm>
              <a:off x="2701" y="2097583"/>
              <a:ext cx="2633718" cy="922320"/>
            </a:xfrm>
            <a:prstGeom prst="rect">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24" name="19 Rectángulo">
              <a:extLst>
                <a:ext uri="{FF2B5EF4-FFF2-40B4-BE49-F238E27FC236}">
                  <a16:creationId xmlns:a16="http://schemas.microsoft.com/office/drawing/2014/main" id="{FC5D68C3-B941-4B6B-A690-F34796457ED9}"/>
                </a:ext>
              </a:extLst>
            </p:cNvPr>
            <p:cNvSpPr/>
            <p:nvPr/>
          </p:nvSpPr>
          <p:spPr>
            <a:xfrm>
              <a:off x="2701" y="2097583"/>
              <a:ext cx="2633718" cy="9223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12014" tIns="112014" rIns="149352" bIns="168021" spcCol="1270"/>
            <a:lstStyle/>
            <a:p>
              <a:pPr marL="228600" lvl="1" indent="-228600" defTabSz="933450">
                <a:lnSpc>
                  <a:spcPct val="90000"/>
                </a:lnSpc>
                <a:spcAft>
                  <a:spcPct val="15000"/>
                </a:spcAft>
                <a:buFontTx/>
                <a:buChar char="••"/>
                <a:defRPr/>
              </a:pPr>
              <a:endParaRPr lang="es-ES" sz="2100">
                <a:latin typeface="Arial" pitchFamily="34" charset="0"/>
                <a:cs typeface="Arial" pitchFamily="34" charset="0"/>
              </a:endParaRPr>
            </a:p>
            <a:p>
              <a:pPr marL="228600" lvl="1" indent="-228600" defTabSz="933450">
                <a:lnSpc>
                  <a:spcPct val="90000"/>
                </a:lnSpc>
                <a:spcAft>
                  <a:spcPct val="15000"/>
                </a:spcAft>
                <a:buFontTx/>
                <a:buChar char="••"/>
                <a:defRPr/>
              </a:pPr>
              <a:endParaRPr lang="es-ES" sz="2100">
                <a:latin typeface="Arial" pitchFamily="34" charset="0"/>
                <a:cs typeface="Arial" pitchFamily="34" charset="0"/>
              </a:endParaRPr>
            </a:p>
          </p:txBody>
        </p:sp>
      </p:grpSp>
      <p:grpSp>
        <p:nvGrpSpPr>
          <p:cNvPr id="25" name="6 Grupo">
            <a:extLst>
              <a:ext uri="{FF2B5EF4-FFF2-40B4-BE49-F238E27FC236}">
                <a16:creationId xmlns:a16="http://schemas.microsoft.com/office/drawing/2014/main" id="{6340B222-9DC6-4AE6-97AA-0BE2B77C134A}"/>
              </a:ext>
            </a:extLst>
          </p:cNvPr>
          <p:cNvGrpSpPr>
            <a:grpSpLocks/>
          </p:cNvGrpSpPr>
          <p:nvPr/>
        </p:nvGrpSpPr>
        <p:grpSpPr bwMode="auto">
          <a:xfrm>
            <a:off x="321302" y="2611841"/>
            <a:ext cx="2746375" cy="677863"/>
            <a:chOff x="3005139" y="1044096"/>
            <a:chExt cx="2633718" cy="1053487"/>
          </a:xfrm>
        </p:grpSpPr>
        <p:sp>
          <p:nvSpPr>
            <p:cNvPr id="26" name="16 Rectángulo">
              <a:extLst>
                <a:ext uri="{FF2B5EF4-FFF2-40B4-BE49-F238E27FC236}">
                  <a16:creationId xmlns:a16="http://schemas.microsoft.com/office/drawing/2014/main" id="{7B6CCD7A-AE16-4353-9E24-68495DA87CBD}"/>
                </a:ext>
              </a:extLst>
            </p:cNvPr>
            <p:cNvSpPr/>
            <p:nvPr/>
          </p:nvSpPr>
          <p:spPr>
            <a:xfrm>
              <a:off x="3005139" y="1044096"/>
              <a:ext cx="2633718" cy="1053487"/>
            </a:xfrm>
            <a:prstGeom prst="rect">
              <a:avLst/>
            </a:prstGeom>
          </p:spPr>
          <p:style>
            <a:lnRef idx="2">
              <a:schemeClr val="accent3">
                <a:hueOff val="5625132"/>
                <a:satOff val="-8440"/>
                <a:lumOff val="-1373"/>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27" name="17 Rectángulo">
              <a:extLst>
                <a:ext uri="{FF2B5EF4-FFF2-40B4-BE49-F238E27FC236}">
                  <a16:creationId xmlns:a16="http://schemas.microsoft.com/office/drawing/2014/main" id="{4E0C1C4D-6BC6-40B0-A277-0F64F5D87839}"/>
                </a:ext>
              </a:extLst>
            </p:cNvPr>
            <p:cNvSpPr/>
            <p:nvPr/>
          </p:nvSpPr>
          <p:spPr>
            <a:xfrm>
              <a:off x="3005139" y="1044096"/>
              <a:ext cx="2633718" cy="1053487"/>
            </a:xfrm>
            <a:prstGeom prst="rect">
              <a:avLst/>
            </a:prstGeom>
          </p:spPr>
          <p:style>
            <a:lnRef idx="0">
              <a:scrgbClr r="0" g="0" b="0"/>
            </a:lnRef>
            <a:fillRef idx="0">
              <a:scrgbClr r="0" g="0" b="0"/>
            </a:fillRef>
            <a:effectRef idx="0">
              <a:scrgbClr r="0" g="0" b="0"/>
            </a:effectRef>
            <a:fontRef idx="minor">
              <a:schemeClr val="lt1"/>
            </a:fontRef>
          </p:style>
          <p:txBody>
            <a:bodyPr lIns="149352" tIns="85344" rIns="149352" bIns="85344" spcCol="1270" anchor="ctr"/>
            <a:lstStyle/>
            <a:p>
              <a:pPr algn="ctr" defTabSz="933450">
                <a:lnSpc>
                  <a:spcPct val="90000"/>
                </a:lnSpc>
                <a:spcAft>
                  <a:spcPct val="35000"/>
                </a:spcAft>
                <a:defRPr/>
              </a:pPr>
              <a:r>
                <a:rPr lang="es-CO" sz="2100" dirty="0">
                  <a:effectLst>
                    <a:outerShdw blurRad="38100" dist="38100" dir="2700000" algn="tl">
                      <a:srgbClr val="000000">
                        <a:alpha val="43137"/>
                      </a:srgbClr>
                    </a:outerShdw>
                  </a:effectLst>
                  <a:latin typeface="Arial" pitchFamily="34" charset="0"/>
                  <a:cs typeface="Arial" pitchFamily="34" charset="0"/>
                </a:rPr>
                <a:t>No transmisibles</a:t>
              </a:r>
              <a:endParaRPr lang="es-ES" sz="2100" dirty="0">
                <a:effectLst>
                  <a:outerShdw blurRad="38100" dist="38100" dir="2700000" algn="tl">
                    <a:srgbClr val="000000">
                      <a:alpha val="43137"/>
                    </a:srgbClr>
                  </a:outerShdw>
                </a:effectLst>
                <a:latin typeface="Arial" pitchFamily="34" charset="0"/>
                <a:cs typeface="Arial" pitchFamily="34" charset="0"/>
              </a:endParaRPr>
            </a:p>
          </p:txBody>
        </p:sp>
      </p:grpSp>
      <p:grpSp>
        <p:nvGrpSpPr>
          <p:cNvPr id="28" name="7 Grupo">
            <a:extLst>
              <a:ext uri="{FF2B5EF4-FFF2-40B4-BE49-F238E27FC236}">
                <a16:creationId xmlns:a16="http://schemas.microsoft.com/office/drawing/2014/main" id="{02347626-C2AB-41B3-8A2A-C55F98E89846}"/>
              </a:ext>
            </a:extLst>
          </p:cNvPr>
          <p:cNvGrpSpPr>
            <a:grpSpLocks/>
          </p:cNvGrpSpPr>
          <p:nvPr/>
        </p:nvGrpSpPr>
        <p:grpSpPr bwMode="auto">
          <a:xfrm>
            <a:off x="257013" y="3140619"/>
            <a:ext cx="2810664" cy="3357848"/>
            <a:chOff x="3005139" y="2097583"/>
            <a:chExt cx="2633718" cy="922320"/>
          </a:xfrm>
        </p:grpSpPr>
        <p:sp>
          <p:nvSpPr>
            <p:cNvPr id="29" name="14 Rectángulo">
              <a:extLst>
                <a:ext uri="{FF2B5EF4-FFF2-40B4-BE49-F238E27FC236}">
                  <a16:creationId xmlns:a16="http://schemas.microsoft.com/office/drawing/2014/main" id="{4C681099-DC50-4287-BCBD-5E81D2A4F69C}"/>
                </a:ext>
              </a:extLst>
            </p:cNvPr>
            <p:cNvSpPr/>
            <p:nvPr/>
          </p:nvSpPr>
          <p:spPr>
            <a:xfrm>
              <a:off x="3005139" y="2097583"/>
              <a:ext cx="2633718" cy="922320"/>
            </a:xfrm>
            <a:prstGeom prst="rect">
              <a:avLst/>
            </a:prstGeom>
          </p:spPr>
          <p:style>
            <a:lnRef idx="2">
              <a:schemeClr val="accent3">
                <a:tint val="40000"/>
                <a:alpha val="90000"/>
                <a:hueOff val="5358425"/>
                <a:satOff val="-6896"/>
                <a:lumOff val="-537"/>
                <a:alphaOff val="0"/>
              </a:schemeClr>
            </a:lnRef>
            <a:fillRef idx="1">
              <a:schemeClr val="accent3">
                <a:tint val="40000"/>
                <a:alpha val="90000"/>
                <a:hueOff val="5358425"/>
                <a:satOff val="-6896"/>
                <a:lumOff val="-537"/>
                <a:alphaOff val="0"/>
              </a:schemeClr>
            </a:fillRef>
            <a:effectRef idx="0">
              <a:schemeClr val="accent3">
                <a:tint val="40000"/>
                <a:alpha val="90000"/>
                <a:hueOff val="5358425"/>
                <a:satOff val="-6896"/>
                <a:lumOff val="-537"/>
                <a:alphaOff val="0"/>
              </a:schemeClr>
            </a:effectRef>
            <a:fontRef idx="minor">
              <a:schemeClr val="dk1">
                <a:hueOff val="0"/>
                <a:satOff val="0"/>
                <a:lumOff val="0"/>
                <a:alphaOff val="0"/>
              </a:schemeClr>
            </a:fontRef>
          </p:style>
        </p:sp>
        <p:sp>
          <p:nvSpPr>
            <p:cNvPr id="30" name="15 Rectángulo">
              <a:extLst>
                <a:ext uri="{FF2B5EF4-FFF2-40B4-BE49-F238E27FC236}">
                  <a16:creationId xmlns:a16="http://schemas.microsoft.com/office/drawing/2014/main" id="{FFA070B0-1645-4DE5-A206-B024CBB9F985}"/>
                </a:ext>
              </a:extLst>
            </p:cNvPr>
            <p:cNvSpPr/>
            <p:nvPr/>
          </p:nvSpPr>
          <p:spPr>
            <a:xfrm>
              <a:off x="3005139" y="2097583"/>
              <a:ext cx="2633718" cy="9223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12014" tIns="112014" rIns="149352" bIns="168021" spcCol="1270"/>
            <a:lstStyle/>
            <a:p>
              <a:pPr marL="228600" lvl="1" indent="-228600" defTabSz="933450">
                <a:lnSpc>
                  <a:spcPct val="90000"/>
                </a:lnSpc>
                <a:spcAft>
                  <a:spcPct val="15000"/>
                </a:spcAft>
                <a:buFontTx/>
                <a:buChar char="••"/>
                <a:defRPr/>
              </a:pPr>
              <a:endParaRPr lang="es-ES" sz="1600">
                <a:latin typeface="Arial" pitchFamily="34" charset="0"/>
                <a:cs typeface="Arial" pitchFamily="34" charset="0"/>
              </a:endParaRPr>
            </a:p>
            <a:p>
              <a:pPr marL="228600" lvl="1" indent="-228600" defTabSz="933450">
                <a:lnSpc>
                  <a:spcPct val="90000"/>
                </a:lnSpc>
                <a:spcAft>
                  <a:spcPct val="15000"/>
                </a:spcAft>
                <a:buFontTx/>
                <a:buChar char="••"/>
                <a:defRPr/>
              </a:pPr>
              <a:endParaRPr lang="es-ES" sz="1600">
                <a:latin typeface="Arial" pitchFamily="34" charset="0"/>
                <a:cs typeface="Arial" pitchFamily="34" charset="0"/>
              </a:endParaRPr>
            </a:p>
          </p:txBody>
        </p:sp>
      </p:grpSp>
      <p:sp>
        <p:nvSpPr>
          <p:cNvPr id="31" name="25 CuadroTexto">
            <a:extLst>
              <a:ext uri="{FF2B5EF4-FFF2-40B4-BE49-F238E27FC236}">
                <a16:creationId xmlns:a16="http://schemas.microsoft.com/office/drawing/2014/main" id="{65C33E68-8E87-4713-8019-0D1EFFA4D0A7}"/>
              </a:ext>
            </a:extLst>
          </p:cNvPr>
          <p:cNvSpPr txBox="1">
            <a:spLocks noChangeArrowheads="1"/>
          </p:cNvSpPr>
          <p:nvPr/>
        </p:nvSpPr>
        <p:spPr bwMode="auto">
          <a:xfrm>
            <a:off x="300478" y="3166334"/>
            <a:ext cx="2746375" cy="3354765"/>
          </a:xfrm>
          <a:prstGeom prst="rect">
            <a:avLst/>
          </a:prstGeom>
          <a:noFill/>
          <a:ln w="9525">
            <a:noFill/>
            <a:miter lim="800000"/>
            <a:headEnd/>
            <a:tailEnd/>
          </a:ln>
        </p:spPr>
        <p:txBody>
          <a:bodyPr>
            <a:spAutoFit/>
          </a:bodyPr>
          <a:lstStyle/>
          <a:p>
            <a:pPr>
              <a:defRPr/>
            </a:pPr>
            <a:r>
              <a:rPr lang="es-CO" sz="1400" dirty="0">
                <a:cs typeface="Arial" charset="0"/>
              </a:rPr>
              <a:t>Defectos congénitos</a:t>
            </a:r>
          </a:p>
          <a:p>
            <a:pPr>
              <a:defRPr/>
            </a:pPr>
            <a:r>
              <a:rPr lang="es-CO" sz="1400" dirty="0">
                <a:cs typeface="Arial" charset="0"/>
              </a:rPr>
              <a:t>Lesiones por pólvora</a:t>
            </a:r>
          </a:p>
          <a:p>
            <a:pPr>
              <a:defRPr/>
            </a:pPr>
            <a:r>
              <a:rPr lang="es-CO" sz="1400" dirty="0">
                <a:cs typeface="Arial" charset="0"/>
              </a:rPr>
              <a:t>Cáncer infantil en menores de 18 años</a:t>
            </a:r>
          </a:p>
          <a:p>
            <a:pPr>
              <a:defRPr/>
            </a:pPr>
            <a:r>
              <a:rPr lang="es-CO" sz="1400" dirty="0">
                <a:cs typeface="Arial" charset="0"/>
              </a:rPr>
              <a:t>Cáncer de mama y cuello uterino</a:t>
            </a:r>
          </a:p>
          <a:p>
            <a:pPr>
              <a:defRPr/>
            </a:pPr>
            <a:r>
              <a:rPr lang="es-CO" sz="1400" dirty="0">
                <a:cs typeface="Arial" charset="0"/>
              </a:rPr>
              <a:t>Enfermedades huérfanas</a:t>
            </a:r>
          </a:p>
          <a:p>
            <a:pPr>
              <a:defRPr/>
            </a:pPr>
            <a:r>
              <a:rPr lang="es-CO" sz="1400" dirty="0">
                <a:cs typeface="Arial" charset="0"/>
              </a:rPr>
              <a:t>Mortalidad Materna</a:t>
            </a:r>
          </a:p>
          <a:p>
            <a:pPr>
              <a:defRPr/>
            </a:pPr>
            <a:r>
              <a:rPr lang="es-CO" sz="1400" dirty="0">
                <a:cs typeface="Arial" charset="0"/>
              </a:rPr>
              <a:t>Mortalidad Perinatal</a:t>
            </a:r>
          </a:p>
          <a:p>
            <a:pPr>
              <a:defRPr/>
            </a:pPr>
            <a:r>
              <a:rPr lang="es-CO" sz="1400" dirty="0">
                <a:cs typeface="Arial" charset="0"/>
              </a:rPr>
              <a:t>Morbilidad materna extrema</a:t>
            </a:r>
          </a:p>
          <a:p>
            <a:pPr>
              <a:defRPr/>
            </a:pPr>
            <a:r>
              <a:rPr lang="es-CO" sz="1400" dirty="0">
                <a:cs typeface="Arial" charset="0"/>
              </a:rPr>
              <a:t>Exposición a flúor</a:t>
            </a:r>
          </a:p>
          <a:p>
            <a:pPr>
              <a:defRPr/>
            </a:pPr>
            <a:r>
              <a:rPr lang="es-CO" sz="1400" dirty="0">
                <a:cs typeface="Arial" charset="0"/>
              </a:rPr>
              <a:t>Bajo peso al nacer</a:t>
            </a:r>
          </a:p>
          <a:p>
            <a:pPr>
              <a:defRPr/>
            </a:pPr>
            <a:r>
              <a:rPr lang="es-ES" sz="1400" dirty="0">
                <a:cs typeface="Arial" charset="0"/>
              </a:rPr>
              <a:t>Violencia de genero</a:t>
            </a:r>
          </a:p>
          <a:p>
            <a:pPr>
              <a:defRPr/>
            </a:pPr>
            <a:r>
              <a:rPr lang="es-ES" sz="1400" dirty="0">
                <a:cs typeface="Arial" charset="0"/>
              </a:rPr>
              <a:t>Intento de suicidio</a:t>
            </a:r>
          </a:p>
          <a:p>
            <a:pPr>
              <a:defRPr/>
            </a:pPr>
            <a:r>
              <a:rPr lang="es-ES" sz="1400" dirty="0">
                <a:cs typeface="Arial" charset="0"/>
              </a:rPr>
              <a:t>Desnutrición aguda y moderada</a:t>
            </a:r>
          </a:p>
          <a:p>
            <a:pPr algn="r">
              <a:defRPr/>
            </a:pPr>
            <a:endParaRPr lang="es-ES" sz="1600" dirty="0">
              <a:latin typeface="Arial" charset="0"/>
              <a:cs typeface="Arial" charset="0"/>
            </a:endParaRPr>
          </a:p>
        </p:txBody>
      </p:sp>
      <p:grpSp>
        <p:nvGrpSpPr>
          <p:cNvPr id="32" name="26 Grupo">
            <a:extLst>
              <a:ext uri="{FF2B5EF4-FFF2-40B4-BE49-F238E27FC236}">
                <a16:creationId xmlns:a16="http://schemas.microsoft.com/office/drawing/2014/main" id="{3DC01D11-6012-4FB8-9B60-0AAB82F94013}"/>
              </a:ext>
            </a:extLst>
          </p:cNvPr>
          <p:cNvGrpSpPr>
            <a:grpSpLocks/>
          </p:cNvGrpSpPr>
          <p:nvPr/>
        </p:nvGrpSpPr>
        <p:grpSpPr bwMode="auto">
          <a:xfrm>
            <a:off x="6187514" y="3712320"/>
            <a:ext cx="2633662" cy="963612"/>
            <a:chOff x="6007578" y="1044096"/>
            <a:chExt cx="2633718" cy="1053487"/>
          </a:xfrm>
        </p:grpSpPr>
        <p:sp>
          <p:nvSpPr>
            <p:cNvPr id="33" name="30 Rectángulo">
              <a:extLst>
                <a:ext uri="{FF2B5EF4-FFF2-40B4-BE49-F238E27FC236}">
                  <a16:creationId xmlns:a16="http://schemas.microsoft.com/office/drawing/2014/main" id="{5BA3FDAF-FFF7-4628-92FC-6016CB6D4043}"/>
                </a:ext>
              </a:extLst>
            </p:cNvPr>
            <p:cNvSpPr/>
            <p:nvPr/>
          </p:nvSpPr>
          <p:spPr>
            <a:xfrm>
              <a:off x="6007578" y="1044096"/>
              <a:ext cx="2633718" cy="1053487"/>
            </a:xfrm>
            <a:prstGeom prst="rect">
              <a:avLst/>
            </a:prstGeom>
          </p:spPr>
          <p:style>
            <a:lnRef idx="2">
              <a:schemeClr val="accent3">
                <a:hueOff val="11250264"/>
                <a:satOff val="-16880"/>
                <a:lumOff val="-2745"/>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sp>
        <p:sp>
          <p:nvSpPr>
            <p:cNvPr id="34" name="31 Rectángulo">
              <a:extLst>
                <a:ext uri="{FF2B5EF4-FFF2-40B4-BE49-F238E27FC236}">
                  <a16:creationId xmlns:a16="http://schemas.microsoft.com/office/drawing/2014/main" id="{AE86B85A-DF5C-4DD2-88C8-D7299AB970B8}"/>
                </a:ext>
              </a:extLst>
            </p:cNvPr>
            <p:cNvSpPr/>
            <p:nvPr/>
          </p:nvSpPr>
          <p:spPr>
            <a:xfrm>
              <a:off x="6007578" y="1044096"/>
              <a:ext cx="2633718" cy="1053487"/>
            </a:xfrm>
            <a:prstGeom prst="rect">
              <a:avLst/>
            </a:prstGeom>
          </p:spPr>
          <p:style>
            <a:lnRef idx="0">
              <a:scrgbClr r="0" g="0" b="0"/>
            </a:lnRef>
            <a:fillRef idx="0">
              <a:scrgbClr r="0" g="0" b="0"/>
            </a:fillRef>
            <a:effectRef idx="0">
              <a:scrgbClr r="0" g="0" b="0"/>
            </a:effectRef>
            <a:fontRef idx="minor">
              <a:schemeClr val="lt1"/>
            </a:fontRef>
          </p:style>
          <p:txBody>
            <a:bodyPr lIns="149352" tIns="85344" rIns="149352" bIns="85344" spcCol="1270" anchor="ctr"/>
            <a:lstStyle/>
            <a:p>
              <a:pPr algn="ctr" defTabSz="933450">
                <a:lnSpc>
                  <a:spcPct val="90000"/>
                </a:lnSpc>
                <a:spcAft>
                  <a:spcPct val="35000"/>
                </a:spcAft>
                <a:defRPr/>
              </a:pPr>
              <a:r>
                <a:rPr lang="es-CO" sz="2200" b="1" dirty="0">
                  <a:effectLst>
                    <a:outerShdw blurRad="38100" dist="38100" dir="2700000" algn="tl">
                      <a:srgbClr val="000000">
                        <a:alpha val="43137"/>
                      </a:srgbClr>
                    </a:outerShdw>
                  </a:effectLst>
                  <a:cs typeface="Arial" pitchFamily="34" charset="0"/>
                </a:rPr>
                <a:t>Factores de riesgo ambiental y sanitario</a:t>
              </a:r>
              <a:endParaRPr lang="es-ES" sz="2200" b="1" dirty="0">
                <a:effectLst>
                  <a:outerShdw blurRad="38100" dist="38100" dir="2700000" algn="tl">
                    <a:srgbClr val="000000">
                      <a:alpha val="43137"/>
                    </a:srgbClr>
                  </a:outerShdw>
                </a:effectLst>
                <a:cs typeface="Arial" pitchFamily="34" charset="0"/>
              </a:endParaRPr>
            </a:p>
          </p:txBody>
        </p:sp>
      </p:grpSp>
      <p:grpSp>
        <p:nvGrpSpPr>
          <p:cNvPr id="35" name="27 Grupo">
            <a:extLst>
              <a:ext uri="{FF2B5EF4-FFF2-40B4-BE49-F238E27FC236}">
                <a16:creationId xmlns:a16="http://schemas.microsoft.com/office/drawing/2014/main" id="{05D3AA62-5B48-41E0-AB89-D5F705DFA546}"/>
              </a:ext>
            </a:extLst>
          </p:cNvPr>
          <p:cNvGrpSpPr>
            <a:grpSpLocks/>
          </p:cNvGrpSpPr>
          <p:nvPr/>
        </p:nvGrpSpPr>
        <p:grpSpPr bwMode="auto">
          <a:xfrm>
            <a:off x="6216258" y="4732436"/>
            <a:ext cx="2633662" cy="1631950"/>
            <a:chOff x="6007578" y="2097583"/>
            <a:chExt cx="2633718" cy="921982"/>
          </a:xfrm>
        </p:grpSpPr>
        <p:sp>
          <p:nvSpPr>
            <p:cNvPr id="36" name="28 Rectángulo">
              <a:extLst>
                <a:ext uri="{FF2B5EF4-FFF2-40B4-BE49-F238E27FC236}">
                  <a16:creationId xmlns:a16="http://schemas.microsoft.com/office/drawing/2014/main" id="{283BB305-367B-494A-BF43-0EC1BF357F2D}"/>
                </a:ext>
              </a:extLst>
            </p:cNvPr>
            <p:cNvSpPr/>
            <p:nvPr/>
          </p:nvSpPr>
          <p:spPr>
            <a:xfrm>
              <a:off x="6007578" y="2115519"/>
              <a:ext cx="2633718" cy="778797"/>
            </a:xfrm>
            <a:prstGeom prst="rect">
              <a:avLst/>
            </a:prstGeom>
          </p:spPr>
          <p:style>
            <a:lnRef idx="2">
              <a:schemeClr val="accent3">
                <a:tint val="40000"/>
                <a:alpha val="90000"/>
                <a:hueOff val="10716850"/>
                <a:satOff val="-13793"/>
                <a:lumOff val="-1075"/>
                <a:alphaOff val="0"/>
              </a:schemeClr>
            </a:lnRef>
            <a:fillRef idx="1">
              <a:schemeClr val="accent3">
                <a:tint val="40000"/>
                <a:alpha val="90000"/>
                <a:hueOff val="10716850"/>
                <a:satOff val="-13793"/>
                <a:lumOff val="-1075"/>
                <a:alphaOff val="0"/>
              </a:schemeClr>
            </a:fillRef>
            <a:effectRef idx="0">
              <a:schemeClr val="accent3">
                <a:tint val="40000"/>
                <a:alpha val="90000"/>
                <a:hueOff val="10716850"/>
                <a:satOff val="-13793"/>
                <a:lumOff val="-1075"/>
                <a:alphaOff val="0"/>
              </a:schemeClr>
            </a:effectRef>
            <a:fontRef idx="minor">
              <a:schemeClr val="dk1">
                <a:hueOff val="0"/>
                <a:satOff val="0"/>
                <a:lumOff val="0"/>
                <a:alphaOff val="0"/>
              </a:schemeClr>
            </a:fontRef>
          </p:style>
          <p:txBody>
            <a:bodyPr/>
            <a:lstStyle/>
            <a:p>
              <a:pPr algn="r">
                <a:defRPr/>
              </a:pPr>
              <a:r>
                <a:rPr lang="es-CO" sz="1400" dirty="0">
                  <a:cs typeface="Arial" pitchFamily="34" charset="0"/>
                </a:rPr>
                <a:t>Cólera y mortalidad</a:t>
              </a:r>
            </a:p>
            <a:p>
              <a:pPr algn="r">
                <a:defRPr/>
              </a:pPr>
              <a:r>
                <a:rPr lang="es-CO" sz="1400" dirty="0">
                  <a:cs typeface="Arial" pitchFamily="34" charset="0"/>
                </a:rPr>
                <a:t>ETAS</a:t>
              </a:r>
            </a:p>
            <a:p>
              <a:pPr algn="r">
                <a:defRPr/>
              </a:pPr>
              <a:r>
                <a:rPr lang="es-CO" sz="1400" dirty="0">
                  <a:cs typeface="Arial" pitchFamily="34" charset="0"/>
                </a:rPr>
                <a:t>Fiebre Tifoidea y Paratifoidea</a:t>
              </a:r>
            </a:p>
            <a:p>
              <a:pPr algn="r">
                <a:defRPr/>
              </a:pPr>
              <a:r>
                <a:rPr lang="es-CO" sz="1400" dirty="0">
                  <a:cs typeface="Arial" pitchFamily="34" charset="0"/>
                </a:rPr>
                <a:t>Hepatitis A</a:t>
              </a:r>
            </a:p>
            <a:p>
              <a:pPr algn="r">
                <a:defRPr/>
              </a:pPr>
              <a:r>
                <a:rPr lang="es-CO" sz="1400" dirty="0">
                  <a:cs typeface="Arial" pitchFamily="34" charset="0"/>
                </a:rPr>
                <a:t>Intoxicaciones por sustancias químicas</a:t>
              </a:r>
              <a:endParaRPr lang="es-ES" sz="1400" dirty="0">
                <a:cs typeface="Arial" pitchFamily="34" charset="0"/>
              </a:endParaRPr>
            </a:p>
          </p:txBody>
        </p:sp>
        <p:sp>
          <p:nvSpPr>
            <p:cNvPr id="37" name="29 Rectángulo">
              <a:extLst>
                <a:ext uri="{FF2B5EF4-FFF2-40B4-BE49-F238E27FC236}">
                  <a16:creationId xmlns:a16="http://schemas.microsoft.com/office/drawing/2014/main" id="{3E1BBF01-C091-4F31-BDEA-835E990BED8C}"/>
                </a:ext>
              </a:extLst>
            </p:cNvPr>
            <p:cNvSpPr/>
            <p:nvPr/>
          </p:nvSpPr>
          <p:spPr>
            <a:xfrm>
              <a:off x="6007578" y="2097583"/>
              <a:ext cx="2633718" cy="9219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12014" tIns="112014" rIns="149352" bIns="168021" spcCol="1270"/>
            <a:lstStyle/>
            <a:p>
              <a:pPr marL="228600" lvl="1" indent="-228600" algn="r" defTabSz="933450">
                <a:lnSpc>
                  <a:spcPct val="90000"/>
                </a:lnSpc>
                <a:spcAft>
                  <a:spcPct val="15000"/>
                </a:spcAft>
                <a:buFontTx/>
                <a:buChar char="••"/>
                <a:defRPr/>
              </a:pPr>
              <a:endParaRPr lang="es-ES" sz="1600">
                <a:latin typeface="Arial" pitchFamily="34" charset="0"/>
                <a:cs typeface="Arial" pitchFamily="34" charset="0"/>
              </a:endParaRPr>
            </a:p>
            <a:p>
              <a:pPr marL="228600" lvl="1" indent="-228600" algn="r" defTabSz="933450">
                <a:lnSpc>
                  <a:spcPct val="90000"/>
                </a:lnSpc>
                <a:spcAft>
                  <a:spcPct val="15000"/>
                </a:spcAft>
                <a:buFontTx/>
                <a:buChar char="••"/>
                <a:defRPr/>
              </a:pPr>
              <a:endParaRPr lang="es-ES" sz="1600">
                <a:latin typeface="Arial" pitchFamily="34" charset="0"/>
                <a:cs typeface="Arial" pitchFamily="34" charset="0"/>
              </a:endParaRPr>
            </a:p>
          </p:txBody>
        </p:sp>
      </p:grpSp>
      <p:sp>
        <p:nvSpPr>
          <p:cNvPr id="38" name="32 Rectángulo">
            <a:extLst>
              <a:ext uri="{FF2B5EF4-FFF2-40B4-BE49-F238E27FC236}">
                <a16:creationId xmlns:a16="http://schemas.microsoft.com/office/drawing/2014/main" id="{9B3280B3-47BE-400C-8A1A-0F7742827B94}"/>
              </a:ext>
            </a:extLst>
          </p:cNvPr>
          <p:cNvSpPr/>
          <p:nvPr/>
        </p:nvSpPr>
        <p:spPr>
          <a:xfrm>
            <a:off x="3342395" y="5136674"/>
            <a:ext cx="2571750" cy="830262"/>
          </a:xfrm>
          <a:prstGeom prst="rect">
            <a:avLst/>
          </a:prstGeom>
        </p:spPr>
        <p:txBody>
          <a:bodyPr>
            <a:spAutoFit/>
          </a:bodyPr>
          <a:lstStyle/>
          <a:p>
            <a:pPr algn="r">
              <a:defRPr/>
            </a:pPr>
            <a:r>
              <a:rPr lang="es-CO" sz="1600" dirty="0">
                <a:cs typeface="Arial" charset="0"/>
              </a:rPr>
              <a:t>Hepatitis B, C, D</a:t>
            </a:r>
          </a:p>
          <a:p>
            <a:pPr algn="r">
              <a:defRPr/>
            </a:pPr>
            <a:r>
              <a:rPr lang="es-CO" sz="1600" dirty="0">
                <a:cs typeface="Arial" charset="0"/>
              </a:rPr>
              <a:t>Sífilis congénita y gestacional</a:t>
            </a:r>
          </a:p>
          <a:p>
            <a:pPr algn="r">
              <a:defRPr/>
            </a:pPr>
            <a:r>
              <a:rPr lang="es-CO" sz="1600" dirty="0">
                <a:cs typeface="Arial" charset="0"/>
              </a:rPr>
              <a:t>VIH-SIDA</a:t>
            </a:r>
            <a:endParaRPr lang="es-ES" sz="1600" dirty="0">
              <a:cs typeface="Arial" charset="0"/>
            </a:endParaRPr>
          </a:p>
        </p:txBody>
      </p:sp>
      <p:sp>
        <p:nvSpPr>
          <p:cNvPr id="39" name="1 CuadroTexto">
            <a:extLst>
              <a:ext uri="{FF2B5EF4-FFF2-40B4-BE49-F238E27FC236}">
                <a16:creationId xmlns:a16="http://schemas.microsoft.com/office/drawing/2014/main" id="{9D85BEB3-15ED-4449-A2CC-84ED8C8C932E}"/>
              </a:ext>
            </a:extLst>
          </p:cNvPr>
          <p:cNvSpPr txBox="1"/>
          <p:nvPr/>
        </p:nvSpPr>
        <p:spPr>
          <a:xfrm>
            <a:off x="4451583" y="6083384"/>
            <a:ext cx="614271"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r">
              <a:defRPr/>
            </a:pPr>
            <a:r>
              <a:rPr lang="es-CO" dirty="0"/>
              <a:t>IAAS</a:t>
            </a:r>
          </a:p>
        </p:txBody>
      </p:sp>
      <p:sp>
        <p:nvSpPr>
          <p:cNvPr id="41" name="Rectángulo 40">
            <a:extLst>
              <a:ext uri="{FF2B5EF4-FFF2-40B4-BE49-F238E27FC236}">
                <a16:creationId xmlns:a16="http://schemas.microsoft.com/office/drawing/2014/main" id="{31AC7509-A02D-401B-91DF-CEB69094ED08}"/>
              </a:ext>
            </a:extLst>
          </p:cNvPr>
          <p:cNvSpPr/>
          <p:nvPr/>
        </p:nvSpPr>
        <p:spPr>
          <a:xfrm>
            <a:off x="1661709" y="6488668"/>
            <a:ext cx="6175601" cy="369332"/>
          </a:xfrm>
          <a:prstGeom prst="rect">
            <a:avLst/>
          </a:prstGeom>
        </p:spPr>
        <p:txBody>
          <a:bodyPr wrap="square">
            <a:spAutoFit/>
          </a:bodyPr>
          <a:lstStyle/>
          <a:p>
            <a:pPr algn="r">
              <a:defRPr/>
            </a:pPr>
            <a:r>
              <a:rPr lang="es-ES" dirty="0">
                <a:cs typeface="Arial" charset="0"/>
              </a:rPr>
              <a:t>Vigilancia integrada de la Mortalidad  en menores de cinco años</a:t>
            </a:r>
          </a:p>
        </p:txBody>
      </p:sp>
    </p:spTree>
    <p:extLst>
      <p:ext uri="{BB962C8B-B14F-4D97-AF65-F5344CB8AC3E}">
        <p14:creationId xmlns:p14="http://schemas.microsoft.com/office/powerpoint/2010/main" val="3125392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BE0FC4A7-D9F1-4E94-962E-DFEE9F011B98}"/>
              </a:ext>
            </a:extLst>
          </p:cNvPr>
          <p:cNvSpPr>
            <a:spLocks noGrp="1"/>
          </p:cNvSpPr>
          <p:nvPr>
            <p:ph sz="quarter" idx="10"/>
          </p:nvPr>
        </p:nvSpPr>
        <p:spPr/>
        <p:txBody>
          <a:bodyPr/>
          <a:lstStyle/>
          <a:p>
            <a:endParaRPr lang="es-CO"/>
          </a:p>
        </p:txBody>
      </p:sp>
      <p:sp>
        <p:nvSpPr>
          <p:cNvPr id="3" name="Marcador de contenido 2">
            <a:extLst>
              <a:ext uri="{FF2B5EF4-FFF2-40B4-BE49-F238E27FC236}">
                <a16:creationId xmlns:a16="http://schemas.microsoft.com/office/drawing/2014/main" id="{553FCD8D-E278-4480-A5A0-E689B1839C3F}"/>
              </a:ext>
            </a:extLst>
          </p:cNvPr>
          <p:cNvSpPr>
            <a:spLocks noGrp="1"/>
          </p:cNvSpPr>
          <p:nvPr>
            <p:ph sz="quarter" idx="11"/>
          </p:nvPr>
        </p:nvSpPr>
        <p:spPr/>
        <p:txBody>
          <a:bodyPr/>
          <a:lstStyle/>
          <a:p>
            <a:endParaRPr lang="es-CO"/>
          </a:p>
        </p:txBody>
      </p:sp>
      <p:sp>
        <p:nvSpPr>
          <p:cNvPr id="4" name="Marcador de contenido 3">
            <a:extLst>
              <a:ext uri="{FF2B5EF4-FFF2-40B4-BE49-F238E27FC236}">
                <a16:creationId xmlns:a16="http://schemas.microsoft.com/office/drawing/2014/main" id="{05C8C614-E3F3-4748-9939-4D92309CED66}"/>
              </a:ext>
            </a:extLst>
          </p:cNvPr>
          <p:cNvSpPr>
            <a:spLocks noGrp="1"/>
          </p:cNvSpPr>
          <p:nvPr>
            <p:ph sz="quarter" idx="12"/>
          </p:nvPr>
        </p:nvSpPr>
        <p:spPr/>
        <p:txBody>
          <a:bodyPr/>
          <a:lstStyle/>
          <a:p>
            <a:endParaRPr lang="es-CO"/>
          </a:p>
        </p:txBody>
      </p:sp>
    </p:spTree>
    <p:extLst>
      <p:ext uri="{BB962C8B-B14F-4D97-AF65-F5344CB8AC3E}">
        <p14:creationId xmlns:p14="http://schemas.microsoft.com/office/powerpoint/2010/main" val="3478370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CO" sz="3200" b="1" dirty="0">
                <a:solidFill>
                  <a:srgbClr val="C00000"/>
                </a:solidFill>
                <a:latin typeface="Gotham Black" pitchFamily="50" charset="0"/>
                <a:ea typeface="Tahoma" panose="020B0604030504040204" pitchFamily="34" charset="0"/>
                <a:cs typeface="Tahoma" panose="020B0604030504040204" pitchFamily="34" charset="0"/>
              </a:rPr>
              <a:t>Objetivos de aprendizaje</a:t>
            </a:r>
          </a:p>
        </p:txBody>
      </p:sp>
      <p:sp>
        <p:nvSpPr>
          <p:cNvPr id="2" name="1 Marcador de contenido"/>
          <p:cNvSpPr>
            <a:spLocks noGrp="1"/>
          </p:cNvSpPr>
          <p:nvPr>
            <p:ph sz="quarter" idx="10"/>
          </p:nvPr>
        </p:nvSpPr>
        <p:spPr/>
        <p:txBody>
          <a:bodyPr>
            <a:normAutofit/>
          </a:bodyPr>
          <a:lstStyle/>
          <a:p>
            <a:pPr algn="just">
              <a:buClr>
                <a:srgbClr val="C00000"/>
              </a:buClr>
            </a:pPr>
            <a:r>
              <a:rPr lang="es-MX" sz="2400" dirty="0">
                <a:latin typeface="Gotham Light" pitchFamily="50" charset="0"/>
                <a:ea typeface="Tahoma" panose="020B0604030504040204" pitchFamily="34" charset="0"/>
                <a:cs typeface="Tahoma" panose="020B0604030504040204" pitchFamily="34" charset="0"/>
              </a:rPr>
              <a:t>Describir la operación del sistema de vigilancia en salud púbica</a:t>
            </a:r>
          </a:p>
          <a:p>
            <a:pPr marL="0" indent="0" algn="just">
              <a:buClr>
                <a:srgbClr val="C00000"/>
              </a:buClr>
              <a:buNone/>
            </a:pPr>
            <a:endParaRPr lang="es-MX" sz="2400" dirty="0">
              <a:latin typeface="Gotham Light" pitchFamily="50" charset="0"/>
              <a:ea typeface="Tahoma" panose="020B0604030504040204" pitchFamily="34" charset="0"/>
              <a:cs typeface="Tahoma" panose="020B0604030504040204" pitchFamily="34" charset="0"/>
            </a:endParaRPr>
          </a:p>
          <a:p>
            <a:pPr algn="just">
              <a:buClr>
                <a:srgbClr val="C00000"/>
              </a:buClr>
            </a:pPr>
            <a:r>
              <a:rPr lang="es-MX" sz="2400" dirty="0">
                <a:latin typeface="Gotham Light" pitchFamily="50" charset="0"/>
                <a:ea typeface="Tahoma" panose="020B0604030504040204" pitchFamily="34" charset="0"/>
                <a:cs typeface="Tahoma" panose="020B0604030504040204" pitchFamily="34" charset="0"/>
              </a:rPr>
              <a:t>Conocer los eventos de interés en salud pública según las medidas de alcance de la población</a:t>
            </a:r>
          </a:p>
          <a:p>
            <a:pPr marL="0" indent="0" algn="just">
              <a:buClr>
                <a:srgbClr val="C00000"/>
              </a:buClr>
              <a:buNone/>
            </a:pPr>
            <a:endParaRPr lang="es-MX" sz="2400" dirty="0">
              <a:latin typeface="Gotham Light" pitchFamily="50" charset="0"/>
              <a:ea typeface="Tahoma" panose="020B0604030504040204" pitchFamily="34" charset="0"/>
              <a:cs typeface="Tahoma" panose="020B0604030504040204" pitchFamily="34" charset="0"/>
            </a:endParaRPr>
          </a:p>
          <a:p>
            <a:pPr marL="0" indent="0" algn="just">
              <a:buNone/>
            </a:pPr>
            <a:endParaRPr lang="es-MX"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s-CO"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30074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976161F-8530-40C5-9E82-C06B1634553D}"/>
              </a:ext>
            </a:extLst>
          </p:cNvPr>
          <p:cNvPicPr>
            <a:picLocks noChangeAspect="1"/>
          </p:cNvPicPr>
          <p:nvPr/>
        </p:nvPicPr>
        <p:blipFill>
          <a:blip r:embed="rId3"/>
          <a:stretch>
            <a:fillRect/>
          </a:stretch>
        </p:blipFill>
        <p:spPr>
          <a:xfrm>
            <a:off x="338400" y="1052084"/>
            <a:ext cx="8222300" cy="4947316"/>
          </a:xfrm>
          <a:prstGeom prst="rect">
            <a:avLst/>
          </a:prstGeom>
        </p:spPr>
      </p:pic>
      <p:sp>
        <p:nvSpPr>
          <p:cNvPr id="6" name="Título 1">
            <a:extLst>
              <a:ext uri="{FF2B5EF4-FFF2-40B4-BE49-F238E27FC236}">
                <a16:creationId xmlns:a16="http://schemas.microsoft.com/office/drawing/2014/main" id="{46844874-0228-4B5D-87C7-343702557A1D}"/>
              </a:ext>
            </a:extLst>
          </p:cNvPr>
          <p:cNvSpPr txBox="1">
            <a:spLocks/>
          </p:cNvSpPr>
          <p:nvPr/>
        </p:nvSpPr>
        <p:spPr>
          <a:xfrm>
            <a:off x="344377" y="178200"/>
            <a:ext cx="8359638" cy="9572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1800" b="1" kern="1200">
                <a:solidFill>
                  <a:schemeClr val="tx1"/>
                </a:solidFill>
                <a:latin typeface="Helvetica" pitchFamily="2" charset="0"/>
                <a:ea typeface="+mj-ea"/>
                <a:cs typeface="+mj-cs"/>
              </a:defRPr>
            </a:lvl1pPr>
          </a:lstStyle>
          <a:p>
            <a:pPr algn="ctr"/>
            <a:r>
              <a:rPr lang="x-none" altLang="en-US" sz="2800" b="0" dirty="0">
                <a:solidFill>
                  <a:srgbClr val="C00000"/>
                </a:solidFill>
                <a:latin typeface="Gotham Black" pitchFamily="50" charset="0"/>
                <a:ea typeface="ＭＳ Ｐゴシック" pitchFamily="34" charset="-128"/>
                <a:cs typeface="Helvetica" panose="020B0604020202020204" pitchFamily="34" charset="0"/>
              </a:rPr>
              <a:t>Sistema </a:t>
            </a:r>
            <a:r>
              <a:rPr lang="es-CO" altLang="en-US" sz="2800" b="0" dirty="0">
                <a:solidFill>
                  <a:srgbClr val="C00000"/>
                </a:solidFill>
                <a:latin typeface="Gotham Black" pitchFamily="50" charset="0"/>
                <a:ea typeface="ＭＳ Ｐゴシック" pitchFamily="34" charset="-128"/>
                <a:cs typeface="Helvetica" panose="020B0604020202020204" pitchFamily="34" charset="0"/>
              </a:rPr>
              <a:t>de vigilancia en salud pública - Colombia</a:t>
            </a:r>
            <a:br>
              <a:rPr lang="x-none" altLang="en-US" sz="2800" b="0" dirty="0">
                <a:ea typeface="ＭＳ Ｐゴシック" pitchFamily="34" charset="-128"/>
              </a:rPr>
            </a:br>
            <a:endParaRPr lang="es-CO" dirty="0"/>
          </a:p>
        </p:txBody>
      </p:sp>
    </p:spTree>
    <p:extLst>
      <p:ext uri="{BB962C8B-B14F-4D97-AF65-F5344CB8AC3E}">
        <p14:creationId xmlns:p14="http://schemas.microsoft.com/office/powerpoint/2010/main" val="1084715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4B82653-AFA4-4E9B-B1FD-D552676CBE3E}"/>
              </a:ext>
            </a:extLst>
          </p:cNvPr>
          <p:cNvSpPr txBox="1">
            <a:spLocks/>
          </p:cNvSpPr>
          <p:nvPr/>
        </p:nvSpPr>
        <p:spPr>
          <a:xfrm>
            <a:off x="392181" y="328363"/>
            <a:ext cx="8359638" cy="9572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1800" b="1" kern="1200">
                <a:solidFill>
                  <a:schemeClr val="tx1"/>
                </a:solidFill>
                <a:latin typeface="Helvetica" pitchFamily="2" charset="0"/>
                <a:ea typeface="+mj-ea"/>
                <a:cs typeface="+mj-cs"/>
              </a:defRPr>
            </a:lvl1pPr>
          </a:lstStyle>
          <a:p>
            <a:pPr algn="ctr"/>
            <a:r>
              <a:rPr lang="x-none" altLang="en-US" sz="2800" b="0" dirty="0">
                <a:solidFill>
                  <a:srgbClr val="C00000"/>
                </a:solidFill>
                <a:latin typeface="Gotham Black" pitchFamily="50" charset="0"/>
                <a:ea typeface="ＭＳ Ｐゴシック" pitchFamily="34" charset="-128"/>
                <a:cs typeface="Helvetica" panose="020B0604020202020204" pitchFamily="34" charset="0"/>
              </a:rPr>
              <a:t>Sistema </a:t>
            </a:r>
            <a:r>
              <a:rPr lang="es-CO" altLang="en-US" sz="2800" b="0" dirty="0">
                <a:solidFill>
                  <a:srgbClr val="C00000"/>
                </a:solidFill>
                <a:latin typeface="Gotham Black" pitchFamily="50" charset="0"/>
                <a:ea typeface="ＭＳ Ｐゴシック" pitchFamily="34" charset="-128"/>
                <a:cs typeface="Helvetica" panose="020B0604020202020204" pitchFamily="34" charset="0"/>
              </a:rPr>
              <a:t>de vigilancia en salud pública - Colombia</a:t>
            </a:r>
            <a:br>
              <a:rPr lang="x-none" altLang="en-US" sz="2800" b="0" dirty="0">
                <a:ea typeface="ＭＳ Ｐゴシック" pitchFamily="34" charset="-128"/>
              </a:rPr>
            </a:br>
            <a:endParaRPr lang="es-CO" dirty="0"/>
          </a:p>
        </p:txBody>
      </p:sp>
      <p:pic>
        <p:nvPicPr>
          <p:cNvPr id="5" name="Imagen 4">
            <a:extLst>
              <a:ext uri="{FF2B5EF4-FFF2-40B4-BE49-F238E27FC236}">
                <a16:creationId xmlns:a16="http://schemas.microsoft.com/office/drawing/2014/main" id="{AB65525F-5270-4021-99F2-C43F1691C511}"/>
              </a:ext>
            </a:extLst>
          </p:cNvPr>
          <p:cNvPicPr>
            <a:picLocks noChangeAspect="1"/>
          </p:cNvPicPr>
          <p:nvPr/>
        </p:nvPicPr>
        <p:blipFill rotWithShape="1">
          <a:blip r:embed="rId3"/>
          <a:srcRect l="4582" t="3032" r="1006" b="15257"/>
          <a:stretch/>
        </p:blipFill>
        <p:spPr>
          <a:xfrm>
            <a:off x="418196" y="1614600"/>
            <a:ext cx="3819541" cy="4106362"/>
          </a:xfrm>
          <a:prstGeom prst="rect">
            <a:avLst/>
          </a:prstGeom>
        </p:spPr>
      </p:pic>
      <p:sp>
        <p:nvSpPr>
          <p:cNvPr id="6" name="Content Placeholder 4">
            <a:extLst>
              <a:ext uri="{FF2B5EF4-FFF2-40B4-BE49-F238E27FC236}">
                <a16:creationId xmlns:a16="http://schemas.microsoft.com/office/drawing/2014/main" id="{7F6087CB-06D4-4022-A193-E50434FAAB46}"/>
              </a:ext>
            </a:extLst>
          </p:cNvPr>
          <p:cNvSpPr txBox="1">
            <a:spLocks/>
          </p:cNvSpPr>
          <p:nvPr/>
        </p:nvSpPr>
        <p:spPr>
          <a:xfrm>
            <a:off x="4194000" y="3238415"/>
            <a:ext cx="5421388" cy="35353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b="0" i="0"/>
            </a:pPr>
            <a:r>
              <a:rPr lang="es-CO" dirty="0">
                <a:latin typeface="Gotham Light" pitchFamily="50" charset="0"/>
              </a:rPr>
              <a:t>Manual del usuario del SIVIGILA. </a:t>
            </a:r>
          </a:p>
        </p:txBody>
      </p:sp>
    </p:spTree>
    <p:extLst>
      <p:ext uri="{BB962C8B-B14F-4D97-AF65-F5344CB8AC3E}">
        <p14:creationId xmlns:p14="http://schemas.microsoft.com/office/powerpoint/2010/main" val="1264003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r>
              <a:rPr lang="es-CO" sz="2800" dirty="0">
                <a:solidFill>
                  <a:srgbClr val="C00000"/>
                </a:solidFill>
                <a:latin typeface="Gotham Black" pitchFamily="50" charset="0"/>
              </a:rPr>
              <a:t>Flujo de información</a:t>
            </a:r>
          </a:p>
        </p:txBody>
      </p:sp>
      <p:grpSp>
        <p:nvGrpSpPr>
          <p:cNvPr id="4" name="Grupo 3">
            <a:extLst>
              <a:ext uri="{FF2B5EF4-FFF2-40B4-BE49-F238E27FC236}">
                <a16:creationId xmlns:a16="http://schemas.microsoft.com/office/drawing/2014/main" id="{7BF15411-405D-4C2A-BC6F-4ECE6F86E11A}"/>
              </a:ext>
            </a:extLst>
          </p:cNvPr>
          <p:cNvGrpSpPr/>
          <p:nvPr/>
        </p:nvGrpSpPr>
        <p:grpSpPr>
          <a:xfrm>
            <a:off x="111600" y="790575"/>
            <a:ext cx="8845200" cy="5676900"/>
            <a:chOff x="0" y="0"/>
            <a:chExt cx="6624129" cy="2987342"/>
          </a:xfrm>
        </p:grpSpPr>
        <p:pic>
          <p:nvPicPr>
            <p:cNvPr id="5" name="Imagen 4">
              <a:extLst>
                <a:ext uri="{FF2B5EF4-FFF2-40B4-BE49-F238E27FC236}">
                  <a16:creationId xmlns:a16="http://schemas.microsoft.com/office/drawing/2014/main" id="{2E0F9513-1E04-4CBA-B00E-8260E2C5F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447"/>
            <a:stretch>
              <a:fillRect/>
            </a:stretch>
          </p:blipFill>
          <p:spPr bwMode="auto">
            <a:xfrm>
              <a:off x="461070" y="0"/>
              <a:ext cx="6163059" cy="2987342"/>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miter lim="800000"/>
                  <a:headEnd/>
                  <a:tailEnd/>
                </a14:hiddenLine>
              </a:ext>
            </a:extLst>
          </p:spPr>
        </p:pic>
        <p:pic>
          <p:nvPicPr>
            <p:cNvPr id="6" name="Picture 5">
              <a:extLst>
                <a:ext uri="{FF2B5EF4-FFF2-40B4-BE49-F238E27FC236}">
                  <a16:creationId xmlns:a16="http://schemas.microsoft.com/office/drawing/2014/main" id="{B3BBAAA5-E22C-4F79-A9AE-123254B403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40109"/>
              <a:ext cx="522826" cy="483220"/>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miter lim="800000"/>
                  <a:headEnd/>
                  <a:tailEnd/>
                </a14:hiddenLine>
              </a:ext>
            </a:extLst>
          </p:spPr>
        </p:pic>
        <p:cxnSp>
          <p:nvCxnSpPr>
            <p:cNvPr id="7" name="Conector angular 2">
              <a:extLst>
                <a:ext uri="{FF2B5EF4-FFF2-40B4-BE49-F238E27FC236}">
                  <a16:creationId xmlns:a16="http://schemas.microsoft.com/office/drawing/2014/main" id="{D4147DBE-EA4D-4506-AB61-97D5B5F83B17}"/>
                </a:ext>
              </a:extLst>
            </p:cNvPr>
            <p:cNvCxnSpPr>
              <a:cxnSpLocks noChangeShapeType="1"/>
            </p:cNvCxnSpPr>
            <p:nvPr/>
          </p:nvCxnSpPr>
          <p:spPr bwMode="auto">
            <a:xfrm rot="16200000" flipH="1">
              <a:off x="772825" y="211918"/>
              <a:ext cx="679539" cy="1702363"/>
            </a:xfrm>
            <a:prstGeom prst="bentConnector2">
              <a:avLst/>
            </a:prstGeom>
            <a:noFill/>
            <a:ln w="9525" algn="ctr">
              <a:solidFill>
                <a:srgbClr val="4579B8"/>
              </a:solidFill>
              <a:prstDash val="dashDot"/>
              <a:miter lim="800000"/>
              <a:headEnd/>
              <a:tailEnd type="triangle" w="med" len="med"/>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a:noFill/>
                </a14:hiddenFill>
              </a:ext>
            </a:extLst>
          </p:spPr>
        </p:cxnSp>
      </p:grpSp>
    </p:spTree>
    <p:extLst>
      <p:ext uri="{BB962C8B-B14F-4D97-AF65-F5344CB8AC3E}">
        <p14:creationId xmlns:p14="http://schemas.microsoft.com/office/powerpoint/2010/main" val="3082288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A0A219-9492-4406-8203-AC25B57E01E0}"/>
              </a:ext>
            </a:extLst>
          </p:cNvPr>
          <p:cNvSpPr>
            <a:spLocks noGrp="1"/>
          </p:cNvSpPr>
          <p:nvPr>
            <p:ph type="title"/>
          </p:nvPr>
        </p:nvSpPr>
        <p:spPr>
          <a:xfrm>
            <a:off x="528637" y="247955"/>
            <a:ext cx="8086725" cy="578181"/>
          </a:xfrm>
        </p:spPr>
        <p:txBody>
          <a:bodyPr>
            <a:normAutofit fontScale="90000"/>
          </a:bodyPr>
          <a:lstStyle/>
          <a:p>
            <a:pPr algn="ctr"/>
            <a:r>
              <a:rPr lang="es-MX" sz="2400" dirty="0">
                <a:solidFill>
                  <a:srgbClr val="C00000"/>
                </a:solidFill>
                <a:latin typeface="Gotham Black" pitchFamily="50" charset="0"/>
              </a:rPr>
              <a:t>Codificación de una Unidad Primaria Generadora de Datos</a:t>
            </a:r>
            <a:endParaRPr lang="es-CO" sz="2400" dirty="0">
              <a:solidFill>
                <a:srgbClr val="C00000"/>
              </a:solidFill>
              <a:latin typeface="Gotham Black" pitchFamily="50" charset="0"/>
            </a:endParaRPr>
          </a:p>
        </p:txBody>
      </p:sp>
      <p:graphicFrame>
        <p:nvGraphicFramePr>
          <p:cNvPr id="8" name="Diagrama 7">
            <a:extLst>
              <a:ext uri="{FF2B5EF4-FFF2-40B4-BE49-F238E27FC236}">
                <a16:creationId xmlns:a16="http://schemas.microsoft.com/office/drawing/2014/main" id="{3DB74298-B3A7-482A-86F1-8718E08E1442}"/>
              </a:ext>
            </a:extLst>
          </p:cNvPr>
          <p:cNvGraphicFramePr/>
          <p:nvPr>
            <p:extLst>
              <p:ext uri="{D42A27DB-BD31-4B8C-83A1-F6EECF244321}">
                <p14:modId xmlns:p14="http://schemas.microsoft.com/office/powerpoint/2010/main" val="2365599858"/>
              </p:ext>
            </p:extLst>
          </p:nvPr>
        </p:nvGraphicFramePr>
        <p:xfrm>
          <a:off x="351956" y="1312200"/>
          <a:ext cx="8770444" cy="461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AD59F69A-E6C9-46FA-A1C3-84F55A3B9393}"/>
              </a:ext>
            </a:extLst>
          </p:cNvPr>
          <p:cNvSpPr txBox="1"/>
          <p:nvPr/>
        </p:nvSpPr>
        <p:spPr>
          <a:xfrm>
            <a:off x="4632513" y="6229981"/>
            <a:ext cx="2050561" cy="400110"/>
          </a:xfrm>
          <a:prstGeom prst="rect">
            <a:avLst/>
          </a:prstGeom>
          <a:noFill/>
        </p:spPr>
        <p:txBody>
          <a:bodyPr wrap="square" rtlCol="0">
            <a:spAutoFit/>
          </a:bodyPr>
          <a:lstStyle/>
          <a:p>
            <a:r>
              <a:rPr lang="es-CO" sz="2000" dirty="0">
                <a:latin typeface="Gotham Light" pitchFamily="50" charset="0"/>
              </a:rPr>
              <a:t>632720456701</a:t>
            </a:r>
          </a:p>
        </p:txBody>
      </p:sp>
      <p:sp>
        <p:nvSpPr>
          <p:cNvPr id="4" name="CuadroTexto 3">
            <a:extLst>
              <a:ext uri="{FF2B5EF4-FFF2-40B4-BE49-F238E27FC236}">
                <a16:creationId xmlns:a16="http://schemas.microsoft.com/office/drawing/2014/main" id="{D37A36C7-B87C-4359-9860-DAE66BE41236}"/>
              </a:ext>
            </a:extLst>
          </p:cNvPr>
          <p:cNvSpPr txBox="1"/>
          <p:nvPr/>
        </p:nvSpPr>
        <p:spPr>
          <a:xfrm>
            <a:off x="1649196" y="6186772"/>
            <a:ext cx="2393604" cy="461665"/>
          </a:xfrm>
          <a:prstGeom prst="rect">
            <a:avLst/>
          </a:prstGeom>
          <a:noFill/>
        </p:spPr>
        <p:txBody>
          <a:bodyPr wrap="none" rtlCol="0">
            <a:spAutoFit/>
          </a:bodyPr>
          <a:lstStyle/>
          <a:p>
            <a:r>
              <a:rPr lang="es-CO" sz="2400" b="1" dirty="0">
                <a:latin typeface="Gotham Light" pitchFamily="50" charset="0"/>
              </a:rPr>
              <a:t>Código UPGD</a:t>
            </a:r>
          </a:p>
        </p:txBody>
      </p:sp>
      <p:sp>
        <p:nvSpPr>
          <p:cNvPr id="5" name="Flecha: a la derecha 4">
            <a:extLst>
              <a:ext uri="{FF2B5EF4-FFF2-40B4-BE49-F238E27FC236}">
                <a16:creationId xmlns:a16="http://schemas.microsoft.com/office/drawing/2014/main" id="{E0036376-E4D4-493A-9EBA-CEE6069448CA}"/>
              </a:ext>
            </a:extLst>
          </p:cNvPr>
          <p:cNvSpPr/>
          <p:nvPr/>
        </p:nvSpPr>
        <p:spPr>
          <a:xfrm>
            <a:off x="4042800" y="6260759"/>
            <a:ext cx="468689"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22612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0">
            <a:extLst>
              <a:ext uri="{FF2B5EF4-FFF2-40B4-BE49-F238E27FC236}">
                <a16:creationId xmlns:a16="http://schemas.microsoft.com/office/drawing/2014/main" id="{5CB7EB8C-4FB4-4441-8DC1-34C5049BA2E1}"/>
              </a:ext>
            </a:extLst>
          </p:cNvPr>
          <p:cNvPicPr/>
          <p:nvPr/>
        </p:nvPicPr>
        <p:blipFill>
          <a:blip r:embed="rId3"/>
          <a:srcRect/>
          <a:stretch>
            <a:fillRect/>
          </a:stretch>
        </p:blipFill>
        <p:spPr bwMode="auto">
          <a:xfrm>
            <a:off x="414000" y="783000"/>
            <a:ext cx="8316000" cy="4384800"/>
          </a:xfrm>
          <a:prstGeom prst="rect">
            <a:avLst/>
          </a:prstGeom>
          <a:noFill/>
        </p:spPr>
      </p:pic>
    </p:spTree>
    <p:extLst>
      <p:ext uri="{BB962C8B-B14F-4D97-AF65-F5344CB8AC3E}">
        <p14:creationId xmlns:p14="http://schemas.microsoft.com/office/powerpoint/2010/main" val="2186790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CuadroTexto">
            <a:extLst>
              <a:ext uri="{FF2B5EF4-FFF2-40B4-BE49-F238E27FC236}">
                <a16:creationId xmlns:a16="http://schemas.microsoft.com/office/drawing/2014/main" id="{E768950C-6095-43C0-A03A-4E53E94F24FD}"/>
              </a:ext>
            </a:extLst>
          </p:cNvPr>
          <p:cNvSpPr txBox="1"/>
          <p:nvPr/>
        </p:nvSpPr>
        <p:spPr>
          <a:xfrm>
            <a:off x="716400" y="1463400"/>
            <a:ext cx="2593975" cy="2677656"/>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es-ES" sz="2400" b="1" dirty="0">
                <a:solidFill>
                  <a:srgbClr val="0070C0"/>
                </a:solidFill>
                <a:latin typeface="Gotham Light" pitchFamily="50" charset="0"/>
              </a:rPr>
              <a:t>Los eventos de salud pública se clasifican según las medidas de alcance de la población</a:t>
            </a:r>
            <a:endParaRPr lang="es-CO" sz="2400" dirty="0">
              <a:solidFill>
                <a:srgbClr val="0070C0"/>
              </a:solidFill>
              <a:latin typeface="Gotham Light" pitchFamily="50" charset="0"/>
            </a:endParaRPr>
          </a:p>
        </p:txBody>
      </p:sp>
      <p:sp>
        <p:nvSpPr>
          <p:cNvPr id="5" name="5 Rectángulo redondeado">
            <a:extLst>
              <a:ext uri="{FF2B5EF4-FFF2-40B4-BE49-F238E27FC236}">
                <a16:creationId xmlns:a16="http://schemas.microsoft.com/office/drawing/2014/main" id="{A2C3E6B6-97FE-4D25-AD6C-560F4DF49417}"/>
              </a:ext>
            </a:extLst>
          </p:cNvPr>
          <p:cNvSpPr/>
          <p:nvPr/>
        </p:nvSpPr>
        <p:spPr>
          <a:xfrm>
            <a:off x="5008294" y="1343784"/>
            <a:ext cx="3282728" cy="648072"/>
          </a:xfrm>
          <a:prstGeom prst="roundRect">
            <a:avLst/>
          </a:prstGeom>
          <a:effectLst>
            <a:glow rad="228600">
              <a:schemeClr val="accent5">
                <a:satMod val="175000"/>
                <a:alpha val="40000"/>
              </a:schemeClr>
            </a:glow>
            <a:innerShdw blurRad="63500" dist="50800" dir="18900000">
              <a:prstClr val="black">
                <a:alpha val="50000"/>
              </a:prstClr>
            </a:innerShdw>
          </a:effectLst>
        </p:spPr>
        <p:style>
          <a:lnRef idx="1">
            <a:schemeClr val="accent5"/>
          </a:lnRef>
          <a:fillRef idx="3">
            <a:schemeClr val="accent5"/>
          </a:fillRef>
          <a:effectRef idx="2">
            <a:schemeClr val="accent5"/>
          </a:effectRef>
          <a:fontRef idx="minor">
            <a:schemeClr val="lt1"/>
          </a:fontRef>
        </p:style>
        <p:txBody>
          <a:bodyPr anchor="ctr"/>
          <a:lstStyle/>
          <a:p>
            <a:pPr algn="ctr">
              <a:defRPr/>
            </a:pPr>
            <a:r>
              <a:rPr lang="es-CO" sz="3200" b="1" dirty="0">
                <a:latin typeface="Gotham Light" pitchFamily="50" charset="0"/>
              </a:rPr>
              <a:t>Clasificación</a:t>
            </a:r>
            <a:endParaRPr lang="es-CO" sz="3200" dirty="0">
              <a:latin typeface="Gotham Light" pitchFamily="50" charset="0"/>
            </a:endParaRPr>
          </a:p>
        </p:txBody>
      </p:sp>
      <p:graphicFrame>
        <p:nvGraphicFramePr>
          <p:cNvPr id="6" name="6 Diagrama">
            <a:extLst>
              <a:ext uri="{FF2B5EF4-FFF2-40B4-BE49-F238E27FC236}">
                <a16:creationId xmlns:a16="http://schemas.microsoft.com/office/drawing/2014/main" id="{268D24F2-082D-403D-94DF-441D5D99D8F4}"/>
              </a:ext>
            </a:extLst>
          </p:cNvPr>
          <p:cNvGraphicFramePr/>
          <p:nvPr>
            <p:extLst>
              <p:ext uri="{D42A27DB-BD31-4B8C-83A1-F6EECF244321}">
                <p14:modId xmlns:p14="http://schemas.microsoft.com/office/powerpoint/2010/main" val="1943257526"/>
              </p:ext>
            </p:extLst>
          </p:nvPr>
        </p:nvGraphicFramePr>
        <p:xfrm>
          <a:off x="3438001" y="2133414"/>
          <a:ext cx="5939238" cy="4017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a:extLst>
              <a:ext uri="{FF2B5EF4-FFF2-40B4-BE49-F238E27FC236}">
                <a16:creationId xmlns:a16="http://schemas.microsoft.com/office/drawing/2014/main" id="{B5ABC728-0258-40FD-94DB-1BA53AE32102}"/>
              </a:ext>
            </a:extLst>
          </p:cNvPr>
          <p:cNvSpPr txBox="1"/>
          <p:nvPr/>
        </p:nvSpPr>
        <p:spPr>
          <a:xfrm>
            <a:off x="470817" y="261921"/>
            <a:ext cx="7868991" cy="584775"/>
          </a:xfrm>
          <a:prstGeom prst="rect">
            <a:avLst/>
          </a:prstGeom>
          <a:noFill/>
        </p:spPr>
        <p:txBody>
          <a:bodyPr wrap="square" rtlCol="0">
            <a:spAutoFit/>
          </a:bodyPr>
          <a:lstStyle/>
          <a:p>
            <a:r>
              <a:rPr lang="es-CO" sz="3200" b="1" dirty="0">
                <a:solidFill>
                  <a:srgbClr val="C00000"/>
                </a:solidFill>
                <a:latin typeface="Gotham Black" pitchFamily="50" charset="0"/>
              </a:rPr>
              <a:t>Eventos de interés en salud pública</a:t>
            </a:r>
          </a:p>
        </p:txBody>
      </p:sp>
    </p:spTree>
    <p:extLst>
      <p:ext uri="{BB962C8B-B14F-4D97-AF65-F5344CB8AC3E}">
        <p14:creationId xmlns:p14="http://schemas.microsoft.com/office/powerpoint/2010/main" val="3744953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a:extLst>
              <a:ext uri="{FF2B5EF4-FFF2-40B4-BE49-F238E27FC236}">
                <a16:creationId xmlns:a16="http://schemas.microsoft.com/office/drawing/2014/main" id="{6251C3F3-4628-46D1-94AD-829E8B363A26}"/>
              </a:ext>
            </a:extLst>
          </p:cNvPr>
          <p:cNvGraphicFramePr/>
          <p:nvPr>
            <p:extLst>
              <p:ext uri="{D42A27DB-BD31-4B8C-83A1-F6EECF244321}">
                <p14:modId xmlns:p14="http://schemas.microsoft.com/office/powerpoint/2010/main" val="1721631953"/>
              </p:ext>
            </p:extLst>
          </p:nvPr>
        </p:nvGraphicFramePr>
        <p:xfrm>
          <a:off x="1600748" y="1539000"/>
          <a:ext cx="7176120" cy="4630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2 CuadroTexto">
            <a:extLst>
              <a:ext uri="{FF2B5EF4-FFF2-40B4-BE49-F238E27FC236}">
                <a16:creationId xmlns:a16="http://schemas.microsoft.com/office/drawing/2014/main" id="{249C6031-B50F-45E9-A0CC-469FAE8CD9F9}"/>
              </a:ext>
            </a:extLst>
          </p:cNvPr>
          <p:cNvSpPr txBox="1"/>
          <p:nvPr/>
        </p:nvSpPr>
        <p:spPr>
          <a:xfrm>
            <a:off x="187200" y="2295000"/>
            <a:ext cx="3079457" cy="181588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defRPr/>
            </a:pPr>
            <a:r>
              <a:rPr lang="es-ES" sz="2800" b="1" dirty="0">
                <a:solidFill>
                  <a:schemeClr val="tx1"/>
                </a:solidFill>
                <a:latin typeface="Gotham Light" pitchFamily="50" charset="0"/>
              </a:rPr>
              <a:t>según las medidas de alcance de la población</a:t>
            </a:r>
            <a:endParaRPr lang="es-CO" sz="2800" dirty="0">
              <a:solidFill>
                <a:schemeClr val="tx1"/>
              </a:solidFill>
              <a:latin typeface="Gotham Light" pitchFamily="50" charset="0"/>
            </a:endParaRPr>
          </a:p>
        </p:txBody>
      </p:sp>
      <p:sp>
        <p:nvSpPr>
          <p:cNvPr id="9" name="CuadroTexto 8">
            <a:extLst>
              <a:ext uri="{FF2B5EF4-FFF2-40B4-BE49-F238E27FC236}">
                <a16:creationId xmlns:a16="http://schemas.microsoft.com/office/drawing/2014/main" id="{9C222C13-6697-40C9-A2CD-42FF954CDEFF}"/>
              </a:ext>
            </a:extLst>
          </p:cNvPr>
          <p:cNvSpPr txBox="1"/>
          <p:nvPr/>
        </p:nvSpPr>
        <p:spPr>
          <a:xfrm>
            <a:off x="470817" y="227416"/>
            <a:ext cx="7868991" cy="584775"/>
          </a:xfrm>
          <a:prstGeom prst="rect">
            <a:avLst/>
          </a:prstGeom>
          <a:noFill/>
        </p:spPr>
        <p:txBody>
          <a:bodyPr wrap="square" rtlCol="0">
            <a:spAutoFit/>
          </a:bodyPr>
          <a:lstStyle/>
          <a:p>
            <a:r>
              <a:rPr lang="es-CO" sz="3200" b="1" dirty="0">
                <a:solidFill>
                  <a:srgbClr val="C00000"/>
                </a:solidFill>
                <a:latin typeface="Gotham Black" pitchFamily="50" charset="0"/>
              </a:rPr>
              <a:t>Eventos de interés en salud pública</a:t>
            </a:r>
          </a:p>
        </p:txBody>
      </p:sp>
    </p:spTree>
    <p:extLst>
      <p:ext uri="{BB962C8B-B14F-4D97-AF65-F5344CB8AC3E}">
        <p14:creationId xmlns:p14="http://schemas.microsoft.com/office/powerpoint/2010/main" val="1437803924"/>
      </p:ext>
    </p:extLst>
  </p:cSld>
  <p:clrMapOvr>
    <a:masterClrMapping/>
  </p:clrMapOvr>
</p:sld>
</file>

<file path=ppt/theme/theme1.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952</TotalTime>
  <Words>1371</Words>
  <Application>Microsoft Office PowerPoint</Application>
  <PresentationFormat>Presentación en pantalla (4:3)</PresentationFormat>
  <Paragraphs>166</Paragraphs>
  <Slides>13</Slides>
  <Notes>12</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13</vt:i4>
      </vt:variant>
    </vt:vector>
  </HeadingPairs>
  <TitlesOfParts>
    <vt:vector size="27" baseType="lpstr">
      <vt:lpstr>Arial</vt:lpstr>
      <vt:lpstr>Arial Narrow</vt:lpstr>
      <vt:lpstr>Calibri</vt:lpstr>
      <vt:lpstr>Calibri Light</vt:lpstr>
      <vt:lpstr>Franklin Gothic Book</vt:lpstr>
      <vt:lpstr>Franklin Gothic Medium</vt:lpstr>
      <vt:lpstr>Gotham Black</vt:lpstr>
      <vt:lpstr>Gotham Light</vt:lpstr>
      <vt:lpstr>Helvetica</vt:lpstr>
      <vt:lpstr>Helvetica Neue</vt:lpstr>
      <vt:lpstr>Symbol</vt:lpstr>
      <vt:lpstr>Tahoma</vt:lpstr>
      <vt:lpstr>Times New Roman</vt:lpstr>
      <vt:lpstr>1_Diseño personalizado</vt:lpstr>
      <vt:lpstr>Programa de entrenamiento en epidemiología de campo  </vt:lpstr>
      <vt:lpstr>Objetivos de aprendizaje</vt:lpstr>
      <vt:lpstr>Presentación de PowerPoint</vt:lpstr>
      <vt:lpstr>Presentación de PowerPoint</vt:lpstr>
      <vt:lpstr>Flujo de información</vt:lpstr>
      <vt:lpstr>Codificación de una Unidad Primaria Generadora de Datos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Generalidades de la Vigilancia en Salud Pública</dc:title>
  <dc:creator>Yury silva lopez</dc:creator>
  <cp:lastModifiedBy>Yury silva lopez</cp:lastModifiedBy>
  <cp:revision>38</cp:revision>
  <dcterms:created xsi:type="dcterms:W3CDTF">2020-08-10T20:38:38Z</dcterms:created>
  <dcterms:modified xsi:type="dcterms:W3CDTF">2020-09-17T01:34:39Z</dcterms:modified>
</cp:coreProperties>
</file>