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2" r:id="rId3"/>
    <p:sldId id="273" r:id="rId4"/>
    <p:sldId id="261" r:id="rId5"/>
    <p:sldId id="263" r:id="rId6"/>
    <p:sldId id="274" r:id="rId7"/>
    <p:sldId id="264" r:id="rId8"/>
    <p:sldId id="265" r:id="rId9"/>
    <p:sldId id="269" r:id="rId10"/>
    <p:sldId id="270" r:id="rId11"/>
    <p:sldId id="272" r:id="rId12"/>
    <p:sldId id="259" r:id="rId13"/>
  </p:sldIdLst>
  <p:sldSz cx="9144000" cy="6858000" type="screen4x3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82" autoAdjust="0"/>
  </p:normalViewPr>
  <p:slideViewPr>
    <p:cSldViewPr snapToGrid="0">
      <p:cViewPr varScale="1">
        <p:scale>
          <a:sx n="54" d="100"/>
          <a:sy n="54" d="100"/>
        </p:scale>
        <p:origin x="17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41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256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187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75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512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820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739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89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075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8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17/02/2021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b="0" i="0"/>
            </a:pPr>
            <a:r>
              <a:rPr lang="es-CO" altLang="en-US" sz="32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Estudio de caso: XXXX</a:t>
            </a:r>
            <a:endParaRPr lang="x-none" altLang="en-US" sz="32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1800" dirty="0"/>
              <a:t>Estudiante: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y apellidos </a:t>
            </a:r>
            <a:r>
              <a:rPr lang="es-CO" sz="1800" dirty="0"/>
              <a:t>XXXX</a:t>
            </a:r>
          </a:p>
          <a:p>
            <a:pPr marL="0" indent="0" algn="ctr">
              <a:buNone/>
            </a:pPr>
            <a:r>
              <a:rPr lang="es-CO" sz="1800" dirty="0"/>
              <a:t>Tutor: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y apellidos </a:t>
            </a:r>
            <a:r>
              <a:rPr lang="es-CO" sz="1800" dirty="0"/>
              <a:t>XXXX</a:t>
            </a:r>
          </a:p>
          <a:p>
            <a:pPr marL="0" indent="0" algn="ctr">
              <a:buNone/>
            </a:pPr>
            <a:r>
              <a:rPr lang="es-ES" sz="1800" dirty="0"/>
              <a:t>Institución: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nombre </a:t>
            </a:r>
            <a:r>
              <a:rPr lang="es-ES" sz="1800" dirty="0"/>
              <a:t>XXXX</a:t>
            </a:r>
          </a:p>
          <a:p>
            <a:pPr algn="ctr"/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Conclusiones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5593" y="2397595"/>
            <a:ext cx="8468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usando viñetas, 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el o los principales hallazgos del estudio de caso</a:t>
            </a:r>
          </a:p>
          <a:p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/>
              <a:t> 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4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Agradecimientos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8636" y="1238266"/>
            <a:ext cx="846840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Mencionar a las personas y/o instituciones/organizaciones que colaboraron directa o indirectamente para la realización del trabajo, ir de lo internacional/nacional/departamental/ a lo local</a:t>
            </a:r>
          </a:p>
          <a:p>
            <a:pPr algn="just"/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/>
              <a:t>CDC/</a:t>
            </a:r>
            <a:r>
              <a:rPr lang="es-ES" sz="2400" dirty="0" err="1"/>
              <a:t>Tephinet</a:t>
            </a:r>
            <a:endParaRPr lang="es-ES" sz="2400" dirty="0"/>
          </a:p>
          <a:p>
            <a:r>
              <a:rPr lang="es-ES" sz="2400" dirty="0"/>
              <a:t>Instituto Nacional de Salud </a:t>
            </a:r>
          </a:p>
          <a:p>
            <a:r>
              <a:rPr lang="es-ES" sz="2400" dirty="0"/>
              <a:t>Secretaría departamental/distrital de salud de 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Secretaría municipal de salud de 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…</a:t>
            </a:r>
          </a:p>
          <a:p>
            <a:r>
              <a:rPr lang="es-ES" sz="2400" dirty="0"/>
              <a:t>Otros…..</a:t>
            </a:r>
          </a:p>
          <a:p>
            <a:pPr algn="just"/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0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58203-1E5F-427A-8521-EC57C8C0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1842284"/>
            <a:ext cx="8569440" cy="306704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Características generales del evento.</a:t>
            </a:r>
          </a:p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Datos epidemiológicos relevantes</a:t>
            </a:r>
          </a:p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Importancia en salud pública </a:t>
            </a:r>
          </a:p>
          <a:p>
            <a:pPr marL="0" indent="0" algn="just">
              <a:buNone/>
            </a:pPr>
            <a:endParaRPr lang="es-MX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Máximo en 2 diapositivas</a:t>
            </a:r>
          </a:p>
          <a:p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400" dirty="0"/>
              <a:t>XXXXXXX</a:t>
            </a:r>
            <a:endParaRPr lang="en-US" sz="24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8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Justificación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1842284"/>
            <a:ext cx="8569440" cy="3067049"/>
          </a:xfrm>
        </p:spPr>
        <p:txBody>
          <a:bodyPr>
            <a:normAutofit/>
          </a:bodyPr>
          <a:lstStyle/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Justificación del estudio del caso: ¿por qué se realizó? </a:t>
            </a:r>
          </a:p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Destacar la importancia de su reporte o las implicaciones médicas y epidemiológicas. </a:t>
            </a:r>
          </a:p>
          <a:p>
            <a:pPr algn="just"/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¿Es un evento nuevo, grave, poco frecuente?</a:t>
            </a: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400" dirty="0"/>
              <a:t>XXXXXXX</a:t>
            </a:r>
            <a:endParaRPr lang="en-US" sz="24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5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 (s)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411274" y="2234170"/>
            <a:ext cx="8086725" cy="30670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Liste el o los objetivo (s) del estudio del caso. usando viñetas.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400" dirty="0"/>
              <a:t>XXXX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sz="26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9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Métodos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28099" y="2021899"/>
            <a:ext cx="8652615" cy="306704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Escribir fuentes de información utilizadas.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Mencionar las variables: persona, tiempo y lugar </a:t>
            </a:r>
          </a:p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Análisis de la información: (cronología de la enfermedad o evento – línea de tiempo)</a:t>
            </a: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600" dirty="0"/>
              <a:t>XXXXXXX</a:t>
            </a:r>
            <a:endParaRPr lang="en-US" sz="26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9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Métodos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328099" y="2021899"/>
            <a:ext cx="8652615" cy="306704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Definición de caso del evento</a:t>
            </a: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600" dirty="0"/>
              <a:t>XXXXXXX</a:t>
            </a:r>
            <a:endParaRPr lang="en-US" sz="2600" dirty="0"/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4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Reporte de caso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245690" y="2087213"/>
            <a:ext cx="8652615" cy="3067049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Describir el caso: sexo, edad, signos y síntomas, antecedentes, exposición, fuente y modo de transmisión, resultados de laboratorio e imágenes diagnósticas, tratamientos, complicaciones, condición final (vivo o muerto).</a:t>
            </a:r>
          </a:p>
          <a:p>
            <a:pPr marL="0" indent="0" algn="just">
              <a:buNone/>
            </a:pPr>
            <a:endParaRPr lang="es-MX" sz="3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sz="2400" dirty="0"/>
              <a:t>XXXXXXX</a:t>
            </a:r>
            <a:endParaRPr lang="en-US" sz="2400" dirty="0"/>
          </a:p>
          <a:p>
            <a:pPr marL="0" indent="0" algn="just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3114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Línea de tiempo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1 Marcador de contenido"/>
          <p:cNvSpPr>
            <a:spLocks noGrp="1"/>
          </p:cNvSpPr>
          <p:nvPr>
            <p:ph sz="quarter" idx="10"/>
          </p:nvPr>
        </p:nvSpPr>
        <p:spPr>
          <a:xfrm>
            <a:off x="245690" y="1776970"/>
            <a:ext cx="8652615" cy="30670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Elabore la línea de tiempo</a:t>
            </a:r>
          </a:p>
          <a:p>
            <a:pPr marL="0" indent="0" algn="just">
              <a:buNone/>
            </a:pP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marL="457200" indent="-457200" algn="just"/>
            <a:endParaRPr lang="es-E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2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pPr algn="r"/>
            <a:r>
              <a:rPr lang="es-E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Discusión</a:t>
            </a:r>
            <a:endParaRPr lang="es-CO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8635" y="2071024"/>
            <a:ext cx="846840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solidFill>
                  <a:schemeClr val="bg1">
                    <a:lumMod val="50000"/>
                  </a:schemeClr>
                </a:solidFill>
              </a:rPr>
              <a:t>Liste usando viñetas: las 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opiniones sobre los hallazgos, las acciones a tomar en casos similares, incluir si aplica, los desafíos, limitantes o problemas que se presentaron durante el estudio de caso</a:t>
            </a:r>
          </a:p>
          <a:p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MX" sz="2200" dirty="0"/>
              <a:t> 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XXXXXXX</a:t>
            </a:r>
            <a:endParaRPr lang="en-US" sz="2400" dirty="0"/>
          </a:p>
          <a:p>
            <a:pPr algn="just"/>
            <a:endParaRPr lang="es-ES" sz="2000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  <a:p>
            <a:pPr algn="just"/>
            <a:endParaRPr lang="es-ES" dirty="0">
              <a:solidFill>
                <a:schemeClr val="bg1">
                  <a:lumMod val="50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1994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338</Words>
  <Application>Microsoft Office PowerPoint</Application>
  <PresentationFormat>Presentación en pantalla (4:3)</PresentationFormat>
  <Paragraphs>174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Medium</vt:lpstr>
      <vt:lpstr>Gotham Light</vt:lpstr>
      <vt:lpstr>Helvetica</vt:lpstr>
      <vt:lpstr>Times New Roman</vt:lpstr>
      <vt:lpstr>Diseño personalizado</vt:lpstr>
      <vt:lpstr>Estudio de caso: XXXX</vt:lpstr>
      <vt:lpstr>Introducción</vt:lpstr>
      <vt:lpstr>Justificación</vt:lpstr>
      <vt:lpstr>Objetivo (s)</vt:lpstr>
      <vt:lpstr>Métodos</vt:lpstr>
      <vt:lpstr>Métodos</vt:lpstr>
      <vt:lpstr>Reporte de caso</vt:lpstr>
      <vt:lpstr>Línea de tiempo</vt:lpstr>
      <vt:lpstr>Discusión</vt:lpstr>
      <vt:lpstr>Conclusiones</vt:lpstr>
      <vt:lpstr>Agradecimientos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DOFA</dc:title>
  <cp:lastModifiedBy>Yury silva lopez</cp:lastModifiedBy>
  <cp:revision>248</cp:revision>
  <dcterms:modified xsi:type="dcterms:W3CDTF">2021-02-18T04:53:32Z</dcterms:modified>
</cp:coreProperties>
</file>