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61" r:id="rId4"/>
    <p:sldId id="326" r:id="rId5"/>
    <p:sldId id="262" r:id="rId6"/>
    <p:sldId id="258" r:id="rId7"/>
    <p:sldId id="298" r:id="rId8"/>
    <p:sldId id="299" r:id="rId9"/>
    <p:sldId id="300" r:id="rId10"/>
    <p:sldId id="314" r:id="rId11"/>
    <p:sldId id="315" r:id="rId12"/>
    <p:sldId id="316" r:id="rId13"/>
    <p:sldId id="313" r:id="rId14"/>
    <p:sldId id="311" r:id="rId15"/>
    <p:sldId id="312" r:id="rId16"/>
    <p:sldId id="301" r:id="rId17"/>
    <p:sldId id="302" r:id="rId18"/>
    <p:sldId id="304" r:id="rId19"/>
    <p:sldId id="320" r:id="rId20"/>
    <p:sldId id="305" r:id="rId21"/>
    <p:sldId id="323" r:id="rId22"/>
    <p:sldId id="306" r:id="rId23"/>
    <p:sldId id="324" r:id="rId24"/>
    <p:sldId id="307" r:id="rId25"/>
    <p:sldId id="308" r:id="rId26"/>
    <p:sldId id="319" r:id="rId27"/>
    <p:sldId id="259" r:id="rId28"/>
  </p:sldIdLst>
  <p:sldSz cx="9144000" cy="6858000" type="screen4x3"/>
  <p:notesSz cx="6858000" cy="9144000"/>
  <p:defaultTextStyle>
    <a:defPPr lvl="0">
      <a:defRPr lang="es-CO"/>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2453" autoAdjust="0"/>
  </p:normalViewPr>
  <p:slideViewPr>
    <p:cSldViewPr snapToGrid="0">
      <p:cViewPr varScale="1">
        <p:scale>
          <a:sx n="79" d="100"/>
          <a:sy n="79" d="100"/>
        </p:scale>
        <p:origin x="1086" y="7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2BBDE-F89C-4820-97FA-D3AA313D9FA3}" type="doc">
      <dgm:prSet loTypeId="urn:microsoft.com/office/officeart/2005/8/layout/gear1" loCatId="cycle" qsTypeId="urn:microsoft.com/office/officeart/2005/8/quickstyle/simple1" qsCatId="simple" csTypeId="urn:microsoft.com/office/officeart/2005/8/colors/colorful1" csCatId="colorful" phldr="1"/>
      <dgm:spPr/>
    </dgm:pt>
    <dgm:pt modelId="{F32F0D32-57F9-438F-9338-2A7A0DA6A183}">
      <dgm:prSet phldrT="[Texto]"/>
      <dgm:spPr/>
      <dgm:t>
        <a:bodyPr/>
        <a:lstStyle/>
        <a:p>
          <a:r>
            <a:rPr lang="es-ES" dirty="0"/>
            <a:t>Comunidad y medios de comunicación </a:t>
          </a:r>
          <a:endParaRPr lang="es-PE" dirty="0"/>
        </a:p>
      </dgm:t>
    </dgm:pt>
    <dgm:pt modelId="{38C8B807-90FE-43A8-9505-974B675C87BD}" type="parTrans" cxnId="{63846044-1490-43E5-84F6-AF02C746A57C}">
      <dgm:prSet/>
      <dgm:spPr/>
      <dgm:t>
        <a:bodyPr/>
        <a:lstStyle/>
        <a:p>
          <a:endParaRPr lang="es-PE"/>
        </a:p>
      </dgm:t>
    </dgm:pt>
    <dgm:pt modelId="{8C9F0D7C-9992-4142-9D17-BD85378C87AA}" type="sibTrans" cxnId="{63846044-1490-43E5-84F6-AF02C746A57C}">
      <dgm:prSet/>
      <dgm:spPr/>
      <dgm:t>
        <a:bodyPr/>
        <a:lstStyle/>
        <a:p>
          <a:endParaRPr lang="es-PE"/>
        </a:p>
      </dgm:t>
    </dgm:pt>
    <dgm:pt modelId="{B5CADAB6-CFFF-46D1-BD02-D9341674EA4A}">
      <dgm:prSet phldrT="[Texto]"/>
      <dgm:spPr/>
      <dgm:t>
        <a:bodyPr/>
        <a:lstStyle/>
        <a:p>
          <a:r>
            <a:rPr lang="es-ES" dirty="0"/>
            <a:t>Tomadores de decisión </a:t>
          </a:r>
          <a:endParaRPr lang="es-PE" dirty="0"/>
        </a:p>
      </dgm:t>
    </dgm:pt>
    <dgm:pt modelId="{3C585A49-EE0E-4470-B0A6-4EFFB5769C54}" type="parTrans" cxnId="{4E76078B-E6F4-49E1-8D99-7A5075628534}">
      <dgm:prSet/>
      <dgm:spPr/>
      <dgm:t>
        <a:bodyPr/>
        <a:lstStyle/>
        <a:p>
          <a:endParaRPr lang="es-PE"/>
        </a:p>
      </dgm:t>
    </dgm:pt>
    <dgm:pt modelId="{7D3C1637-1BB6-44E5-B7A4-FE2FE1B13235}" type="sibTrans" cxnId="{4E76078B-E6F4-49E1-8D99-7A5075628534}">
      <dgm:prSet/>
      <dgm:spPr/>
      <dgm:t>
        <a:bodyPr/>
        <a:lstStyle/>
        <a:p>
          <a:endParaRPr lang="es-PE"/>
        </a:p>
      </dgm:t>
    </dgm:pt>
    <dgm:pt modelId="{47327C5F-E244-4A1F-BB94-770E332FC87F}">
      <dgm:prSet phldrT="[Texto]"/>
      <dgm:spPr/>
      <dgm:t>
        <a:bodyPr/>
        <a:lstStyle/>
        <a:p>
          <a:r>
            <a:rPr lang="es-ES" dirty="0"/>
            <a:t>Colegas</a:t>
          </a:r>
          <a:endParaRPr lang="es-PE" dirty="0"/>
        </a:p>
      </dgm:t>
    </dgm:pt>
    <dgm:pt modelId="{89133EAE-DC9E-47A2-9196-29A9ABAD39D9}" type="parTrans" cxnId="{9AC3963B-B607-4193-A1B1-BCD79BFC76C8}">
      <dgm:prSet/>
      <dgm:spPr/>
      <dgm:t>
        <a:bodyPr/>
        <a:lstStyle/>
        <a:p>
          <a:endParaRPr lang="es-PE"/>
        </a:p>
      </dgm:t>
    </dgm:pt>
    <dgm:pt modelId="{C560604B-C1C8-47BC-83BA-14CA92D7B391}" type="sibTrans" cxnId="{9AC3963B-B607-4193-A1B1-BCD79BFC76C8}">
      <dgm:prSet/>
      <dgm:spPr/>
      <dgm:t>
        <a:bodyPr/>
        <a:lstStyle/>
        <a:p>
          <a:endParaRPr lang="es-PE"/>
        </a:p>
      </dgm:t>
    </dgm:pt>
    <dgm:pt modelId="{1D7DA401-16AA-479F-A543-C5C120B83114}" type="pres">
      <dgm:prSet presAssocID="{CCD2BBDE-F89C-4820-97FA-D3AA313D9FA3}" presName="composite" presStyleCnt="0">
        <dgm:presLayoutVars>
          <dgm:chMax val="3"/>
          <dgm:animLvl val="lvl"/>
          <dgm:resizeHandles val="exact"/>
        </dgm:presLayoutVars>
      </dgm:prSet>
      <dgm:spPr/>
    </dgm:pt>
    <dgm:pt modelId="{8FAC4035-70F2-4BD0-91EC-F31A56F40875}" type="pres">
      <dgm:prSet presAssocID="{F32F0D32-57F9-438F-9338-2A7A0DA6A183}" presName="gear1" presStyleLbl="node1" presStyleIdx="0" presStyleCnt="3" custLinFactNeighborX="-4227" custLinFactNeighborY="-1451">
        <dgm:presLayoutVars>
          <dgm:chMax val="1"/>
          <dgm:bulletEnabled val="1"/>
        </dgm:presLayoutVars>
      </dgm:prSet>
      <dgm:spPr/>
      <dgm:t>
        <a:bodyPr/>
        <a:lstStyle/>
        <a:p>
          <a:endParaRPr lang="es-ES"/>
        </a:p>
      </dgm:t>
    </dgm:pt>
    <dgm:pt modelId="{FA9D6771-46A7-4088-8487-23B84031FEE7}" type="pres">
      <dgm:prSet presAssocID="{F32F0D32-57F9-438F-9338-2A7A0DA6A183}" presName="gear1srcNode" presStyleLbl="node1" presStyleIdx="0" presStyleCnt="3"/>
      <dgm:spPr/>
      <dgm:t>
        <a:bodyPr/>
        <a:lstStyle/>
        <a:p>
          <a:endParaRPr lang="es-ES"/>
        </a:p>
      </dgm:t>
    </dgm:pt>
    <dgm:pt modelId="{52EA614B-1892-46F5-A838-32604C6EF726}" type="pres">
      <dgm:prSet presAssocID="{F32F0D32-57F9-438F-9338-2A7A0DA6A183}" presName="gear1dstNode" presStyleLbl="node1" presStyleIdx="0" presStyleCnt="3"/>
      <dgm:spPr/>
      <dgm:t>
        <a:bodyPr/>
        <a:lstStyle/>
        <a:p>
          <a:endParaRPr lang="es-ES"/>
        </a:p>
      </dgm:t>
    </dgm:pt>
    <dgm:pt modelId="{5AF835C3-75F5-47F7-93E9-63106485950A}" type="pres">
      <dgm:prSet presAssocID="{B5CADAB6-CFFF-46D1-BD02-D9341674EA4A}" presName="gear2" presStyleLbl="node1" presStyleIdx="1" presStyleCnt="3">
        <dgm:presLayoutVars>
          <dgm:chMax val="1"/>
          <dgm:bulletEnabled val="1"/>
        </dgm:presLayoutVars>
      </dgm:prSet>
      <dgm:spPr/>
      <dgm:t>
        <a:bodyPr/>
        <a:lstStyle/>
        <a:p>
          <a:endParaRPr lang="es-ES"/>
        </a:p>
      </dgm:t>
    </dgm:pt>
    <dgm:pt modelId="{C4A319EE-B857-40CC-927B-9390EA4D3AB4}" type="pres">
      <dgm:prSet presAssocID="{B5CADAB6-CFFF-46D1-BD02-D9341674EA4A}" presName="gear2srcNode" presStyleLbl="node1" presStyleIdx="1" presStyleCnt="3"/>
      <dgm:spPr/>
      <dgm:t>
        <a:bodyPr/>
        <a:lstStyle/>
        <a:p>
          <a:endParaRPr lang="es-ES"/>
        </a:p>
      </dgm:t>
    </dgm:pt>
    <dgm:pt modelId="{C6D3B97B-7CE4-486B-BE32-B803B0D8CB4A}" type="pres">
      <dgm:prSet presAssocID="{B5CADAB6-CFFF-46D1-BD02-D9341674EA4A}" presName="gear2dstNode" presStyleLbl="node1" presStyleIdx="1" presStyleCnt="3"/>
      <dgm:spPr/>
      <dgm:t>
        <a:bodyPr/>
        <a:lstStyle/>
        <a:p>
          <a:endParaRPr lang="es-ES"/>
        </a:p>
      </dgm:t>
    </dgm:pt>
    <dgm:pt modelId="{5608B599-1B31-423C-9E8C-57CBCA5E3008}" type="pres">
      <dgm:prSet presAssocID="{47327C5F-E244-4A1F-BB94-770E332FC87F}" presName="gear3" presStyleLbl="node1" presStyleIdx="2" presStyleCnt="3"/>
      <dgm:spPr/>
      <dgm:t>
        <a:bodyPr/>
        <a:lstStyle/>
        <a:p>
          <a:endParaRPr lang="es-ES"/>
        </a:p>
      </dgm:t>
    </dgm:pt>
    <dgm:pt modelId="{F7750D6A-5A7D-401E-B9A6-A44B8E9EAFBD}" type="pres">
      <dgm:prSet presAssocID="{47327C5F-E244-4A1F-BB94-770E332FC87F}" presName="gear3tx" presStyleLbl="node1" presStyleIdx="2" presStyleCnt="3">
        <dgm:presLayoutVars>
          <dgm:chMax val="1"/>
          <dgm:bulletEnabled val="1"/>
        </dgm:presLayoutVars>
      </dgm:prSet>
      <dgm:spPr/>
      <dgm:t>
        <a:bodyPr/>
        <a:lstStyle/>
        <a:p>
          <a:endParaRPr lang="es-ES"/>
        </a:p>
      </dgm:t>
    </dgm:pt>
    <dgm:pt modelId="{F5F800A3-F5D6-4724-9EFF-C7286134C862}" type="pres">
      <dgm:prSet presAssocID="{47327C5F-E244-4A1F-BB94-770E332FC87F}" presName="gear3srcNode" presStyleLbl="node1" presStyleIdx="2" presStyleCnt="3"/>
      <dgm:spPr/>
      <dgm:t>
        <a:bodyPr/>
        <a:lstStyle/>
        <a:p>
          <a:endParaRPr lang="es-ES"/>
        </a:p>
      </dgm:t>
    </dgm:pt>
    <dgm:pt modelId="{29B6AFC1-4081-4263-BA53-916B68A4CE51}" type="pres">
      <dgm:prSet presAssocID="{47327C5F-E244-4A1F-BB94-770E332FC87F}" presName="gear3dstNode" presStyleLbl="node1" presStyleIdx="2" presStyleCnt="3"/>
      <dgm:spPr/>
      <dgm:t>
        <a:bodyPr/>
        <a:lstStyle/>
        <a:p>
          <a:endParaRPr lang="es-ES"/>
        </a:p>
      </dgm:t>
    </dgm:pt>
    <dgm:pt modelId="{509B51D0-BED3-43CE-8FE7-EBC8C225619D}" type="pres">
      <dgm:prSet presAssocID="{8C9F0D7C-9992-4142-9D17-BD85378C87AA}" presName="connector1" presStyleLbl="sibTrans2D1" presStyleIdx="0" presStyleCnt="3"/>
      <dgm:spPr/>
      <dgm:t>
        <a:bodyPr/>
        <a:lstStyle/>
        <a:p>
          <a:endParaRPr lang="es-ES"/>
        </a:p>
      </dgm:t>
    </dgm:pt>
    <dgm:pt modelId="{B0B86DFB-696B-4C11-BCE6-1A905A96439A}" type="pres">
      <dgm:prSet presAssocID="{7D3C1637-1BB6-44E5-B7A4-FE2FE1B13235}" presName="connector2" presStyleLbl="sibTrans2D1" presStyleIdx="1" presStyleCnt="3"/>
      <dgm:spPr/>
      <dgm:t>
        <a:bodyPr/>
        <a:lstStyle/>
        <a:p>
          <a:endParaRPr lang="es-ES"/>
        </a:p>
      </dgm:t>
    </dgm:pt>
    <dgm:pt modelId="{2CD98F23-A979-4622-B373-3BECE54DAB17}" type="pres">
      <dgm:prSet presAssocID="{C560604B-C1C8-47BC-83BA-14CA92D7B391}" presName="connector3" presStyleLbl="sibTrans2D1" presStyleIdx="2" presStyleCnt="3"/>
      <dgm:spPr/>
      <dgm:t>
        <a:bodyPr/>
        <a:lstStyle/>
        <a:p>
          <a:endParaRPr lang="es-ES"/>
        </a:p>
      </dgm:t>
    </dgm:pt>
  </dgm:ptLst>
  <dgm:cxnLst>
    <dgm:cxn modelId="{A9FD00AA-EC9E-4572-941D-6C95091D9E20}" type="presOf" srcId="{B5CADAB6-CFFF-46D1-BD02-D9341674EA4A}" destId="{5AF835C3-75F5-47F7-93E9-63106485950A}" srcOrd="0" destOrd="0" presId="urn:microsoft.com/office/officeart/2005/8/layout/gear1"/>
    <dgm:cxn modelId="{BF0A546E-3AED-4C42-B02D-A5D14A2352DA}" type="presOf" srcId="{CCD2BBDE-F89C-4820-97FA-D3AA313D9FA3}" destId="{1D7DA401-16AA-479F-A543-C5C120B83114}" srcOrd="0" destOrd="0" presId="urn:microsoft.com/office/officeart/2005/8/layout/gear1"/>
    <dgm:cxn modelId="{4BD69FED-A8E7-4F3C-BC46-A0BA970BEA8C}" type="presOf" srcId="{8C9F0D7C-9992-4142-9D17-BD85378C87AA}" destId="{509B51D0-BED3-43CE-8FE7-EBC8C225619D}" srcOrd="0" destOrd="0" presId="urn:microsoft.com/office/officeart/2005/8/layout/gear1"/>
    <dgm:cxn modelId="{18860B71-AB23-4C7B-BF79-20B86233EBF9}" type="presOf" srcId="{F32F0D32-57F9-438F-9338-2A7A0DA6A183}" destId="{52EA614B-1892-46F5-A838-32604C6EF726}" srcOrd="2" destOrd="0" presId="urn:microsoft.com/office/officeart/2005/8/layout/gear1"/>
    <dgm:cxn modelId="{1431AD3B-01E8-4A9C-9B94-F1365C3B0C12}" type="presOf" srcId="{47327C5F-E244-4A1F-BB94-770E332FC87F}" destId="{F5F800A3-F5D6-4724-9EFF-C7286134C862}" srcOrd="2" destOrd="0" presId="urn:microsoft.com/office/officeart/2005/8/layout/gear1"/>
    <dgm:cxn modelId="{62E44B48-2D27-4EDE-96B3-452DE5EB0BE7}" type="presOf" srcId="{F32F0D32-57F9-438F-9338-2A7A0DA6A183}" destId="{FA9D6771-46A7-4088-8487-23B84031FEE7}" srcOrd="1" destOrd="0" presId="urn:microsoft.com/office/officeart/2005/8/layout/gear1"/>
    <dgm:cxn modelId="{982A7D3A-916A-4EC4-BDF5-6106FFB363C2}" type="presOf" srcId="{C560604B-C1C8-47BC-83BA-14CA92D7B391}" destId="{2CD98F23-A979-4622-B373-3BECE54DAB17}" srcOrd="0" destOrd="0" presId="urn:microsoft.com/office/officeart/2005/8/layout/gear1"/>
    <dgm:cxn modelId="{9CCC27B5-D2A4-4999-9EC4-A6396DFAC41A}" type="presOf" srcId="{47327C5F-E244-4A1F-BB94-770E332FC87F}" destId="{5608B599-1B31-423C-9E8C-57CBCA5E3008}" srcOrd="0" destOrd="0" presId="urn:microsoft.com/office/officeart/2005/8/layout/gear1"/>
    <dgm:cxn modelId="{4E76078B-E6F4-49E1-8D99-7A5075628534}" srcId="{CCD2BBDE-F89C-4820-97FA-D3AA313D9FA3}" destId="{B5CADAB6-CFFF-46D1-BD02-D9341674EA4A}" srcOrd="1" destOrd="0" parTransId="{3C585A49-EE0E-4470-B0A6-4EFFB5769C54}" sibTransId="{7D3C1637-1BB6-44E5-B7A4-FE2FE1B13235}"/>
    <dgm:cxn modelId="{3A30042B-2BDB-49AD-84FE-94F9BA65D223}" type="presOf" srcId="{47327C5F-E244-4A1F-BB94-770E332FC87F}" destId="{29B6AFC1-4081-4263-BA53-916B68A4CE51}" srcOrd="3" destOrd="0" presId="urn:microsoft.com/office/officeart/2005/8/layout/gear1"/>
    <dgm:cxn modelId="{E2400276-4F10-402C-A369-BA4C87D115E0}" type="presOf" srcId="{7D3C1637-1BB6-44E5-B7A4-FE2FE1B13235}" destId="{B0B86DFB-696B-4C11-BCE6-1A905A96439A}" srcOrd="0" destOrd="0" presId="urn:microsoft.com/office/officeart/2005/8/layout/gear1"/>
    <dgm:cxn modelId="{D3F4BB7F-5118-4E6F-B64E-96E48F7122F6}" type="presOf" srcId="{B5CADAB6-CFFF-46D1-BD02-D9341674EA4A}" destId="{C4A319EE-B857-40CC-927B-9390EA4D3AB4}" srcOrd="1" destOrd="0" presId="urn:microsoft.com/office/officeart/2005/8/layout/gear1"/>
    <dgm:cxn modelId="{5CF66C7F-B8BC-4566-BEED-934349BB2983}" type="presOf" srcId="{47327C5F-E244-4A1F-BB94-770E332FC87F}" destId="{F7750D6A-5A7D-401E-B9A6-A44B8E9EAFBD}" srcOrd="1" destOrd="0" presId="urn:microsoft.com/office/officeart/2005/8/layout/gear1"/>
    <dgm:cxn modelId="{705F072F-BC95-4936-94B7-656AAF6EB739}" type="presOf" srcId="{F32F0D32-57F9-438F-9338-2A7A0DA6A183}" destId="{8FAC4035-70F2-4BD0-91EC-F31A56F40875}" srcOrd="0" destOrd="0" presId="urn:microsoft.com/office/officeart/2005/8/layout/gear1"/>
    <dgm:cxn modelId="{B57E1FE1-CAEE-4B81-BFD6-4DE5449A65C5}" type="presOf" srcId="{B5CADAB6-CFFF-46D1-BD02-D9341674EA4A}" destId="{C6D3B97B-7CE4-486B-BE32-B803B0D8CB4A}" srcOrd="2" destOrd="0" presId="urn:microsoft.com/office/officeart/2005/8/layout/gear1"/>
    <dgm:cxn modelId="{9AC3963B-B607-4193-A1B1-BCD79BFC76C8}" srcId="{CCD2BBDE-F89C-4820-97FA-D3AA313D9FA3}" destId="{47327C5F-E244-4A1F-BB94-770E332FC87F}" srcOrd="2" destOrd="0" parTransId="{89133EAE-DC9E-47A2-9196-29A9ABAD39D9}" sibTransId="{C560604B-C1C8-47BC-83BA-14CA92D7B391}"/>
    <dgm:cxn modelId="{63846044-1490-43E5-84F6-AF02C746A57C}" srcId="{CCD2BBDE-F89C-4820-97FA-D3AA313D9FA3}" destId="{F32F0D32-57F9-438F-9338-2A7A0DA6A183}" srcOrd="0" destOrd="0" parTransId="{38C8B807-90FE-43A8-9505-974B675C87BD}" sibTransId="{8C9F0D7C-9992-4142-9D17-BD85378C87AA}"/>
    <dgm:cxn modelId="{771912FC-9279-463A-A2F5-7D57A813C87B}" type="presParOf" srcId="{1D7DA401-16AA-479F-A543-C5C120B83114}" destId="{8FAC4035-70F2-4BD0-91EC-F31A56F40875}" srcOrd="0" destOrd="0" presId="urn:microsoft.com/office/officeart/2005/8/layout/gear1"/>
    <dgm:cxn modelId="{CD13F8D7-BE32-41A2-A47F-B7D014FBC51E}" type="presParOf" srcId="{1D7DA401-16AA-479F-A543-C5C120B83114}" destId="{FA9D6771-46A7-4088-8487-23B84031FEE7}" srcOrd="1" destOrd="0" presId="urn:microsoft.com/office/officeart/2005/8/layout/gear1"/>
    <dgm:cxn modelId="{1E3813E9-0CE8-4F18-B20E-5E2709F96B33}" type="presParOf" srcId="{1D7DA401-16AA-479F-A543-C5C120B83114}" destId="{52EA614B-1892-46F5-A838-32604C6EF726}" srcOrd="2" destOrd="0" presId="urn:microsoft.com/office/officeart/2005/8/layout/gear1"/>
    <dgm:cxn modelId="{932EC5B4-8D70-4708-9DEE-C72C12766654}" type="presParOf" srcId="{1D7DA401-16AA-479F-A543-C5C120B83114}" destId="{5AF835C3-75F5-47F7-93E9-63106485950A}" srcOrd="3" destOrd="0" presId="urn:microsoft.com/office/officeart/2005/8/layout/gear1"/>
    <dgm:cxn modelId="{2DCF6A7A-425A-4791-9B7C-E9F709DADA69}" type="presParOf" srcId="{1D7DA401-16AA-479F-A543-C5C120B83114}" destId="{C4A319EE-B857-40CC-927B-9390EA4D3AB4}" srcOrd="4" destOrd="0" presId="urn:microsoft.com/office/officeart/2005/8/layout/gear1"/>
    <dgm:cxn modelId="{5441DD58-F84F-4977-A8A6-96BB36D84C46}" type="presParOf" srcId="{1D7DA401-16AA-479F-A543-C5C120B83114}" destId="{C6D3B97B-7CE4-486B-BE32-B803B0D8CB4A}" srcOrd="5" destOrd="0" presId="urn:microsoft.com/office/officeart/2005/8/layout/gear1"/>
    <dgm:cxn modelId="{F6A397CC-B5EC-4AE9-8A96-40A446E9B061}" type="presParOf" srcId="{1D7DA401-16AA-479F-A543-C5C120B83114}" destId="{5608B599-1B31-423C-9E8C-57CBCA5E3008}" srcOrd="6" destOrd="0" presId="urn:microsoft.com/office/officeart/2005/8/layout/gear1"/>
    <dgm:cxn modelId="{7C1BE4CA-18F4-429D-8FAD-450217C931B6}" type="presParOf" srcId="{1D7DA401-16AA-479F-A543-C5C120B83114}" destId="{F7750D6A-5A7D-401E-B9A6-A44B8E9EAFBD}" srcOrd="7" destOrd="0" presId="urn:microsoft.com/office/officeart/2005/8/layout/gear1"/>
    <dgm:cxn modelId="{9490FB92-76AC-41A4-B9C7-980A22CDC75A}" type="presParOf" srcId="{1D7DA401-16AA-479F-A543-C5C120B83114}" destId="{F5F800A3-F5D6-4724-9EFF-C7286134C862}" srcOrd="8" destOrd="0" presId="urn:microsoft.com/office/officeart/2005/8/layout/gear1"/>
    <dgm:cxn modelId="{7939E4F8-2B0E-4FA4-9981-923C319506B5}" type="presParOf" srcId="{1D7DA401-16AA-479F-A543-C5C120B83114}" destId="{29B6AFC1-4081-4263-BA53-916B68A4CE51}" srcOrd="9" destOrd="0" presId="urn:microsoft.com/office/officeart/2005/8/layout/gear1"/>
    <dgm:cxn modelId="{03354D26-BC90-4221-93A4-A29A34C6E028}" type="presParOf" srcId="{1D7DA401-16AA-479F-A543-C5C120B83114}" destId="{509B51D0-BED3-43CE-8FE7-EBC8C225619D}" srcOrd="10" destOrd="0" presId="urn:microsoft.com/office/officeart/2005/8/layout/gear1"/>
    <dgm:cxn modelId="{E128A209-5B1A-4DEA-A22A-87114653D001}" type="presParOf" srcId="{1D7DA401-16AA-479F-A543-C5C120B83114}" destId="{B0B86DFB-696B-4C11-BCE6-1A905A96439A}" srcOrd="11" destOrd="0" presId="urn:microsoft.com/office/officeart/2005/8/layout/gear1"/>
    <dgm:cxn modelId="{D6B594B8-180C-4942-BECB-26A56596ED77}" type="presParOf" srcId="{1D7DA401-16AA-479F-A543-C5C120B83114}" destId="{2CD98F23-A979-4622-B373-3BECE54DAB17}"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684EA-70EC-4F8A-A1EE-FD58B4246671}"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s-PE"/>
        </a:p>
      </dgm:t>
    </dgm:pt>
    <dgm:pt modelId="{1C9F05CE-55A0-4B09-B3E4-CAA0DEB920A8}">
      <dgm:prSet phldrT="[Texto]"/>
      <dgm:spPr/>
      <dgm:t>
        <a:bodyPr/>
        <a:lstStyle/>
        <a:p>
          <a:r>
            <a:rPr lang="es-ES" dirty="0"/>
            <a:t>Informe</a:t>
          </a:r>
          <a:endParaRPr lang="es-PE" dirty="0"/>
        </a:p>
      </dgm:t>
    </dgm:pt>
    <dgm:pt modelId="{9C787B22-E98F-48B1-8A6D-EC46964B8D11}" type="parTrans" cxnId="{472A011F-6D07-47BE-A76E-6D5D8D5C2337}">
      <dgm:prSet/>
      <dgm:spPr/>
      <dgm:t>
        <a:bodyPr/>
        <a:lstStyle/>
        <a:p>
          <a:endParaRPr lang="es-PE"/>
        </a:p>
      </dgm:t>
    </dgm:pt>
    <dgm:pt modelId="{76AF1C6F-FF8F-4DA9-8758-B9EFAA9217AE}" type="sibTrans" cxnId="{472A011F-6D07-47BE-A76E-6D5D8D5C2337}">
      <dgm:prSet/>
      <dgm:spPr/>
      <dgm:t>
        <a:bodyPr/>
        <a:lstStyle/>
        <a:p>
          <a:endParaRPr lang="es-PE"/>
        </a:p>
      </dgm:t>
    </dgm:pt>
    <dgm:pt modelId="{2938480F-AEA9-4541-9C56-3CA3A61502B3}">
      <dgm:prSet phldrT="[Texto]"/>
      <dgm:spPr/>
      <dgm:t>
        <a:bodyPr/>
        <a:lstStyle/>
        <a:p>
          <a:r>
            <a:rPr lang="es-ES" dirty="0"/>
            <a:t>Percepciones </a:t>
          </a:r>
          <a:endParaRPr lang="es-PE" dirty="0"/>
        </a:p>
      </dgm:t>
    </dgm:pt>
    <dgm:pt modelId="{2C558506-828A-4CE2-BEBF-A9966D84FBDC}" type="parTrans" cxnId="{3B1378DC-A821-438B-824E-0A41565EC205}">
      <dgm:prSet/>
      <dgm:spPr/>
      <dgm:t>
        <a:bodyPr/>
        <a:lstStyle/>
        <a:p>
          <a:endParaRPr lang="es-PE"/>
        </a:p>
      </dgm:t>
    </dgm:pt>
    <dgm:pt modelId="{F494FA54-D9EF-4F4F-85F8-883A499902B4}" type="sibTrans" cxnId="{3B1378DC-A821-438B-824E-0A41565EC205}">
      <dgm:prSet/>
      <dgm:spPr/>
      <dgm:t>
        <a:bodyPr/>
        <a:lstStyle/>
        <a:p>
          <a:endParaRPr lang="es-PE"/>
        </a:p>
      </dgm:t>
    </dgm:pt>
    <dgm:pt modelId="{148D26EA-4AA6-4984-ABE4-8C25B9CD047B}">
      <dgm:prSet phldrT="[Texto]"/>
      <dgm:spPr/>
      <dgm:t>
        <a:bodyPr/>
        <a:lstStyle/>
        <a:p>
          <a:r>
            <a:rPr lang="es-ES" dirty="0"/>
            <a:t>Preocupaciones </a:t>
          </a:r>
          <a:endParaRPr lang="es-PE" dirty="0"/>
        </a:p>
      </dgm:t>
    </dgm:pt>
    <dgm:pt modelId="{6D0C1508-E4A1-4CEE-A8B3-F15E0C24202E}" type="parTrans" cxnId="{91EC909D-BA5E-4EDB-8242-EA52A389BEDF}">
      <dgm:prSet/>
      <dgm:spPr/>
      <dgm:t>
        <a:bodyPr/>
        <a:lstStyle/>
        <a:p>
          <a:endParaRPr lang="es-PE"/>
        </a:p>
      </dgm:t>
    </dgm:pt>
    <dgm:pt modelId="{01BBB2AA-6C3F-405A-94D3-4C185036F831}" type="sibTrans" cxnId="{91EC909D-BA5E-4EDB-8242-EA52A389BEDF}">
      <dgm:prSet/>
      <dgm:spPr/>
      <dgm:t>
        <a:bodyPr/>
        <a:lstStyle/>
        <a:p>
          <a:endParaRPr lang="es-PE"/>
        </a:p>
      </dgm:t>
    </dgm:pt>
    <dgm:pt modelId="{6E7B25C1-7AB2-4306-90E3-AA9E468EF3C1}">
      <dgm:prSet phldrT="[Texto]"/>
      <dgm:spPr/>
      <dgm:t>
        <a:bodyPr/>
        <a:lstStyle/>
        <a:p>
          <a:r>
            <a:rPr lang="es-ES" dirty="0"/>
            <a:t>Necesidades</a:t>
          </a:r>
          <a:endParaRPr lang="es-PE" dirty="0"/>
        </a:p>
      </dgm:t>
    </dgm:pt>
    <dgm:pt modelId="{DA477A73-2BF0-42F8-A74D-A8D59CD385CD}" type="parTrans" cxnId="{8233D70E-7A20-418B-8B41-3C328656F24D}">
      <dgm:prSet/>
      <dgm:spPr/>
      <dgm:t>
        <a:bodyPr/>
        <a:lstStyle/>
        <a:p>
          <a:endParaRPr lang="es-PE"/>
        </a:p>
      </dgm:t>
    </dgm:pt>
    <dgm:pt modelId="{C97C8FD7-741A-4350-AFE6-D59F203B71FB}" type="sibTrans" cxnId="{8233D70E-7A20-418B-8B41-3C328656F24D}">
      <dgm:prSet/>
      <dgm:spPr/>
      <dgm:t>
        <a:bodyPr/>
        <a:lstStyle/>
        <a:p>
          <a:endParaRPr lang="es-PE"/>
        </a:p>
      </dgm:t>
    </dgm:pt>
    <dgm:pt modelId="{1778E810-9FD8-4D76-BBDC-8AD715322BDA}">
      <dgm:prSet phldrT="[Texto]"/>
      <dgm:spPr/>
      <dgm:t>
        <a:bodyPr/>
        <a:lstStyle/>
        <a:p>
          <a:r>
            <a:rPr lang="es-ES" dirty="0"/>
            <a:t>Conocimientos-enfoques </a:t>
          </a:r>
          <a:endParaRPr lang="es-PE" dirty="0"/>
        </a:p>
      </dgm:t>
    </dgm:pt>
    <dgm:pt modelId="{306FF1C7-519F-4AE6-90A8-BAB5C9EA6886}" type="parTrans" cxnId="{32437578-EBC8-4117-8C2B-EDFF7C4377D4}">
      <dgm:prSet/>
      <dgm:spPr/>
      <dgm:t>
        <a:bodyPr/>
        <a:lstStyle/>
        <a:p>
          <a:endParaRPr lang="es-PE"/>
        </a:p>
      </dgm:t>
    </dgm:pt>
    <dgm:pt modelId="{F2C2711B-412C-4B1E-B2D5-64856F550C1F}" type="sibTrans" cxnId="{32437578-EBC8-4117-8C2B-EDFF7C4377D4}">
      <dgm:prSet/>
      <dgm:spPr/>
      <dgm:t>
        <a:bodyPr/>
        <a:lstStyle/>
        <a:p>
          <a:endParaRPr lang="es-PE"/>
        </a:p>
      </dgm:t>
    </dgm:pt>
    <dgm:pt modelId="{82731869-BB4D-43AB-B959-D394FFFC1399}" type="pres">
      <dgm:prSet presAssocID="{F2A684EA-70EC-4F8A-A1EE-FD58B4246671}" presName="diagram" presStyleCnt="0">
        <dgm:presLayoutVars>
          <dgm:chMax val="1"/>
          <dgm:dir/>
          <dgm:animLvl val="ctr"/>
          <dgm:resizeHandles val="exact"/>
        </dgm:presLayoutVars>
      </dgm:prSet>
      <dgm:spPr/>
      <dgm:t>
        <a:bodyPr/>
        <a:lstStyle/>
        <a:p>
          <a:endParaRPr lang="es-ES"/>
        </a:p>
      </dgm:t>
    </dgm:pt>
    <dgm:pt modelId="{FC584A1E-1983-4EAB-9E04-2283FBC8167A}" type="pres">
      <dgm:prSet presAssocID="{F2A684EA-70EC-4F8A-A1EE-FD58B4246671}" presName="matrix" presStyleCnt="0"/>
      <dgm:spPr/>
    </dgm:pt>
    <dgm:pt modelId="{66F20106-ABEC-43B4-A60F-A1FFD08A190C}" type="pres">
      <dgm:prSet presAssocID="{F2A684EA-70EC-4F8A-A1EE-FD58B4246671}" presName="tile1" presStyleLbl="node1" presStyleIdx="0" presStyleCnt="4"/>
      <dgm:spPr/>
      <dgm:t>
        <a:bodyPr/>
        <a:lstStyle/>
        <a:p>
          <a:endParaRPr lang="es-ES"/>
        </a:p>
      </dgm:t>
    </dgm:pt>
    <dgm:pt modelId="{992A681B-F8A5-4CB9-98AD-DD1AB05C1E48}" type="pres">
      <dgm:prSet presAssocID="{F2A684EA-70EC-4F8A-A1EE-FD58B4246671}" presName="tile1text" presStyleLbl="node1" presStyleIdx="0" presStyleCnt="4">
        <dgm:presLayoutVars>
          <dgm:chMax val="0"/>
          <dgm:chPref val="0"/>
          <dgm:bulletEnabled val="1"/>
        </dgm:presLayoutVars>
      </dgm:prSet>
      <dgm:spPr/>
      <dgm:t>
        <a:bodyPr/>
        <a:lstStyle/>
        <a:p>
          <a:endParaRPr lang="es-ES"/>
        </a:p>
      </dgm:t>
    </dgm:pt>
    <dgm:pt modelId="{17406545-E4DC-41FB-96A1-BDB3DCECFDB4}" type="pres">
      <dgm:prSet presAssocID="{F2A684EA-70EC-4F8A-A1EE-FD58B4246671}" presName="tile2" presStyleLbl="node1" presStyleIdx="1" presStyleCnt="4"/>
      <dgm:spPr/>
      <dgm:t>
        <a:bodyPr/>
        <a:lstStyle/>
        <a:p>
          <a:endParaRPr lang="es-ES"/>
        </a:p>
      </dgm:t>
    </dgm:pt>
    <dgm:pt modelId="{F808DE32-E835-4341-975A-A4196A01C8B0}" type="pres">
      <dgm:prSet presAssocID="{F2A684EA-70EC-4F8A-A1EE-FD58B4246671}" presName="tile2text" presStyleLbl="node1" presStyleIdx="1" presStyleCnt="4">
        <dgm:presLayoutVars>
          <dgm:chMax val="0"/>
          <dgm:chPref val="0"/>
          <dgm:bulletEnabled val="1"/>
        </dgm:presLayoutVars>
      </dgm:prSet>
      <dgm:spPr/>
      <dgm:t>
        <a:bodyPr/>
        <a:lstStyle/>
        <a:p>
          <a:endParaRPr lang="es-ES"/>
        </a:p>
      </dgm:t>
    </dgm:pt>
    <dgm:pt modelId="{31D16E96-C400-41F4-9CB9-816CE4E279E2}" type="pres">
      <dgm:prSet presAssocID="{F2A684EA-70EC-4F8A-A1EE-FD58B4246671}" presName="tile3" presStyleLbl="node1" presStyleIdx="2" presStyleCnt="4"/>
      <dgm:spPr/>
      <dgm:t>
        <a:bodyPr/>
        <a:lstStyle/>
        <a:p>
          <a:endParaRPr lang="es-ES"/>
        </a:p>
      </dgm:t>
    </dgm:pt>
    <dgm:pt modelId="{DDB3E4EE-876C-4666-9670-F700950892FF}" type="pres">
      <dgm:prSet presAssocID="{F2A684EA-70EC-4F8A-A1EE-FD58B4246671}" presName="tile3text" presStyleLbl="node1" presStyleIdx="2" presStyleCnt="4">
        <dgm:presLayoutVars>
          <dgm:chMax val="0"/>
          <dgm:chPref val="0"/>
          <dgm:bulletEnabled val="1"/>
        </dgm:presLayoutVars>
      </dgm:prSet>
      <dgm:spPr/>
      <dgm:t>
        <a:bodyPr/>
        <a:lstStyle/>
        <a:p>
          <a:endParaRPr lang="es-ES"/>
        </a:p>
      </dgm:t>
    </dgm:pt>
    <dgm:pt modelId="{61E0FE26-C368-4305-90E9-0F6F19797020}" type="pres">
      <dgm:prSet presAssocID="{F2A684EA-70EC-4F8A-A1EE-FD58B4246671}" presName="tile4" presStyleLbl="node1" presStyleIdx="3" presStyleCnt="4"/>
      <dgm:spPr/>
      <dgm:t>
        <a:bodyPr/>
        <a:lstStyle/>
        <a:p>
          <a:endParaRPr lang="es-ES"/>
        </a:p>
      </dgm:t>
    </dgm:pt>
    <dgm:pt modelId="{DE3F6338-E565-4BA9-9CD4-08B7E87144DE}" type="pres">
      <dgm:prSet presAssocID="{F2A684EA-70EC-4F8A-A1EE-FD58B4246671}" presName="tile4text" presStyleLbl="node1" presStyleIdx="3" presStyleCnt="4">
        <dgm:presLayoutVars>
          <dgm:chMax val="0"/>
          <dgm:chPref val="0"/>
          <dgm:bulletEnabled val="1"/>
        </dgm:presLayoutVars>
      </dgm:prSet>
      <dgm:spPr/>
      <dgm:t>
        <a:bodyPr/>
        <a:lstStyle/>
        <a:p>
          <a:endParaRPr lang="es-ES"/>
        </a:p>
      </dgm:t>
    </dgm:pt>
    <dgm:pt modelId="{F50EDB10-ECCF-4062-9617-6652B28F9F00}" type="pres">
      <dgm:prSet presAssocID="{F2A684EA-70EC-4F8A-A1EE-FD58B4246671}" presName="centerTile" presStyleLbl="fgShp" presStyleIdx="0" presStyleCnt="1">
        <dgm:presLayoutVars>
          <dgm:chMax val="0"/>
          <dgm:chPref val="0"/>
        </dgm:presLayoutVars>
      </dgm:prSet>
      <dgm:spPr/>
      <dgm:t>
        <a:bodyPr/>
        <a:lstStyle/>
        <a:p>
          <a:endParaRPr lang="es-ES"/>
        </a:p>
      </dgm:t>
    </dgm:pt>
  </dgm:ptLst>
  <dgm:cxnLst>
    <dgm:cxn modelId="{5203F742-1FD9-401A-85D9-4EF1929D8FC5}" type="presOf" srcId="{1C9F05CE-55A0-4B09-B3E4-CAA0DEB920A8}" destId="{F50EDB10-ECCF-4062-9617-6652B28F9F00}" srcOrd="0" destOrd="0" presId="urn:microsoft.com/office/officeart/2005/8/layout/matrix1"/>
    <dgm:cxn modelId="{472A011F-6D07-47BE-A76E-6D5D8D5C2337}" srcId="{F2A684EA-70EC-4F8A-A1EE-FD58B4246671}" destId="{1C9F05CE-55A0-4B09-B3E4-CAA0DEB920A8}" srcOrd="0" destOrd="0" parTransId="{9C787B22-E98F-48B1-8A6D-EC46964B8D11}" sibTransId="{76AF1C6F-FF8F-4DA9-8758-B9EFAA9217AE}"/>
    <dgm:cxn modelId="{92C22B6B-CA4F-466C-8C0D-92F14EABBD94}" type="presOf" srcId="{1778E810-9FD8-4D76-BBDC-8AD715322BDA}" destId="{DE3F6338-E565-4BA9-9CD4-08B7E87144DE}" srcOrd="1" destOrd="0" presId="urn:microsoft.com/office/officeart/2005/8/layout/matrix1"/>
    <dgm:cxn modelId="{32437578-EBC8-4117-8C2B-EDFF7C4377D4}" srcId="{1C9F05CE-55A0-4B09-B3E4-CAA0DEB920A8}" destId="{1778E810-9FD8-4D76-BBDC-8AD715322BDA}" srcOrd="3" destOrd="0" parTransId="{306FF1C7-519F-4AE6-90A8-BAB5C9EA6886}" sibTransId="{F2C2711B-412C-4B1E-B2D5-64856F550C1F}"/>
    <dgm:cxn modelId="{3B1378DC-A821-438B-824E-0A41565EC205}" srcId="{1C9F05CE-55A0-4B09-B3E4-CAA0DEB920A8}" destId="{2938480F-AEA9-4541-9C56-3CA3A61502B3}" srcOrd="0" destOrd="0" parTransId="{2C558506-828A-4CE2-BEBF-A9966D84FBDC}" sibTransId="{F494FA54-D9EF-4F4F-85F8-883A499902B4}"/>
    <dgm:cxn modelId="{8537401B-08A5-40B6-A5E6-99185FA07009}" type="presOf" srcId="{6E7B25C1-7AB2-4306-90E3-AA9E468EF3C1}" destId="{DDB3E4EE-876C-4666-9670-F700950892FF}" srcOrd="1" destOrd="0" presId="urn:microsoft.com/office/officeart/2005/8/layout/matrix1"/>
    <dgm:cxn modelId="{F28431FB-FCDE-4A1A-B546-EA86E9B514E1}" type="presOf" srcId="{1778E810-9FD8-4D76-BBDC-8AD715322BDA}" destId="{61E0FE26-C368-4305-90E9-0F6F19797020}" srcOrd="0" destOrd="0" presId="urn:microsoft.com/office/officeart/2005/8/layout/matrix1"/>
    <dgm:cxn modelId="{2E03AE74-FE0B-4238-83E4-25869C8DBCE4}" type="presOf" srcId="{6E7B25C1-7AB2-4306-90E3-AA9E468EF3C1}" destId="{31D16E96-C400-41F4-9CB9-816CE4E279E2}" srcOrd="0" destOrd="0" presId="urn:microsoft.com/office/officeart/2005/8/layout/matrix1"/>
    <dgm:cxn modelId="{B2BCC675-AA19-48F7-BF4F-7CC758939215}" type="presOf" srcId="{F2A684EA-70EC-4F8A-A1EE-FD58B4246671}" destId="{82731869-BB4D-43AB-B959-D394FFFC1399}" srcOrd="0" destOrd="0" presId="urn:microsoft.com/office/officeart/2005/8/layout/matrix1"/>
    <dgm:cxn modelId="{8233D70E-7A20-418B-8B41-3C328656F24D}" srcId="{1C9F05CE-55A0-4B09-B3E4-CAA0DEB920A8}" destId="{6E7B25C1-7AB2-4306-90E3-AA9E468EF3C1}" srcOrd="2" destOrd="0" parTransId="{DA477A73-2BF0-42F8-A74D-A8D59CD385CD}" sibTransId="{C97C8FD7-741A-4350-AFE6-D59F203B71FB}"/>
    <dgm:cxn modelId="{836A09A1-8BBC-41E7-831B-214116D7948E}" type="presOf" srcId="{2938480F-AEA9-4541-9C56-3CA3A61502B3}" destId="{992A681B-F8A5-4CB9-98AD-DD1AB05C1E48}" srcOrd="1" destOrd="0" presId="urn:microsoft.com/office/officeart/2005/8/layout/matrix1"/>
    <dgm:cxn modelId="{F27E1ADE-19BA-4F55-BE6F-419B2F76C61A}" type="presOf" srcId="{148D26EA-4AA6-4984-ABE4-8C25B9CD047B}" destId="{F808DE32-E835-4341-975A-A4196A01C8B0}" srcOrd="1" destOrd="0" presId="urn:microsoft.com/office/officeart/2005/8/layout/matrix1"/>
    <dgm:cxn modelId="{91EC909D-BA5E-4EDB-8242-EA52A389BEDF}" srcId="{1C9F05CE-55A0-4B09-B3E4-CAA0DEB920A8}" destId="{148D26EA-4AA6-4984-ABE4-8C25B9CD047B}" srcOrd="1" destOrd="0" parTransId="{6D0C1508-E4A1-4CEE-A8B3-F15E0C24202E}" sibTransId="{01BBB2AA-6C3F-405A-94D3-4C185036F831}"/>
    <dgm:cxn modelId="{766927D3-848D-4B24-9828-5F6644FF3857}" type="presOf" srcId="{148D26EA-4AA6-4984-ABE4-8C25B9CD047B}" destId="{17406545-E4DC-41FB-96A1-BDB3DCECFDB4}" srcOrd="0" destOrd="0" presId="urn:microsoft.com/office/officeart/2005/8/layout/matrix1"/>
    <dgm:cxn modelId="{A7118D61-A90E-4599-B918-A7B10D4C2CD8}" type="presOf" srcId="{2938480F-AEA9-4541-9C56-3CA3A61502B3}" destId="{66F20106-ABEC-43B4-A60F-A1FFD08A190C}" srcOrd="0" destOrd="0" presId="urn:microsoft.com/office/officeart/2005/8/layout/matrix1"/>
    <dgm:cxn modelId="{5D8D291F-9FBC-4583-996C-CC6F5E2565E0}" type="presParOf" srcId="{82731869-BB4D-43AB-B959-D394FFFC1399}" destId="{FC584A1E-1983-4EAB-9E04-2283FBC8167A}" srcOrd="0" destOrd="0" presId="urn:microsoft.com/office/officeart/2005/8/layout/matrix1"/>
    <dgm:cxn modelId="{099AA2EC-1423-4671-BABA-3218996C9205}" type="presParOf" srcId="{FC584A1E-1983-4EAB-9E04-2283FBC8167A}" destId="{66F20106-ABEC-43B4-A60F-A1FFD08A190C}" srcOrd="0" destOrd="0" presId="urn:microsoft.com/office/officeart/2005/8/layout/matrix1"/>
    <dgm:cxn modelId="{11E07FDE-6816-4B40-AC19-273A48EEABA3}" type="presParOf" srcId="{FC584A1E-1983-4EAB-9E04-2283FBC8167A}" destId="{992A681B-F8A5-4CB9-98AD-DD1AB05C1E48}" srcOrd="1" destOrd="0" presId="urn:microsoft.com/office/officeart/2005/8/layout/matrix1"/>
    <dgm:cxn modelId="{346B02C6-135E-4360-B0FB-E2EF9F79AA85}" type="presParOf" srcId="{FC584A1E-1983-4EAB-9E04-2283FBC8167A}" destId="{17406545-E4DC-41FB-96A1-BDB3DCECFDB4}" srcOrd="2" destOrd="0" presId="urn:microsoft.com/office/officeart/2005/8/layout/matrix1"/>
    <dgm:cxn modelId="{E43B3265-ABDE-49EA-8B3B-6AB007EF8150}" type="presParOf" srcId="{FC584A1E-1983-4EAB-9E04-2283FBC8167A}" destId="{F808DE32-E835-4341-975A-A4196A01C8B0}" srcOrd="3" destOrd="0" presId="urn:microsoft.com/office/officeart/2005/8/layout/matrix1"/>
    <dgm:cxn modelId="{24A8B8F5-6455-433C-9670-14E03D884489}" type="presParOf" srcId="{FC584A1E-1983-4EAB-9E04-2283FBC8167A}" destId="{31D16E96-C400-41F4-9CB9-816CE4E279E2}" srcOrd="4" destOrd="0" presId="urn:microsoft.com/office/officeart/2005/8/layout/matrix1"/>
    <dgm:cxn modelId="{B587C34C-AC6F-48B4-A7B1-C1A88C7909F7}" type="presParOf" srcId="{FC584A1E-1983-4EAB-9E04-2283FBC8167A}" destId="{DDB3E4EE-876C-4666-9670-F700950892FF}" srcOrd="5" destOrd="0" presId="urn:microsoft.com/office/officeart/2005/8/layout/matrix1"/>
    <dgm:cxn modelId="{C032A0C0-9471-4D66-AC31-DC5333B74F03}" type="presParOf" srcId="{FC584A1E-1983-4EAB-9E04-2283FBC8167A}" destId="{61E0FE26-C368-4305-90E9-0F6F19797020}" srcOrd="6" destOrd="0" presId="urn:microsoft.com/office/officeart/2005/8/layout/matrix1"/>
    <dgm:cxn modelId="{E54BA67C-FF24-41B7-9B87-8A85FF7E38D3}" type="presParOf" srcId="{FC584A1E-1983-4EAB-9E04-2283FBC8167A}" destId="{DE3F6338-E565-4BA9-9CD4-08B7E87144DE}" srcOrd="7" destOrd="0" presId="urn:microsoft.com/office/officeart/2005/8/layout/matrix1"/>
    <dgm:cxn modelId="{48A1D903-7403-4270-A15B-4BFBCF735699}" type="presParOf" srcId="{82731869-BB4D-43AB-B959-D394FFFC1399}" destId="{F50EDB10-ECCF-4062-9617-6652B28F9F0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DDF09F-5010-49CC-A06D-5E20464DABBC}" type="doc">
      <dgm:prSet loTypeId="urn:microsoft.com/office/officeart/2005/8/layout/venn3" loCatId="relationship" qsTypeId="urn:microsoft.com/office/officeart/2005/8/quickstyle/simple1" qsCatId="simple" csTypeId="urn:microsoft.com/office/officeart/2005/8/colors/accent2_1" csCatId="accent2" phldr="1"/>
      <dgm:spPr/>
      <dgm:t>
        <a:bodyPr/>
        <a:lstStyle/>
        <a:p>
          <a:endParaRPr lang="es-PE"/>
        </a:p>
      </dgm:t>
    </dgm:pt>
    <dgm:pt modelId="{980B2372-1778-4841-9B51-4165959ED6CC}">
      <dgm:prSet phldrT="[Texto]" custT="1"/>
      <dgm:spPr/>
      <dgm:t>
        <a:bodyPr/>
        <a:lstStyle/>
        <a:p>
          <a:r>
            <a:rPr lang="es-ES" sz="1400" dirty="0">
              <a:latin typeface="Gotham Light" pitchFamily="50" charset="0"/>
            </a:rPr>
            <a:t>Qué ocurrió</a:t>
          </a:r>
          <a:endParaRPr lang="es-PE" sz="1400" dirty="0">
            <a:latin typeface="Gotham Light" pitchFamily="50" charset="0"/>
          </a:endParaRPr>
        </a:p>
      </dgm:t>
    </dgm:pt>
    <dgm:pt modelId="{719C13DF-6822-4DD7-A2C3-1FD0ADB2E75A}" type="parTrans" cxnId="{8666E49C-3788-4F17-A6E4-FE97F5E6D378}">
      <dgm:prSet/>
      <dgm:spPr/>
      <dgm:t>
        <a:bodyPr/>
        <a:lstStyle/>
        <a:p>
          <a:endParaRPr lang="es-PE"/>
        </a:p>
      </dgm:t>
    </dgm:pt>
    <dgm:pt modelId="{7436655C-C993-439D-95B7-B6F1E6594928}" type="sibTrans" cxnId="{8666E49C-3788-4F17-A6E4-FE97F5E6D378}">
      <dgm:prSet/>
      <dgm:spPr/>
      <dgm:t>
        <a:bodyPr/>
        <a:lstStyle/>
        <a:p>
          <a:endParaRPr lang="es-PE"/>
        </a:p>
      </dgm:t>
    </dgm:pt>
    <dgm:pt modelId="{D2D5BC19-5880-4695-846F-A226D3E5BD23}">
      <dgm:prSet phldrT="[Texto]" custT="1"/>
      <dgm:spPr/>
      <dgm:t>
        <a:bodyPr/>
        <a:lstStyle/>
        <a:p>
          <a:r>
            <a:rPr lang="es-ES" sz="1400" dirty="0">
              <a:latin typeface="Gotham Light" pitchFamily="50" charset="0"/>
            </a:rPr>
            <a:t>Dónde</a:t>
          </a:r>
          <a:endParaRPr lang="es-PE" sz="1400" dirty="0">
            <a:latin typeface="Gotham Light" pitchFamily="50" charset="0"/>
          </a:endParaRPr>
        </a:p>
      </dgm:t>
    </dgm:pt>
    <dgm:pt modelId="{AFAEAD80-2A9D-474C-BF86-136DADE24DC5}" type="parTrans" cxnId="{394E936D-B34C-4C9A-A82B-5E89FEE66DC4}">
      <dgm:prSet/>
      <dgm:spPr/>
      <dgm:t>
        <a:bodyPr/>
        <a:lstStyle/>
        <a:p>
          <a:endParaRPr lang="es-PE"/>
        </a:p>
      </dgm:t>
    </dgm:pt>
    <dgm:pt modelId="{C4B35957-5935-4CA4-8108-C47159A7600A}" type="sibTrans" cxnId="{394E936D-B34C-4C9A-A82B-5E89FEE66DC4}">
      <dgm:prSet/>
      <dgm:spPr/>
      <dgm:t>
        <a:bodyPr/>
        <a:lstStyle/>
        <a:p>
          <a:endParaRPr lang="es-PE"/>
        </a:p>
      </dgm:t>
    </dgm:pt>
    <dgm:pt modelId="{D4972232-BDDC-41E6-B790-17D5EE481A6D}">
      <dgm:prSet phldrT="[Texto]" custT="1"/>
      <dgm:spPr/>
      <dgm:t>
        <a:bodyPr/>
        <a:lstStyle/>
        <a:p>
          <a:r>
            <a:rPr lang="es-ES" sz="1300" dirty="0">
              <a:latin typeface="Gotham Light" pitchFamily="50" charset="0"/>
            </a:rPr>
            <a:t>Cuándo</a:t>
          </a:r>
          <a:endParaRPr lang="es-PE" sz="1300" dirty="0">
            <a:latin typeface="Gotham Light" pitchFamily="50" charset="0"/>
          </a:endParaRPr>
        </a:p>
      </dgm:t>
    </dgm:pt>
    <dgm:pt modelId="{C700D321-99F5-46AC-BA77-01993C4EF0F7}" type="parTrans" cxnId="{3B62C830-E6E1-4E38-96E5-FE5A5ED3C819}">
      <dgm:prSet/>
      <dgm:spPr/>
      <dgm:t>
        <a:bodyPr/>
        <a:lstStyle/>
        <a:p>
          <a:endParaRPr lang="es-PE"/>
        </a:p>
      </dgm:t>
    </dgm:pt>
    <dgm:pt modelId="{18786AF0-C896-432B-A22D-38BC201D5F6B}" type="sibTrans" cxnId="{3B62C830-E6E1-4E38-96E5-FE5A5ED3C819}">
      <dgm:prSet/>
      <dgm:spPr/>
      <dgm:t>
        <a:bodyPr/>
        <a:lstStyle/>
        <a:p>
          <a:endParaRPr lang="es-PE"/>
        </a:p>
      </dgm:t>
    </dgm:pt>
    <dgm:pt modelId="{ECA6488D-A861-4E06-9399-3A390100C3F1}">
      <dgm:prSet phldrT="[Texto]" custT="1"/>
      <dgm:spPr/>
      <dgm:t>
        <a:bodyPr/>
        <a:lstStyle/>
        <a:p>
          <a:r>
            <a:rPr lang="es-ES" sz="1400" dirty="0">
              <a:latin typeface="Gotham Light" pitchFamily="50" charset="0"/>
            </a:rPr>
            <a:t>Cómo</a:t>
          </a:r>
          <a:endParaRPr lang="es-PE" sz="1400" dirty="0">
            <a:latin typeface="Gotham Light" pitchFamily="50" charset="0"/>
          </a:endParaRPr>
        </a:p>
      </dgm:t>
    </dgm:pt>
    <dgm:pt modelId="{039F8BCC-C297-40D9-8842-3AF00898FEB4}" type="parTrans" cxnId="{C24F2D86-5FC1-4B29-97E3-8620C7EC0352}">
      <dgm:prSet/>
      <dgm:spPr/>
      <dgm:t>
        <a:bodyPr/>
        <a:lstStyle/>
        <a:p>
          <a:endParaRPr lang="es-PE"/>
        </a:p>
      </dgm:t>
    </dgm:pt>
    <dgm:pt modelId="{510A5FEA-CDA3-4F05-B3CE-3493E66631F9}" type="sibTrans" cxnId="{C24F2D86-5FC1-4B29-97E3-8620C7EC0352}">
      <dgm:prSet/>
      <dgm:spPr/>
      <dgm:t>
        <a:bodyPr/>
        <a:lstStyle/>
        <a:p>
          <a:endParaRPr lang="es-PE"/>
        </a:p>
      </dgm:t>
    </dgm:pt>
    <dgm:pt modelId="{47F9F1E9-E8FB-4DFE-949D-E4601ABBC7C8}">
      <dgm:prSet phldrT="[Texto]" custT="1"/>
      <dgm:spPr/>
      <dgm:t>
        <a:bodyPr/>
        <a:lstStyle/>
        <a:p>
          <a:r>
            <a:rPr lang="es-ES" sz="1400" dirty="0">
              <a:latin typeface="Gotham Light" pitchFamily="50" charset="0"/>
            </a:rPr>
            <a:t>A quiénes</a:t>
          </a:r>
          <a:endParaRPr lang="es-PE" sz="1400" dirty="0">
            <a:latin typeface="Gotham Light" pitchFamily="50" charset="0"/>
          </a:endParaRPr>
        </a:p>
      </dgm:t>
    </dgm:pt>
    <dgm:pt modelId="{1B26E3F5-0EA9-4EFC-BC0E-21E4B32003CA}" type="parTrans" cxnId="{505639F9-4211-4572-A4CF-CA4BD0808C8B}">
      <dgm:prSet/>
      <dgm:spPr/>
      <dgm:t>
        <a:bodyPr/>
        <a:lstStyle/>
        <a:p>
          <a:endParaRPr lang="es-PE"/>
        </a:p>
      </dgm:t>
    </dgm:pt>
    <dgm:pt modelId="{7F4A225E-D53B-4B19-8763-92E567CA5451}" type="sibTrans" cxnId="{505639F9-4211-4572-A4CF-CA4BD0808C8B}">
      <dgm:prSet/>
      <dgm:spPr/>
      <dgm:t>
        <a:bodyPr/>
        <a:lstStyle/>
        <a:p>
          <a:endParaRPr lang="es-PE"/>
        </a:p>
      </dgm:t>
    </dgm:pt>
    <dgm:pt modelId="{2F19C40F-3DBF-4EAC-85D1-108C0EB1B6F2}">
      <dgm:prSet phldrT="[Texto]" custT="1"/>
      <dgm:spPr/>
      <dgm:t>
        <a:bodyPr/>
        <a:lstStyle/>
        <a:p>
          <a:r>
            <a:rPr lang="es-ES" sz="1300" dirty="0">
              <a:latin typeface="Gotham Light" pitchFamily="50" charset="0"/>
            </a:rPr>
            <a:t>Cuáles son los impactos</a:t>
          </a:r>
          <a:endParaRPr lang="es-PE" sz="1300" dirty="0">
            <a:latin typeface="Gotham Light" pitchFamily="50" charset="0"/>
          </a:endParaRPr>
        </a:p>
      </dgm:t>
    </dgm:pt>
    <dgm:pt modelId="{F2A946B5-6F51-4E34-9069-4B65E1F3FE0C}" type="parTrans" cxnId="{5FAED342-CA8D-446F-B95B-9EE10CCAC80B}">
      <dgm:prSet/>
      <dgm:spPr/>
      <dgm:t>
        <a:bodyPr/>
        <a:lstStyle/>
        <a:p>
          <a:endParaRPr lang="es-PE"/>
        </a:p>
      </dgm:t>
    </dgm:pt>
    <dgm:pt modelId="{A067DF56-BF8E-4419-9705-5BFF995620D1}" type="sibTrans" cxnId="{5FAED342-CA8D-446F-B95B-9EE10CCAC80B}">
      <dgm:prSet/>
      <dgm:spPr/>
      <dgm:t>
        <a:bodyPr/>
        <a:lstStyle/>
        <a:p>
          <a:endParaRPr lang="es-PE"/>
        </a:p>
      </dgm:t>
    </dgm:pt>
    <dgm:pt modelId="{87AEE523-EF80-40F4-8133-4E411687FA36}" type="pres">
      <dgm:prSet presAssocID="{A4DDF09F-5010-49CC-A06D-5E20464DABBC}" presName="Name0" presStyleCnt="0">
        <dgm:presLayoutVars>
          <dgm:dir/>
          <dgm:resizeHandles val="exact"/>
        </dgm:presLayoutVars>
      </dgm:prSet>
      <dgm:spPr/>
      <dgm:t>
        <a:bodyPr/>
        <a:lstStyle/>
        <a:p>
          <a:endParaRPr lang="es-ES"/>
        </a:p>
      </dgm:t>
    </dgm:pt>
    <dgm:pt modelId="{06D22CD4-5546-4CB7-9EDC-5FB9DF88FCED}" type="pres">
      <dgm:prSet presAssocID="{980B2372-1778-4841-9B51-4165959ED6CC}" presName="Name5" presStyleLbl="vennNode1" presStyleIdx="0" presStyleCnt="6">
        <dgm:presLayoutVars>
          <dgm:bulletEnabled val="1"/>
        </dgm:presLayoutVars>
      </dgm:prSet>
      <dgm:spPr/>
      <dgm:t>
        <a:bodyPr/>
        <a:lstStyle/>
        <a:p>
          <a:endParaRPr lang="es-ES"/>
        </a:p>
      </dgm:t>
    </dgm:pt>
    <dgm:pt modelId="{2CB72D38-CC4F-4A61-B351-59A51222ADB5}" type="pres">
      <dgm:prSet presAssocID="{7436655C-C993-439D-95B7-B6F1E6594928}" presName="space" presStyleCnt="0"/>
      <dgm:spPr/>
    </dgm:pt>
    <dgm:pt modelId="{30B9503E-0416-4486-BCF6-EE407A8009D8}" type="pres">
      <dgm:prSet presAssocID="{D2D5BC19-5880-4695-846F-A226D3E5BD23}" presName="Name5" presStyleLbl="vennNode1" presStyleIdx="1" presStyleCnt="6">
        <dgm:presLayoutVars>
          <dgm:bulletEnabled val="1"/>
        </dgm:presLayoutVars>
      </dgm:prSet>
      <dgm:spPr/>
      <dgm:t>
        <a:bodyPr/>
        <a:lstStyle/>
        <a:p>
          <a:endParaRPr lang="es-ES"/>
        </a:p>
      </dgm:t>
    </dgm:pt>
    <dgm:pt modelId="{4020DCF6-7334-490E-8DAD-7FC02E40EAA0}" type="pres">
      <dgm:prSet presAssocID="{C4B35957-5935-4CA4-8108-C47159A7600A}" presName="space" presStyleCnt="0"/>
      <dgm:spPr/>
    </dgm:pt>
    <dgm:pt modelId="{68819671-AC6A-419E-AAFB-F190F501A12D}" type="pres">
      <dgm:prSet presAssocID="{D4972232-BDDC-41E6-B790-17D5EE481A6D}" presName="Name5" presStyleLbl="vennNode1" presStyleIdx="2" presStyleCnt="6">
        <dgm:presLayoutVars>
          <dgm:bulletEnabled val="1"/>
        </dgm:presLayoutVars>
      </dgm:prSet>
      <dgm:spPr/>
      <dgm:t>
        <a:bodyPr/>
        <a:lstStyle/>
        <a:p>
          <a:endParaRPr lang="es-ES"/>
        </a:p>
      </dgm:t>
    </dgm:pt>
    <dgm:pt modelId="{DC574B1C-40CE-49F0-80D1-A6E49612890C}" type="pres">
      <dgm:prSet presAssocID="{18786AF0-C896-432B-A22D-38BC201D5F6B}" presName="space" presStyleCnt="0"/>
      <dgm:spPr/>
    </dgm:pt>
    <dgm:pt modelId="{E33DF970-3306-4E39-9322-DCF62B21BF71}" type="pres">
      <dgm:prSet presAssocID="{ECA6488D-A861-4E06-9399-3A390100C3F1}" presName="Name5" presStyleLbl="vennNode1" presStyleIdx="3" presStyleCnt="6">
        <dgm:presLayoutVars>
          <dgm:bulletEnabled val="1"/>
        </dgm:presLayoutVars>
      </dgm:prSet>
      <dgm:spPr/>
      <dgm:t>
        <a:bodyPr/>
        <a:lstStyle/>
        <a:p>
          <a:endParaRPr lang="es-ES"/>
        </a:p>
      </dgm:t>
    </dgm:pt>
    <dgm:pt modelId="{DCFBD437-A6AA-4165-AF39-9F69F3ACF342}" type="pres">
      <dgm:prSet presAssocID="{510A5FEA-CDA3-4F05-B3CE-3493E66631F9}" presName="space" presStyleCnt="0"/>
      <dgm:spPr/>
    </dgm:pt>
    <dgm:pt modelId="{B3941E5B-5E6A-4D42-9683-5E2F082A99FB}" type="pres">
      <dgm:prSet presAssocID="{47F9F1E9-E8FB-4DFE-949D-E4601ABBC7C8}" presName="Name5" presStyleLbl="vennNode1" presStyleIdx="4" presStyleCnt="6">
        <dgm:presLayoutVars>
          <dgm:bulletEnabled val="1"/>
        </dgm:presLayoutVars>
      </dgm:prSet>
      <dgm:spPr/>
      <dgm:t>
        <a:bodyPr/>
        <a:lstStyle/>
        <a:p>
          <a:endParaRPr lang="es-ES"/>
        </a:p>
      </dgm:t>
    </dgm:pt>
    <dgm:pt modelId="{F07A232F-F1B2-4C48-AAB9-5F6E1BAE2E1C}" type="pres">
      <dgm:prSet presAssocID="{7F4A225E-D53B-4B19-8763-92E567CA5451}" presName="space" presStyleCnt="0"/>
      <dgm:spPr/>
    </dgm:pt>
    <dgm:pt modelId="{ADF08B30-8E2E-4721-B86E-D566ACD1C705}" type="pres">
      <dgm:prSet presAssocID="{2F19C40F-3DBF-4EAC-85D1-108C0EB1B6F2}" presName="Name5" presStyleLbl="vennNode1" presStyleIdx="5" presStyleCnt="6">
        <dgm:presLayoutVars>
          <dgm:bulletEnabled val="1"/>
        </dgm:presLayoutVars>
      </dgm:prSet>
      <dgm:spPr/>
      <dgm:t>
        <a:bodyPr/>
        <a:lstStyle/>
        <a:p>
          <a:endParaRPr lang="es-ES"/>
        </a:p>
      </dgm:t>
    </dgm:pt>
  </dgm:ptLst>
  <dgm:cxnLst>
    <dgm:cxn modelId="{505639F9-4211-4572-A4CF-CA4BD0808C8B}" srcId="{A4DDF09F-5010-49CC-A06D-5E20464DABBC}" destId="{47F9F1E9-E8FB-4DFE-949D-E4601ABBC7C8}" srcOrd="4" destOrd="0" parTransId="{1B26E3F5-0EA9-4EFC-BC0E-21E4B32003CA}" sibTransId="{7F4A225E-D53B-4B19-8763-92E567CA5451}"/>
    <dgm:cxn modelId="{3B62C830-E6E1-4E38-96E5-FE5A5ED3C819}" srcId="{A4DDF09F-5010-49CC-A06D-5E20464DABBC}" destId="{D4972232-BDDC-41E6-B790-17D5EE481A6D}" srcOrd="2" destOrd="0" parTransId="{C700D321-99F5-46AC-BA77-01993C4EF0F7}" sibTransId="{18786AF0-C896-432B-A22D-38BC201D5F6B}"/>
    <dgm:cxn modelId="{5FAED342-CA8D-446F-B95B-9EE10CCAC80B}" srcId="{A4DDF09F-5010-49CC-A06D-5E20464DABBC}" destId="{2F19C40F-3DBF-4EAC-85D1-108C0EB1B6F2}" srcOrd="5" destOrd="0" parTransId="{F2A946B5-6F51-4E34-9069-4B65E1F3FE0C}" sibTransId="{A067DF56-BF8E-4419-9705-5BFF995620D1}"/>
    <dgm:cxn modelId="{8666E49C-3788-4F17-A6E4-FE97F5E6D378}" srcId="{A4DDF09F-5010-49CC-A06D-5E20464DABBC}" destId="{980B2372-1778-4841-9B51-4165959ED6CC}" srcOrd="0" destOrd="0" parTransId="{719C13DF-6822-4DD7-A2C3-1FD0ADB2E75A}" sibTransId="{7436655C-C993-439D-95B7-B6F1E6594928}"/>
    <dgm:cxn modelId="{5513119E-C028-4B33-A9AA-3BF760993D76}" type="presOf" srcId="{D2D5BC19-5880-4695-846F-A226D3E5BD23}" destId="{30B9503E-0416-4486-BCF6-EE407A8009D8}" srcOrd="0" destOrd="0" presId="urn:microsoft.com/office/officeart/2005/8/layout/venn3"/>
    <dgm:cxn modelId="{432360E0-0941-456E-B596-24039E03FAF2}" type="presOf" srcId="{ECA6488D-A861-4E06-9399-3A390100C3F1}" destId="{E33DF970-3306-4E39-9322-DCF62B21BF71}" srcOrd="0" destOrd="0" presId="urn:microsoft.com/office/officeart/2005/8/layout/venn3"/>
    <dgm:cxn modelId="{9D9518E8-2830-4691-A79C-850857336ABA}" type="presOf" srcId="{A4DDF09F-5010-49CC-A06D-5E20464DABBC}" destId="{87AEE523-EF80-40F4-8133-4E411687FA36}" srcOrd="0" destOrd="0" presId="urn:microsoft.com/office/officeart/2005/8/layout/venn3"/>
    <dgm:cxn modelId="{C24F2D86-5FC1-4B29-97E3-8620C7EC0352}" srcId="{A4DDF09F-5010-49CC-A06D-5E20464DABBC}" destId="{ECA6488D-A861-4E06-9399-3A390100C3F1}" srcOrd="3" destOrd="0" parTransId="{039F8BCC-C297-40D9-8842-3AF00898FEB4}" sibTransId="{510A5FEA-CDA3-4F05-B3CE-3493E66631F9}"/>
    <dgm:cxn modelId="{58DA20DE-E076-4278-91E6-2710581A016B}" type="presOf" srcId="{2F19C40F-3DBF-4EAC-85D1-108C0EB1B6F2}" destId="{ADF08B30-8E2E-4721-B86E-D566ACD1C705}" srcOrd="0" destOrd="0" presId="urn:microsoft.com/office/officeart/2005/8/layout/venn3"/>
    <dgm:cxn modelId="{4F54B007-AA05-4C57-9F6A-70E4DAAA151A}" type="presOf" srcId="{47F9F1E9-E8FB-4DFE-949D-E4601ABBC7C8}" destId="{B3941E5B-5E6A-4D42-9683-5E2F082A99FB}" srcOrd="0" destOrd="0" presId="urn:microsoft.com/office/officeart/2005/8/layout/venn3"/>
    <dgm:cxn modelId="{3E3F006D-D1E5-4234-A8A6-C380D4B8891D}" type="presOf" srcId="{980B2372-1778-4841-9B51-4165959ED6CC}" destId="{06D22CD4-5546-4CB7-9EDC-5FB9DF88FCED}" srcOrd="0" destOrd="0" presId="urn:microsoft.com/office/officeart/2005/8/layout/venn3"/>
    <dgm:cxn modelId="{717E7995-8577-463F-9D19-AEAE64F41350}" type="presOf" srcId="{D4972232-BDDC-41E6-B790-17D5EE481A6D}" destId="{68819671-AC6A-419E-AAFB-F190F501A12D}" srcOrd="0" destOrd="0" presId="urn:microsoft.com/office/officeart/2005/8/layout/venn3"/>
    <dgm:cxn modelId="{394E936D-B34C-4C9A-A82B-5E89FEE66DC4}" srcId="{A4DDF09F-5010-49CC-A06D-5E20464DABBC}" destId="{D2D5BC19-5880-4695-846F-A226D3E5BD23}" srcOrd="1" destOrd="0" parTransId="{AFAEAD80-2A9D-474C-BF86-136DADE24DC5}" sibTransId="{C4B35957-5935-4CA4-8108-C47159A7600A}"/>
    <dgm:cxn modelId="{5416D41D-34E1-4C5F-AA31-3418946B7C49}" type="presParOf" srcId="{87AEE523-EF80-40F4-8133-4E411687FA36}" destId="{06D22CD4-5546-4CB7-9EDC-5FB9DF88FCED}" srcOrd="0" destOrd="0" presId="urn:microsoft.com/office/officeart/2005/8/layout/venn3"/>
    <dgm:cxn modelId="{885D842F-7D0E-4702-B8A3-814C59A1A283}" type="presParOf" srcId="{87AEE523-EF80-40F4-8133-4E411687FA36}" destId="{2CB72D38-CC4F-4A61-B351-59A51222ADB5}" srcOrd="1" destOrd="0" presId="urn:microsoft.com/office/officeart/2005/8/layout/venn3"/>
    <dgm:cxn modelId="{E13F9CB6-2C82-4809-8E9A-98133CC938FB}" type="presParOf" srcId="{87AEE523-EF80-40F4-8133-4E411687FA36}" destId="{30B9503E-0416-4486-BCF6-EE407A8009D8}" srcOrd="2" destOrd="0" presId="urn:microsoft.com/office/officeart/2005/8/layout/venn3"/>
    <dgm:cxn modelId="{7C2E2B51-8B43-4861-BC9F-0030531D305F}" type="presParOf" srcId="{87AEE523-EF80-40F4-8133-4E411687FA36}" destId="{4020DCF6-7334-490E-8DAD-7FC02E40EAA0}" srcOrd="3" destOrd="0" presId="urn:microsoft.com/office/officeart/2005/8/layout/venn3"/>
    <dgm:cxn modelId="{A10B0F5D-49EE-4A7B-B445-9795C0949F80}" type="presParOf" srcId="{87AEE523-EF80-40F4-8133-4E411687FA36}" destId="{68819671-AC6A-419E-AAFB-F190F501A12D}" srcOrd="4" destOrd="0" presId="urn:microsoft.com/office/officeart/2005/8/layout/venn3"/>
    <dgm:cxn modelId="{AA4F2094-D15D-4752-A5E1-FECA73F627F1}" type="presParOf" srcId="{87AEE523-EF80-40F4-8133-4E411687FA36}" destId="{DC574B1C-40CE-49F0-80D1-A6E49612890C}" srcOrd="5" destOrd="0" presId="urn:microsoft.com/office/officeart/2005/8/layout/venn3"/>
    <dgm:cxn modelId="{32188419-7F8A-401B-BA12-07CC26F951B3}" type="presParOf" srcId="{87AEE523-EF80-40F4-8133-4E411687FA36}" destId="{E33DF970-3306-4E39-9322-DCF62B21BF71}" srcOrd="6" destOrd="0" presId="urn:microsoft.com/office/officeart/2005/8/layout/venn3"/>
    <dgm:cxn modelId="{9CB977EA-1DF2-4601-A276-06B3B17BECF6}" type="presParOf" srcId="{87AEE523-EF80-40F4-8133-4E411687FA36}" destId="{DCFBD437-A6AA-4165-AF39-9F69F3ACF342}" srcOrd="7" destOrd="0" presId="urn:microsoft.com/office/officeart/2005/8/layout/venn3"/>
    <dgm:cxn modelId="{0F031988-6770-45E0-B006-411E45D0D8B7}" type="presParOf" srcId="{87AEE523-EF80-40F4-8133-4E411687FA36}" destId="{B3941E5B-5E6A-4D42-9683-5E2F082A99FB}" srcOrd="8" destOrd="0" presId="urn:microsoft.com/office/officeart/2005/8/layout/venn3"/>
    <dgm:cxn modelId="{5AF9BDAC-E67F-42CA-9511-00C3EC5291A4}" type="presParOf" srcId="{87AEE523-EF80-40F4-8133-4E411687FA36}" destId="{F07A232F-F1B2-4C48-AAB9-5F6E1BAE2E1C}" srcOrd="9" destOrd="0" presId="urn:microsoft.com/office/officeart/2005/8/layout/venn3"/>
    <dgm:cxn modelId="{3C009914-73C3-4315-8814-DB13B6ADAF8E}" type="presParOf" srcId="{87AEE523-EF80-40F4-8133-4E411687FA36}" destId="{ADF08B30-8E2E-4721-B86E-D566ACD1C705}" srcOrd="1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9DCCEE-7EB5-4720-986E-70A58A8DFDF9}"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s-PE"/>
        </a:p>
      </dgm:t>
    </dgm:pt>
    <dgm:pt modelId="{0902FCFE-6538-4C16-84BC-8B949E08E301}">
      <dgm:prSet phldrT="[Texto]"/>
      <dgm:spPr/>
      <dgm:t>
        <a:bodyPr/>
        <a:lstStyle/>
        <a:p>
          <a:r>
            <a:rPr lang="es-ES" dirty="0"/>
            <a:t>Audiencia</a:t>
          </a:r>
          <a:endParaRPr lang="es-PE" dirty="0"/>
        </a:p>
      </dgm:t>
    </dgm:pt>
    <dgm:pt modelId="{F9AB4423-01AD-43CD-8C37-3040462ABA15}" type="parTrans" cxnId="{088A9756-06B1-496C-AE46-717FF6523E66}">
      <dgm:prSet/>
      <dgm:spPr/>
      <dgm:t>
        <a:bodyPr/>
        <a:lstStyle/>
        <a:p>
          <a:endParaRPr lang="es-PE"/>
        </a:p>
      </dgm:t>
    </dgm:pt>
    <dgm:pt modelId="{1947343A-B663-4100-A1EF-5AF6A3A943B9}" type="sibTrans" cxnId="{088A9756-06B1-496C-AE46-717FF6523E66}">
      <dgm:prSet/>
      <dgm:spPr/>
      <dgm:t>
        <a:bodyPr/>
        <a:lstStyle/>
        <a:p>
          <a:endParaRPr lang="es-PE"/>
        </a:p>
      </dgm:t>
    </dgm:pt>
    <dgm:pt modelId="{29184221-7E1A-4B51-BD8F-C10289D76A98}">
      <dgm:prSet phldrT="[Texto]"/>
      <dgm:spPr/>
      <dgm:t>
        <a:bodyPr/>
        <a:lstStyle/>
        <a:p>
          <a:r>
            <a:rPr lang="es-ES" dirty="0"/>
            <a:t>Tiempo</a:t>
          </a:r>
          <a:endParaRPr lang="es-PE" dirty="0"/>
        </a:p>
      </dgm:t>
    </dgm:pt>
    <dgm:pt modelId="{F2206A8E-A8E9-4164-9704-AE8B84FE47DA}" type="parTrans" cxnId="{7A46BB49-344D-4552-B367-378C71E2F410}">
      <dgm:prSet/>
      <dgm:spPr/>
      <dgm:t>
        <a:bodyPr/>
        <a:lstStyle/>
        <a:p>
          <a:endParaRPr lang="es-PE"/>
        </a:p>
      </dgm:t>
    </dgm:pt>
    <dgm:pt modelId="{E363CF4D-5C95-4273-8D79-58C7A83997E4}" type="sibTrans" cxnId="{7A46BB49-344D-4552-B367-378C71E2F410}">
      <dgm:prSet/>
      <dgm:spPr/>
      <dgm:t>
        <a:bodyPr/>
        <a:lstStyle/>
        <a:p>
          <a:endParaRPr lang="es-PE"/>
        </a:p>
      </dgm:t>
    </dgm:pt>
    <dgm:pt modelId="{A337CBDE-EF29-405D-B552-A9AB498EB75B}">
      <dgm:prSet phldrT="[Texto]"/>
      <dgm:spPr/>
      <dgm:t>
        <a:bodyPr/>
        <a:lstStyle/>
        <a:p>
          <a:r>
            <a:rPr lang="es-ES" dirty="0"/>
            <a:t>Método</a:t>
          </a:r>
          <a:endParaRPr lang="es-PE" dirty="0"/>
        </a:p>
      </dgm:t>
    </dgm:pt>
    <dgm:pt modelId="{671168AC-BFBB-46BB-B197-E96C45FFA2E9}" type="parTrans" cxnId="{B9FF445C-A260-4EF5-9E5C-6437D3226115}">
      <dgm:prSet/>
      <dgm:spPr/>
      <dgm:t>
        <a:bodyPr/>
        <a:lstStyle/>
        <a:p>
          <a:endParaRPr lang="es-PE"/>
        </a:p>
      </dgm:t>
    </dgm:pt>
    <dgm:pt modelId="{2849D41E-2322-445D-98E7-D5411FC6295F}" type="sibTrans" cxnId="{B9FF445C-A260-4EF5-9E5C-6437D3226115}">
      <dgm:prSet/>
      <dgm:spPr/>
      <dgm:t>
        <a:bodyPr/>
        <a:lstStyle/>
        <a:p>
          <a:endParaRPr lang="es-PE"/>
        </a:p>
      </dgm:t>
    </dgm:pt>
    <dgm:pt modelId="{9425A66A-D326-45B4-A4F8-FA7E43956B5B}">
      <dgm:prSet phldrT="[Texto]"/>
      <dgm:spPr/>
      <dgm:t>
        <a:bodyPr/>
        <a:lstStyle/>
        <a:p>
          <a:r>
            <a:rPr lang="es-ES" dirty="0"/>
            <a:t>Informe </a:t>
          </a:r>
          <a:endParaRPr lang="es-PE" dirty="0"/>
        </a:p>
      </dgm:t>
    </dgm:pt>
    <dgm:pt modelId="{655E2D16-9F51-493D-AB9D-0C37E1D07E61}" type="parTrans" cxnId="{E6853F62-77B5-4577-988C-B2227D31CCAC}">
      <dgm:prSet/>
      <dgm:spPr/>
      <dgm:t>
        <a:bodyPr/>
        <a:lstStyle/>
        <a:p>
          <a:endParaRPr lang="es-PE"/>
        </a:p>
      </dgm:t>
    </dgm:pt>
    <dgm:pt modelId="{0478001B-3D9B-474C-859D-59ECE1DA8956}" type="sibTrans" cxnId="{E6853F62-77B5-4577-988C-B2227D31CCAC}">
      <dgm:prSet/>
      <dgm:spPr/>
      <dgm:t>
        <a:bodyPr/>
        <a:lstStyle/>
        <a:p>
          <a:endParaRPr lang="es-PE"/>
        </a:p>
      </dgm:t>
    </dgm:pt>
    <dgm:pt modelId="{C5A14A1C-77CF-462C-AC66-B48243C929F3}" type="pres">
      <dgm:prSet presAssocID="{939DCCEE-7EB5-4720-986E-70A58A8DFDF9}" presName="Name0" presStyleCnt="0">
        <dgm:presLayoutVars>
          <dgm:chMax val="4"/>
          <dgm:resizeHandles val="exact"/>
        </dgm:presLayoutVars>
      </dgm:prSet>
      <dgm:spPr/>
      <dgm:t>
        <a:bodyPr/>
        <a:lstStyle/>
        <a:p>
          <a:endParaRPr lang="es-ES"/>
        </a:p>
      </dgm:t>
    </dgm:pt>
    <dgm:pt modelId="{DD9CAC01-0A09-4A74-B77E-660343057B3A}" type="pres">
      <dgm:prSet presAssocID="{939DCCEE-7EB5-4720-986E-70A58A8DFDF9}" presName="ellipse" presStyleLbl="trBgShp" presStyleIdx="0" presStyleCnt="1"/>
      <dgm:spPr/>
    </dgm:pt>
    <dgm:pt modelId="{BAD307F4-0FA6-4B6D-967A-A940F892B768}" type="pres">
      <dgm:prSet presAssocID="{939DCCEE-7EB5-4720-986E-70A58A8DFDF9}" presName="arrow1" presStyleLbl="fgShp" presStyleIdx="0" presStyleCnt="1"/>
      <dgm:spPr/>
    </dgm:pt>
    <dgm:pt modelId="{E7714867-AF69-40C9-A0C2-7586A9C8FC57}" type="pres">
      <dgm:prSet presAssocID="{939DCCEE-7EB5-4720-986E-70A58A8DFDF9}" presName="rectangle" presStyleLbl="revTx" presStyleIdx="0" presStyleCnt="1">
        <dgm:presLayoutVars>
          <dgm:bulletEnabled val="1"/>
        </dgm:presLayoutVars>
      </dgm:prSet>
      <dgm:spPr/>
      <dgm:t>
        <a:bodyPr/>
        <a:lstStyle/>
        <a:p>
          <a:endParaRPr lang="es-ES"/>
        </a:p>
      </dgm:t>
    </dgm:pt>
    <dgm:pt modelId="{40A569A2-F565-4C37-AA66-F983EBEDA7F4}" type="pres">
      <dgm:prSet presAssocID="{29184221-7E1A-4B51-BD8F-C10289D76A98}" presName="item1" presStyleLbl="node1" presStyleIdx="0" presStyleCnt="3">
        <dgm:presLayoutVars>
          <dgm:bulletEnabled val="1"/>
        </dgm:presLayoutVars>
      </dgm:prSet>
      <dgm:spPr/>
      <dgm:t>
        <a:bodyPr/>
        <a:lstStyle/>
        <a:p>
          <a:endParaRPr lang="es-ES"/>
        </a:p>
      </dgm:t>
    </dgm:pt>
    <dgm:pt modelId="{31ABED7B-9426-4236-9D3B-DF0A0D6A857F}" type="pres">
      <dgm:prSet presAssocID="{A337CBDE-EF29-405D-B552-A9AB498EB75B}" presName="item2" presStyleLbl="node1" presStyleIdx="1" presStyleCnt="3">
        <dgm:presLayoutVars>
          <dgm:bulletEnabled val="1"/>
        </dgm:presLayoutVars>
      </dgm:prSet>
      <dgm:spPr/>
      <dgm:t>
        <a:bodyPr/>
        <a:lstStyle/>
        <a:p>
          <a:endParaRPr lang="es-ES"/>
        </a:p>
      </dgm:t>
    </dgm:pt>
    <dgm:pt modelId="{E4E4A80E-1872-4E3B-BE41-0D7DAA33F3AC}" type="pres">
      <dgm:prSet presAssocID="{9425A66A-D326-45B4-A4F8-FA7E43956B5B}" presName="item3" presStyleLbl="node1" presStyleIdx="2" presStyleCnt="3" custLinFactNeighborY="324">
        <dgm:presLayoutVars>
          <dgm:bulletEnabled val="1"/>
        </dgm:presLayoutVars>
      </dgm:prSet>
      <dgm:spPr/>
      <dgm:t>
        <a:bodyPr/>
        <a:lstStyle/>
        <a:p>
          <a:endParaRPr lang="es-ES"/>
        </a:p>
      </dgm:t>
    </dgm:pt>
    <dgm:pt modelId="{A52FBFF5-FC5F-4D69-AB37-06AA4BA786E1}" type="pres">
      <dgm:prSet presAssocID="{939DCCEE-7EB5-4720-986E-70A58A8DFDF9}" presName="funnel" presStyleLbl="trAlignAcc1" presStyleIdx="0" presStyleCnt="1"/>
      <dgm:spPr/>
    </dgm:pt>
  </dgm:ptLst>
  <dgm:cxnLst>
    <dgm:cxn modelId="{099F7CB1-E148-46B4-98E5-AC2700002CE9}" type="presOf" srcId="{9425A66A-D326-45B4-A4F8-FA7E43956B5B}" destId="{E7714867-AF69-40C9-A0C2-7586A9C8FC57}" srcOrd="0" destOrd="0" presId="urn:microsoft.com/office/officeart/2005/8/layout/funnel1"/>
    <dgm:cxn modelId="{7833F139-8B27-4419-9BB1-51E0E326FAFB}" type="presOf" srcId="{0902FCFE-6538-4C16-84BC-8B949E08E301}" destId="{E4E4A80E-1872-4E3B-BE41-0D7DAA33F3AC}" srcOrd="0" destOrd="0" presId="urn:microsoft.com/office/officeart/2005/8/layout/funnel1"/>
    <dgm:cxn modelId="{E9D6E997-3BC4-4D12-A038-85EDFFDCEFBF}" type="presOf" srcId="{A337CBDE-EF29-405D-B552-A9AB498EB75B}" destId="{40A569A2-F565-4C37-AA66-F983EBEDA7F4}" srcOrd="0" destOrd="0" presId="urn:microsoft.com/office/officeart/2005/8/layout/funnel1"/>
    <dgm:cxn modelId="{088A9756-06B1-496C-AE46-717FF6523E66}" srcId="{939DCCEE-7EB5-4720-986E-70A58A8DFDF9}" destId="{0902FCFE-6538-4C16-84BC-8B949E08E301}" srcOrd="0" destOrd="0" parTransId="{F9AB4423-01AD-43CD-8C37-3040462ABA15}" sibTransId="{1947343A-B663-4100-A1EF-5AF6A3A943B9}"/>
    <dgm:cxn modelId="{7A46BB49-344D-4552-B367-378C71E2F410}" srcId="{939DCCEE-7EB5-4720-986E-70A58A8DFDF9}" destId="{29184221-7E1A-4B51-BD8F-C10289D76A98}" srcOrd="1" destOrd="0" parTransId="{F2206A8E-A8E9-4164-9704-AE8B84FE47DA}" sibTransId="{E363CF4D-5C95-4273-8D79-58C7A83997E4}"/>
    <dgm:cxn modelId="{89B793AB-BDC1-4A60-B5F0-D3BC53062369}" type="presOf" srcId="{939DCCEE-7EB5-4720-986E-70A58A8DFDF9}" destId="{C5A14A1C-77CF-462C-AC66-B48243C929F3}" srcOrd="0" destOrd="0" presId="urn:microsoft.com/office/officeart/2005/8/layout/funnel1"/>
    <dgm:cxn modelId="{E6853F62-77B5-4577-988C-B2227D31CCAC}" srcId="{939DCCEE-7EB5-4720-986E-70A58A8DFDF9}" destId="{9425A66A-D326-45B4-A4F8-FA7E43956B5B}" srcOrd="3" destOrd="0" parTransId="{655E2D16-9F51-493D-AB9D-0C37E1D07E61}" sibTransId="{0478001B-3D9B-474C-859D-59ECE1DA8956}"/>
    <dgm:cxn modelId="{B9FF445C-A260-4EF5-9E5C-6437D3226115}" srcId="{939DCCEE-7EB5-4720-986E-70A58A8DFDF9}" destId="{A337CBDE-EF29-405D-B552-A9AB498EB75B}" srcOrd="2" destOrd="0" parTransId="{671168AC-BFBB-46BB-B197-E96C45FFA2E9}" sibTransId="{2849D41E-2322-445D-98E7-D5411FC6295F}"/>
    <dgm:cxn modelId="{1E4F9535-10D1-4595-BF65-FD52A8482158}" type="presOf" srcId="{29184221-7E1A-4B51-BD8F-C10289D76A98}" destId="{31ABED7B-9426-4236-9D3B-DF0A0D6A857F}" srcOrd="0" destOrd="0" presId="urn:microsoft.com/office/officeart/2005/8/layout/funnel1"/>
    <dgm:cxn modelId="{51FB6E6A-9E56-4F34-AADC-5044FB42AB3F}" type="presParOf" srcId="{C5A14A1C-77CF-462C-AC66-B48243C929F3}" destId="{DD9CAC01-0A09-4A74-B77E-660343057B3A}" srcOrd="0" destOrd="0" presId="urn:microsoft.com/office/officeart/2005/8/layout/funnel1"/>
    <dgm:cxn modelId="{896CB4F8-E593-43C4-9F4F-3333AE869A81}" type="presParOf" srcId="{C5A14A1C-77CF-462C-AC66-B48243C929F3}" destId="{BAD307F4-0FA6-4B6D-967A-A940F892B768}" srcOrd="1" destOrd="0" presId="urn:microsoft.com/office/officeart/2005/8/layout/funnel1"/>
    <dgm:cxn modelId="{C4CCDEE4-DD43-4127-8171-F96B07E47062}" type="presParOf" srcId="{C5A14A1C-77CF-462C-AC66-B48243C929F3}" destId="{E7714867-AF69-40C9-A0C2-7586A9C8FC57}" srcOrd="2" destOrd="0" presId="urn:microsoft.com/office/officeart/2005/8/layout/funnel1"/>
    <dgm:cxn modelId="{DCA07CD0-A1F4-4F0D-A327-8A78C1359315}" type="presParOf" srcId="{C5A14A1C-77CF-462C-AC66-B48243C929F3}" destId="{40A569A2-F565-4C37-AA66-F983EBEDA7F4}" srcOrd="3" destOrd="0" presId="urn:microsoft.com/office/officeart/2005/8/layout/funnel1"/>
    <dgm:cxn modelId="{D87091B2-9494-40A1-B22A-43D55CED496B}" type="presParOf" srcId="{C5A14A1C-77CF-462C-AC66-B48243C929F3}" destId="{31ABED7B-9426-4236-9D3B-DF0A0D6A857F}" srcOrd="4" destOrd="0" presId="urn:microsoft.com/office/officeart/2005/8/layout/funnel1"/>
    <dgm:cxn modelId="{C28B12A8-F78D-41FD-923C-010600E3BCA8}" type="presParOf" srcId="{C5A14A1C-77CF-462C-AC66-B48243C929F3}" destId="{E4E4A80E-1872-4E3B-BE41-0D7DAA33F3AC}" srcOrd="5" destOrd="0" presId="urn:microsoft.com/office/officeart/2005/8/layout/funnel1"/>
    <dgm:cxn modelId="{6EB1EED3-FDFC-4250-AED7-A1896BF09BAB}" type="presParOf" srcId="{C5A14A1C-77CF-462C-AC66-B48243C929F3}" destId="{A52FBFF5-FC5F-4D69-AB37-06AA4BA786E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E0954F-7210-4405-9710-688AE90D969D}" type="doc">
      <dgm:prSet loTypeId="urn:microsoft.com/office/officeart/2005/8/layout/equation1" loCatId="process" qsTypeId="urn:microsoft.com/office/officeart/2005/8/quickstyle/simple1" qsCatId="simple" csTypeId="urn:microsoft.com/office/officeart/2005/8/colors/colorful1" csCatId="colorful" phldr="1"/>
      <dgm:spPr/>
    </dgm:pt>
    <dgm:pt modelId="{F1DCAC13-8210-4B6C-B150-3413FE76F63C}">
      <dgm:prSet phldrT="[Texto]" custT="1"/>
      <dgm:spPr/>
      <dgm:t>
        <a:bodyPr/>
        <a:lstStyle/>
        <a:p>
          <a:r>
            <a:rPr lang="es-PE" sz="1400" b="1" dirty="0"/>
            <a:t>Amenaza </a:t>
          </a:r>
          <a:endParaRPr lang="es-PE" sz="1400" dirty="0"/>
        </a:p>
      </dgm:t>
    </dgm:pt>
    <dgm:pt modelId="{06145FD3-B5B2-46B4-A6B5-A87DD3D5AA90}" type="parTrans" cxnId="{A3FAEFF5-F6E1-4331-A8B5-FE39179A63CD}">
      <dgm:prSet/>
      <dgm:spPr/>
      <dgm:t>
        <a:bodyPr/>
        <a:lstStyle/>
        <a:p>
          <a:endParaRPr lang="es-PE" sz="4000"/>
        </a:p>
      </dgm:t>
    </dgm:pt>
    <dgm:pt modelId="{AED95EA5-A176-4443-9847-2806DFE21C75}" type="sibTrans" cxnId="{A3FAEFF5-F6E1-4331-A8B5-FE39179A63CD}">
      <dgm:prSet custT="1"/>
      <dgm:spPr/>
      <dgm:t>
        <a:bodyPr/>
        <a:lstStyle/>
        <a:p>
          <a:endParaRPr lang="es-PE" sz="1200"/>
        </a:p>
      </dgm:t>
    </dgm:pt>
    <dgm:pt modelId="{8349C120-E712-4EAF-907C-B3BF7A0EF89D}">
      <dgm:prSet custT="1"/>
      <dgm:spPr/>
      <dgm:t>
        <a:bodyPr/>
        <a:lstStyle/>
        <a:p>
          <a:r>
            <a:rPr lang="es-PE" sz="1400" b="1" dirty="0"/>
            <a:t>Vulnerabilidad</a:t>
          </a:r>
        </a:p>
      </dgm:t>
    </dgm:pt>
    <dgm:pt modelId="{E363A290-0CCD-424D-96D6-BC4BD66DC41F}" type="parTrans" cxnId="{92F6EAAE-4C67-4C30-8115-3CFD917FEDCC}">
      <dgm:prSet/>
      <dgm:spPr/>
      <dgm:t>
        <a:bodyPr/>
        <a:lstStyle/>
        <a:p>
          <a:endParaRPr lang="es-PE" sz="4000"/>
        </a:p>
      </dgm:t>
    </dgm:pt>
    <dgm:pt modelId="{D916989E-89F2-4FCD-81BF-1D53F63CDB0A}" type="sibTrans" cxnId="{92F6EAAE-4C67-4C30-8115-3CFD917FEDCC}">
      <dgm:prSet custT="1"/>
      <dgm:spPr/>
      <dgm:t>
        <a:bodyPr/>
        <a:lstStyle/>
        <a:p>
          <a:endParaRPr lang="es-PE" sz="1200"/>
        </a:p>
      </dgm:t>
    </dgm:pt>
    <dgm:pt modelId="{855570B1-FB13-48A3-80D8-35F8D1566D39}">
      <dgm:prSet custT="1"/>
      <dgm:spPr/>
      <dgm:t>
        <a:bodyPr/>
        <a:lstStyle/>
        <a:p>
          <a:r>
            <a:rPr lang="es-PE" sz="1400" b="1" dirty="0"/>
            <a:t>Exposición </a:t>
          </a:r>
        </a:p>
      </dgm:t>
    </dgm:pt>
    <dgm:pt modelId="{FAFEF444-C6AD-4A7B-91FC-48EE9E686229}" type="parTrans" cxnId="{5F8946F6-F55B-4E49-97F6-87D1EEB0A2F5}">
      <dgm:prSet/>
      <dgm:spPr/>
      <dgm:t>
        <a:bodyPr/>
        <a:lstStyle/>
        <a:p>
          <a:endParaRPr lang="es-PE" sz="4000"/>
        </a:p>
      </dgm:t>
    </dgm:pt>
    <dgm:pt modelId="{556280D7-A95B-4ACF-8CAF-E3E63C582B99}" type="sibTrans" cxnId="{5F8946F6-F55B-4E49-97F6-87D1EEB0A2F5}">
      <dgm:prSet custT="1"/>
      <dgm:spPr/>
      <dgm:t>
        <a:bodyPr/>
        <a:lstStyle/>
        <a:p>
          <a:endParaRPr lang="es-PE" sz="1200"/>
        </a:p>
      </dgm:t>
    </dgm:pt>
    <dgm:pt modelId="{96AF34B2-A3A3-455D-96C3-48AC439CBE59}">
      <dgm:prSet custT="1"/>
      <dgm:spPr/>
      <dgm:t>
        <a:bodyPr/>
        <a:lstStyle/>
        <a:p>
          <a:r>
            <a:rPr lang="es-PE" sz="1400" b="1" dirty="0"/>
            <a:t>RIESGO</a:t>
          </a:r>
        </a:p>
      </dgm:t>
    </dgm:pt>
    <dgm:pt modelId="{0722678D-F2D1-478E-A77F-BB5B4D61F5F8}" type="parTrans" cxnId="{D51F9EC2-38B6-4481-83CB-9622A5B2249C}">
      <dgm:prSet/>
      <dgm:spPr/>
      <dgm:t>
        <a:bodyPr/>
        <a:lstStyle/>
        <a:p>
          <a:endParaRPr lang="es-PE" sz="4000"/>
        </a:p>
      </dgm:t>
    </dgm:pt>
    <dgm:pt modelId="{35783989-A8F4-4F78-91AC-B16E8EC01B39}" type="sibTrans" cxnId="{D51F9EC2-38B6-4481-83CB-9622A5B2249C}">
      <dgm:prSet/>
      <dgm:spPr/>
      <dgm:t>
        <a:bodyPr/>
        <a:lstStyle/>
        <a:p>
          <a:endParaRPr lang="es-PE" sz="4000"/>
        </a:p>
      </dgm:t>
    </dgm:pt>
    <dgm:pt modelId="{4E7E5079-6915-4469-873A-EB9F6166AA3F}" type="pres">
      <dgm:prSet presAssocID="{CCE0954F-7210-4405-9710-688AE90D969D}" presName="linearFlow" presStyleCnt="0">
        <dgm:presLayoutVars>
          <dgm:dir/>
          <dgm:resizeHandles val="exact"/>
        </dgm:presLayoutVars>
      </dgm:prSet>
      <dgm:spPr/>
    </dgm:pt>
    <dgm:pt modelId="{EE64E9DC-E999-4656-BD10-B466898659AA}" type="pres">
      <dgm:prSet presAssocID="{F1DCAC13-8210-4B6C-B150-3413FE76F63C}" presName="node" presStyleLbl="node1" presStyleIdx="0" presStyleCnt="4">
        <dgm:presLayoutVars>
          <dgm:bulletEnabled val="1"/>
        </dgm:presLayoutVars>
      </dgm:prSet>
      <dgm:spPr/>
      <dgm:t>
        <a:bodyPr/>
        <a:lstStyle/>
        <a:p>
          <a:endParaRPr lang="es-ES"/>
        </a:p>
      </dgm:t>
    </dgm:pt>
    <dgm:pt modelId="{3733D0AE-20FC-4C4F-A4F6-77E534E0029F}" type="pres">
      <dgm:prSet presAssocID="{AED95EA5-A176-4443-9847-2806DFE21C75}" presName="spacerL" presStyleCnt="0"/>
      <dgm:spPr/>
    </dgm:pt>
    <dgm:pt modelId="{C0C545B9-0519-4A74-9B8B-EF2763395750}" type="pres">
      <dgm:prSet presAssocID="{AED95EA5-A176-4443-9847-2806DFE21C75}" presName="sibTrans" presStyleLbl="sibTrans2D1" presStyleIdx="0" presStyleCnt="3"/>
      <dgm:spPr/>
      <dgm:t>
        <a:bodyPr/>
        <a:lstStyle/>
        <a:p>
          <a:endParaRPr lang="es-ES"/>
        </a:p>
      </dgm:t>
    </dgm:pt>
    <dgm:pt modelId="{CA8CC291-5530-4491-AF75-07ABCBA00CE1}" type="pres">
      <dgm:prSet presAssocID="{AED95EA5-A176-4443-9847-2806DFE21C75}" presName="spacerR" presStyleCnt="0"/>
      <dgm:spPr/>
    </dgm:pt>
    <dgm:pt modelId="{7CF9845C-24B7-451E-A5C0-3FB7DB9C6A77}" type="pres">
      <dgm:prSet presAssocID="{8349C120-E712-4EAF-907C-B3BF7A0EF89D}" presName="node" presStyleLbl="node1" presStyleIdx="1" presStyleCnt="4" custScaleX="120977" custScaleY="107109">
        <dgm:presLayoutVars>
          <dgm:bulletEnabled val="1"/>
        </dgm:presLayoutVars>
      </dgm:prSet>
      <dgm:spPr/>
      <dgm:t>
        <a:bodyPr/>
        <a:lstStyle/>
        <a:p>
          <a:endParaRPr lang="es-ES"/>
        </a:p>
      </dgm:t>
    </dgm:pt>
    <dgm:pt modelId="{30A7CEBD-8176-444D-828A-45A96F370103}" type="pres">
      <dgm:prSet presAssocID="{D916989E-89F2-4FCD-81BF-1D53F63CDB0A}" presName="spacerL" presStyleCnt="0"/>
      <dgm:spPr/>
    </dgm:pt>
    <dgm:pt modelId="{206131C0-5DD9-4920-9178-81DEC030C05C}" type="pres">
      <dgm:prSet presAssocID="{D916989E-89F2-4FCD-81BF-1D53F63CDB0A}" presName="sibTrans" presStyleLbl="sibTrans2D1" presStyleIdx="1" presStyleCnt="3"/>
      <dgm:spPr/>
      <dgm:t>
        <a:bodyPr/>
        <a:lstStyle/>
        <a:p>
          <a:endParaRPr lang="es-ES"/>
        </a:p>
      </dgm:t>
    </dgm:pt>
    <dgm:pt modelId="{BAC68C6D-7E18-401D-9C14-6B9FEE628872}" type="pres">
      <dgm:prSet presAssocID="{D916989E-89F2-4FCD-81BF-1D53F63CDB0A}" presName="spacerR" presStyleCnt="0"/>
      <dgm:spPr/>
    </dgm:pt>
    <dgm:pt modelId="{579D89FA-AFEC-472B-BBB3-315314972C38}" type="pres">
      <dgm:prSet presAssocID="{855570B1-FB13-48A3-80D8-35F8D1566D39}" presName="node" presStyleLbl="node1" presStyleIdx="2" presStyleCnt="4">
        <dgm:presLayoutVars>
          <dgm:bulletEnabled val="1"/>
        </dgm:presLayoutVars>
      </dgm:prSet>
      <dgm:spPr/>
      <dgm:t>
        <a:bodyPr/>
        <a:lstStyle/>
        <a:p>
          <a:endParaRPr lang="es-ES"/>
        </a:p>
      </dgm:t>
    </dgm:pt>
    <dgm:pt modelId="{DD1B3C70-F4BB-42E7-930F-501B251F28F2}" type="pres">
      <dgm:prSet presAssocID="{556280D7-A95B-4ACF-8CAF-E3E63C582B99}" presName="spacerL" presStyleCnt="0"/>
      <dgm:spPr/>
    </dgm:pt>
    <dgm:pt modelId="{2F919D52-61C0-4B28-81FE-6C6C8E06D119}" type="pres">
      <dgm:prSet presAssocID="{556280D7-A95B-4ACF-8CAF-E3E63C582B99}" presName="sibTrans" presStyleLbl="sibTrans2D1" presStyleIdx="2" presStyleCnt="3"/>
      <dgm:spPr/>
      <dgm:t>
        <a:bodyPr/>
        <a:lstStyle/>
        <a:p>
          <a:endParaRPr lang="es-ES"/>
        </a:p>
      </dgm:t>
    </dgm:pt>
    <dgm:pt modelId="{FD078E7E-E52D-4611-8C7E-48977F894E14}" type="pres">
      <dgm:prSet presAssocID="{556280D7-A95B-4ACF-8CAF-E3E63C582B99}" presName="spacerR" presStyleCnt="0"/>
      <dgm:spPr/>
    </dgm:pt>
    <dgm:pt modelId="{B72D9AC6-AFDD-431B-B937-0653CD989D18}" type="pres">
      <dgm:prSet presAssocID="{96AF34B2-A3A3-455D-96C3-48AC439CBE59}" presName="node" presStyleLbl="node1" presStyleIdx="3" presStyleCnt="4">
        <dgm:presLayoutVars>
          <dgm:bulletEnabled val="1"/>
        </dgm:presLayoutVars>
      </dgm:prSet>
      <dgm:spPr/>
      <dgm:t>
        <a:bodyPr/>
        <a:lstStyle/>
        <a:p>
          <a:endParaRPr lang="es-ES"/>
        </a:p>
      </dgm:t>
    </dgm:pt>
  </dgm:ptLst>
  <dgm:cxnLst>
    <dgm:cxn modelId="{BCC936A4-4E3A-4E5C-8F0E-CACA978640CB}" type="presOf" srcId="{96AF34B2-A3A3-455D-96C3-48AC439CBE59}" destId="{B72D9AC6-AFDD-431B-B937-0653CD989D18}" srcOrd="0" destOrd="0" presId="urn:microsoft.com/office/officeart/2005/8/layout/equation1"/>
    <dgm:cxn modelId="{92231F48-99A2-4D29-9C8D-FEE8200B8D83}" type="presOf" srcId="{AED95EA5-A176-4443-9847-2806DFE21C75}" destId="{C0C545B9-0519-4A74-9B8B-EF2763395750}" srcOrd="0" destOrd="0" presId="urn:microsoft.com/office/officeart/2005/8/layout/equation1"/>
    <dgm:cxn modelId="{EED9ADC1-9DD5-4D95-A4CF-EF118ACE07F2}" type="presOf" srcId="{8349C120-E712-4EAF-907C-B3BF7A0EF89D}" destId="{7CF9845C-24B7-451E-A5C0-3FB7DB9C6A77}" srcOrd="0" destOrd="0" presId="urn:microsoft.com/office/officeart/2005/8/layout/equation1"/>
    <dgm:cxn modelId="{4BA721BB-630C-481D-966B-3C77A313A16A}" type="presOf" srcId="{855570B1-FB13-48A3-80D8-35F8D1566D39}" destId="{579D89FA-AFEC-472B-BBB3-315314972C38}" srcOrd="0" destOrd="0" presId="urn:microsoft.com/office/officeart/2005/8/layout/equation1"/>
    <dgm:cxn modelId="{D51F9EC2-38B6-4481-83CB-9622A5B2249C}" srcId="{CCE0954F-7210-4405-9710-688AE90D969D}" destId="{96AF34B2-A3A3-455D-96C3-48AC439CBE59}" srcOrd="3" destOrd="0" parTransId="{0722678D-F2D1-478E-A77F-BB5B4D61F5F8}" sibTransId="{35783989-A8F4-4F78-91AC-B16E8EC01B39}"/>
    <dgm:cxn modelId="{A3FAEFF5-F6E1-4331-A8B5-FE39179A63CD}" srcId="{CCE0954F-7210-4405-9710-688AE90D969D}" destId="{F1DCAC13-8210-4B6C-B150-3413FE76F63C}" srcOrd="0" destOrd="0" parTransId="{06145FD3-B5B2-46B4-A6B5-A87DD3D5AA90}" sibTransId="{AED95EA5-A176-4443-9847-2806DFE21C75}"/>
    <dgm:cxn modelId="{5F8946F6-F55B-4E49-97F6-87D1EEB0A2F5}" srcId="{CCE0954F-7210-4405-9710-688AE90D969D}" destId="{855570B1-FB13-48A3-80D8-35F8D1566D39}" srcOrd="2" destOrd="0" parTransId="{FAFEF444-C6AD-4A7B-91FC-48EE9E686229}" sibTransId="{556280D7-A95B-4ACF-8CAF-E3E63C582B99}"/>
    <dgm:cxn modelId="{B9C8A17D-5C82-4BC4-9C9E-0529BD70F44A}" type="presOf" srcId="{F1DCAC13-8210-4B6C-B150-3413FE76F63C}" destId="{EE64E9DC-E999-4656-BD10-B466898659AA}" srcOrd="0" destOrd="0" presId="urn:microsoft.com/office/officeart/2005/8/layout/equation1"/>
    <dgm:cxn modelId="{6670A2F7-8D79-4B04-914A-F82F8C26A7ED}" type="presOf" srcId="{556280D7-A95B-4ACF-8CAF-E3E63C582B99}" destId="{2F919D52-61C0-4B28-81FE-6C6C8E06D119}" srcOrd="0" destOrd="0" presId="urn:microsoft.com/office/officeart/2005/8/layout/equation1"/>
    <dgm:cxn modelId="{FA5D22B3-1531-4F56-A222-41DAC3D2D378}" type="presOf" srcId="{CCE0954F-7210-4405-9710-688AE90D969D}" destId="{4E7E5079-6915-4469-873A-EB9F6166AA3F}" srcOrd="0" destOrd="0" presId="urn:microsoft.com/office/officeart/2005/8/layout/equation1"/>
    <dgm:cxn modelId="{92F6EAAE-4C67-4C30-8115-3CFD917FEDCC}" srcId="{CCE0954F-7210-4405-9710-688AE90D969D}" destId="{8349C120-E712-4EAF-907C-B3BF7A0EF89D}" srcOrd="1" destOrd="0" parTransId="{E363A290-0CCD-424D-96D6-BC4BD66DC41F}" sibTransId="{D916989E-89F2-4FCD-81BF-1D53F63CDB0A}"/>
    <dgm:cxn modelId="{33EE9AEC-01B2-4476-9EE1-395863044040}" type="presOf" srcId="{D916989E-89F2-4FCD-81BF-1D53F63CDB0A}" destId="{206131C0-5DD9-4920-9178-81DEC030C05C}" srcOrd="0" destOrd="0" presId="urn:microsoft.com/office/officeart/2005/8/layout/equation1"/>
    <dgm:cxn modelId="{2D78BB07-B353-4301-957F-BD7982E74D82}" type="presParOf" srcId="{4E7E5079-6915-4469-873A-EB9F6166AA3F}" destId="{EE64E9DC-E999-4656-BD10-B466898659AA}" srcOrd="0" destOrd="0" presId="urn:microsoft.com/office/officeart/2005/8/layout/equation1"/>
    <dgm:cxn modelId="{4AB9B87D-17EB-4E3C-B9C5-C65F6290862B}" type="presParOf" srcId="{4E7E5079-6915-4469-873A-EB9F6166AA3F}" destId="{3733D0AE-20FC-4C4F-A4F6-77E534E0029F}" srcOrd="1" destOrd="0" presId="urn:microsoft.com/office/officeart/2005/8/layout/equation1"/>
    <dgm:cxn modelId="{8183F79D-C1C7-4AB1-8E25-3A43BDBDDF60}" type="presParOf" srcId="{4E7E5079-6915-4469-873A-EB9F6166AA3F}" destId="{C0C545B9-0519-4A74-9B8B-EF2763395750}" srcOrd="2" destOrd="0" presId="urn:microsoft.com/office/officeart/2005/8/layout/equation1"/>
    <dgm:cxn modelId="{1E781391-1483-4A66-BB1E-B81C8D951E2E}" type="presParOf" srcId="{4E7E5079-6915-4469-873A-EB9F6166AA3F}" destId="{CA8CC291-5530-4491-AF75-07ABCBA00CE1}" srcOrd="3" destOrd="0" presId="urn:microsoft.com/office/officeart/2005/8/layout/equation1"/>
    <dgm:cxn modelId="{788684F9-C303-4BA6-90EB-4BE2B56EF821}" type="presParOf" srcId="{4E7E5079-6915-4469-873A-EB9F6166AA3F}" destId="{7CF9845C-24B7-451E-A5C0-3FB7DB9C6A77}" srcOrd="4" destOrd="0" presId="urn:microsoft.com/office/officeart/2005/8/layout/equation1"/>
    <dgm:cxn modelId="{6DCD66B5-B7BE-4E0D-A02D-B2852F80E29C}" type="presParOf" srcId="{4E7E5079-6915-4469-873A-EB9F6166AA3F}" destId="{30A7CEBD-8176-444D-828A-45A96F370103}" srcOrd="5" destOrd="0" presId="urn:microsoft.com/office/officeart/2005/8/layout/equation1"/>
    <dgm:cxn modelId="{8251FF9C-5BBE-4CDE-9B4C-76C068C59615}" type="presParOf" srcId="{4E7E5079-6915-4469-873A-EB9F6166AA3F}" destId="{206131C0-5DD9-4920-9178-81DEC030C05C}" srcOrd="6" destOrd="0" presId="urn:microsoft.com/office/officeart/2005/8/layout/equation1"/>
    <dgm:cxn modelId="{E1B9EE62-13A2-4AB7-8556-F9256B99D969}" type="presParOf" srcId="{4E7E5079-6915-4469-873A-EB9F6166AA3F}" destId="{BAC68C6D-7E18-401D-9C14-6B9FEE628872}" srcOrd="7" destOrd="0" presId="urn:microsoft.com/office/officeart/2005/8/layout/equation1"/>
    <dgm:cxn modelId="{5D0CE8FD-6644-4FCD-A73F-B9CB55546F2F}" type="presParOf" srcId="{4E7E5079-6915-4469-873A-EB9F6166AA3F}" destId="{579D89FA-AFEC-472B-BBB3-315314972C38}" srcOrd="8" destOrd="0" presId="urn:microsoft.com/office/officeart/2005/8/layout/equation1"/>
    <dgm:cxn modelId="{65969DA9-C5F1-41D6-BCC2-5E76CEAD5B97}" type="presParOf" srcId="{4E7E5079-6915-4469-873A-EB9F6166AA3F}" destId="{DD1B3C70-F4BB-42E7-930F-501B251F28F2}" srcOrd="9" destOrd="0" presId="urn:microsoft.com/office/officeart/2005/8/layout/equation1"/>
    <dgm:cxn modelId="{7A332699-FE71-4A6D-85F4-DB1D40F6AEF7}" type="presParOf" srcId="{4E7E5079-6915-4469-873A-EB9F6166AA3F}" destId="{2F919D52-61C0-4B28-81FE-6C6C8E06D119}" srcOrd="10" destOrd="0" presId="urn:microsoft.com/office/officeart/2005/8/layout/equation1"/>
    <dgm:cxn modelId="{2A84391C-F2B3-4CBE-AF91-26E627BBCE44}" type="presParOf" srcId="{4E7E5079-6915-4469-873A-EB9F6166AA3F}" destId="{FD078E7E-E52D-4611-8C7E-48977F894E14}" srcOrd="11" destOrd="0" presId="urn:microsoft.com/office/officeart/2005/8/layout/equation1"/>
    <dgm:cxn modelId="{3FAFC3A5-AA57-4A97-8F26-572469A7DBE8}" type="presParOf" srcId="{4E7E5079-6915-4469-873A-EB9F6166AA3F}" destId="{B72D9AC6-AFDD-431B-B937-0653CD989D18}"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B72F8A-AF95-4F38-8359-24EF52DE88C6}"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s-PE"/>
        </a:p>
      </dgm:t>
    </dgm:pt>
    <dgm:pt modelId="{3CFB7AF3-8EB6-43D2-B9AF-4323A9B629A5}">
      <dgm:prSet phldrT="[Texto]"/>
      <dgm:spPr/>
      <dgm:t>
        <a:bodyPr/>
        <a:lstStyle/>
        <a:p>
          <a:r>
            <a:rPr lang="es-ES" b="1" dirty="0">
              <a:solidFill>
                <a:srgbClr val="000000"/>
              </a:solidFill>
              <a:latin typeface="Calibri" panose="020F0502020204030204" pitchFamily="34" charset="0"/>
            </a:rPr>
            <a:t>Sistemas de comunicación del riesgo</a:t>
          </a:r>
          <a:endParaRPr lang="es-PE" dirty="0"/>
        </a:p>
      </dgm:t>
    </dgm:pt>
    <dgm:pt modelId="{B4666778-FAA5-412C-92B1-36E450488823}" type="parTrans" cxnId="{950A0405-6E91-47D2-A5C7-1449D0ABE967}">
      <dgm:prSet/>
      <dgm:spPr/>
      <dgm:t>
        <a:bodyPr/>
        <a:lstStyle/>
        <a:p>
          <a:endParaRPr lang="es-PE"/>
        </a:p>
      </dgm:t>
    </dgm:pt>
    <dgm:pt modelId="{44EEB728-C91D-42A0-87CC-D570EE572915}" type="sibTrans" cxnId="{950A0405-6E91-47D2-A5C7-1449D0ABE967}">
      <dgm:prSet/>
      <dgm:spPr/>
      <dgm:t>
        <a:bodyPr/>
        <a:lstStyle/>
        <a:p>
          <a:endParaRPr lang="es-PE"/>
        </a:p>
      </dgm:t>
    </dgm:pt>
    <dgm:pt modelId="{EE7FDC36-E74A-4245-B027-E0A7048C5257}">
      <dgm:prSet phldrT="[Texto]"/>
      <dgm:spPr/>
      <dgm:t>
        <a:bodyPr/>
        <a:lstStyle/>
        <a:p>
          <a:r>
            <a:rPr lang="es-ES" b="1" dirty="0">
              <a:solidFill>
                <a:srgbClr val="000000"/>
              </a:solidFill>
              <a:latin typeface="Calibri" panose="020F0502020204030204" pitchFamily="34" charset="0"/>
            </a:rPr>
            <a:t>Coordinación con socios internos y externos de comunicación</a:t>
          </a:r>
          <a:endParaRPr lang="es-PE" dirty="0"/>
        </a:p>
      </dgm:t>
    </dgm:pt>
    <dgm:pt modelId="{7C2793B2-B8B9-495C-9F67-0C37540E4180}" type="parTrans" cxnId="{7CCCD187-DC56-4232-838B-86E0C672F561}">
      <dgm:prSet/>
      <dgm:spPr/>
      <dgm:t>
        <a:bodyPr/>
        <a:lstStyle/>
        <a:p>
          <a:endParaRPr lang="es-PE"/>
        </a:p>
      </dgm:t>
    </dgm:pt>
    <dgm:pt modelId="{3DD12283-2170-4A3F-ADA1-5FB84C0BED9D}" type="sibTrans" cxnId="{7CCCD187-DC56-4232-838B-86E0C672F561}">
      <dgm:prSet/>
      <dgm:spPr/>
      <dgm:t>
        <a:bodyPr/>
        <a:lstStyle/>
        <a:p>
          <a:endParaRPr lang="es-PE"/>
        </a:p>
      </dgm:t>
    </dgm:pt>
    <dgm:pt modelId="{5D52143D-3071-4650-B895-BBA394B9B86C}">
      <dgm:prSet phldrT="[Texto]"/>
      <dgm:spPr/>
      <dgm:t>
        <a:bodyPr/>
        <a:lstStyle/>
        <a:p>
          <a:r>
            <a:rPr lang="es-ES" b="1" dirty="0">
              <a:solidFill>
                <a:srgbClr val="000000"/>
              </a:solidFill>
              <a:latin typeface="Calibri" panose="020F0502020204030204" pitchFamily="34" charset="0"/>
            </a:rPr>
            <a:t>Comunicación con las comunidades afectadas</a:t>
          </a:r>
          <a:endParaRPr lang="es-PE" dirty="0"/>
        </a:p>
      </dgm:t>
    </dgm:pt>
    <dgm:pt modelId="{453D4A40-FDA6-455B-B8BA-635F8B3DFD18}" type="parTrans" cxnId="{E68CDC5A-2BBD-421C-94C2-8DD55F104C6D}">
      <dgm:prSet/>
      <dgm:spPr/>
      <dgm:t>
        <a:bodyPr/>
        <a:lstStyle/>
        <a:p>
          <a:endParaRPr lang="es-PE"/>
        </a:p>
      </dgm:t>
    </dgm:pt>
    <dgm:pt modelId="{25A46768-3633-4499-84FE-ADA051366940}" type="sibTrans" cxnId="{E68CDC5A-2BBD-421C-94C2-8DD55F104C6D}">
      <dgm:prSet/>
      <dgm:spPr/>
      <dgm:t>
        <a:bodyPr/>
        <a:lstStyle/>
        <a:p>
          <a:endParaRPr lang="es-PE"/>
        </a:p>
      </dgm:t>
    </dgm:pt>
    <dgm:pt modelId="{F018E83D-5B7F-41EC-8BDF-60998C9391BA}">
      <dgm:prSet phldrT="[Texto]"/>
      <dgm:spPr/>
      <dgm:t>
        <a:bodyPr/>
        <a:lstStyle/>
        <a:p>
          <a:r>
            <a:rPr lang="es-ES" b="1" i="0" u="none" dirty="0"/>
            <a:t>Escucha dinámica y manejo de rumores</a:t>
          </a:r>
          <a:endParaRPr lang="es-ES" b="0" dirty="0"/>
        </a:p>
        <a:p>
          <a:endParaRPr lang="es-PE" dirty="0"/>
        </a:p>
      </dgm:t>
    </dgm:pt>
    <dgm:pt modelId="{4EF51F69-AFE2-4F4D-A845-5D97FD94A89D}" type="parTrans" cxnId="{BBF68DD4-D515-4E07-A37F-D22503750650}">
      <dgm:prSet/>
      <dgm:spPr/>
      <dgm:t>
        <a:bodyPr/>
        <a:lstStyle/>
        <a:p>
          <a:endParaRPr lang="es-PE"/>
        </a:p>
      </dgm:t>
    </dgm:pt>
    <dgm:pt modelId="{FAE5DFDE-1038-4C52-8884-F7A584D24424}" type="sibTrans" cxnId="{BBF68DD4-D515-4E07-A37F-D22503750650}">
      <dgm:prSet/>
      <dgm:spPr/>
      <dgm:t>
        <a:bodyPr/>
        <a:lstStyle/>
        <a:p>
          <a:endParaRPr lang="es-PE"/>
        </a:p>
      </dgm:t>
    </dgm:pt>
    <dgm:pt modelId="{5B15C85B-ACFF-4220-BE8D-0BAF63AA0615}">
      <dgm:prSet/>
      <dgm:spPr/>
      <dgm:t>
        <a:bodyPr/>
        <a:lstStyle/>
        <a:p>
          <a:r>
            <a:rPr lang="es-ES" b="1" dirty="0">
              <a:solidFill>
                <a:srgbClr val="000000"/>
              </a:solidFill>
              <a:latin typeface="Calibri" panose="020F0502020204030204" pitchFamily="34" charset="0"/>
            </a:rPr>
            <a:t>Comunicación Pública</a:t>
          </a:r>
          <a:endParaRPr lang="es-PE" dirty="0"/>
        </a:p>
      </dgm:t>
    </dgm:pt>
    <dgm:pt modelId="{10EC040C-FB03-4721-B52E-27BE16FDD2B2}" type="parTrans" cxnId="{4CBF32ED-788C-40E8-AA4C-D2F9C74D5D7E}">
      <dgm:prSet/>
      <dgm:spPr/>
      <dgm:t>
        <a:bodyPr/>
        <a:lstStyle/>
        <a:p>
          <a:endParaRPr lang="es-PE"/>
        </a:p>
      </dgm:t>
    </dgm:pt>
    <dgm:pt modelId="{C367B067-2327-40B8-A86E-0B2414F02AD8}" type="sibTrans" cxnId="{4CBF32ED-788C-40E8-AA4C-D2F9C74D5D7E}">
      <dgm:prSet/>
      <dgm:spPr/>
      <dgm:t>
        <a:bodyPr/>
        <a:lstStyle/>
        <a:p>
          <a:endParaRPr lang="es-PE"/>
        </a:p>
      </dgm:t>
    </dgm:pt>
    <dgm:pt modelId="{9B16B7C5-AB7E-42CE-AB0D-E2C2A8CAA271}" type="pres">
      <dgm:prSet presAssocID="{29B72F8A-AF95-4F38-8359-24EF52DE88C6}" presName="cycle" presStyleCnt="0">
        <dgm:presLayoutVars>
          <dgm:dir/>
          <dgm:resizeHandles val="exact"/>
        </dgm:presLayoutVars>
      </dgm:prSet>
      <dgm:spPr/>
      <dgm:t>
        <a:bodyPr/>
        <a:lstStyle/>
        <a:p>
          <a:endParaRPr lang="es-ES"/>
        </a:p>
      </dgm:t>
    </dgm:pt>
    <dgm:pt modelId="{EF59B9BB-834B-444A-8C03-953C1E4D4DA3}" type="pres">
      <dgm:prSet presAssocID="{3CFB7AF3-8EB6-43D2-B9AF-4323A9B629A5}" presName="node" presStyleLbl="node1" presStyleIdx="0" presStyleCnt="5">
        <dgm:presLayoutVars>
          <dgm:bulletEnabled val="1"/>
        </dgm:presLayoutVars>
      </dgm:prSet>
      <dgm:spPr/>
      <dgm:t>
        <a:bodyPr/>
        <a:lstStyle/>
        <a:p>
          <a:endParaRPr lang="es-ES"/>
        </a:p>
      </dgm:t>
    </dgm:pt>
    <dgm:pt modelId="{21AACCD9-6BE7-40B8-9BD4-FC53FC3A5D93}" type="pres">
      <dgm:prSet presAssocID="{3CFB7AF3-8EB6-43D2-B9AF-4323A9B629A5}" presName="spNode" presStyleCnt="0"/>
      <dgm:spPr/>
    </dgm:pt>
    <dgm:pt modelId="{4BF91D0C-B3E3-461D-B2A6-23DF7A0860E1}" type="pres">
      <dgm:prSet presAssocID="{44EEB728-C91D-42A0-87CC-D570EE572915}" presName="sibTrans" presStyleLbl="sibTrans1D1" presStyleIdx="0" presStyleCnt="5"/>
      <dgm:spPr/>
      <dgm:t>
        <a:bodyPr/>
        <a:lstStyle/>
        <a:p>
          <a:endParaRPr lang="es-ES"/>
        </a:p>
      </dgm:t>
    </dgm:pt>
    <dgm:pt modelId="{CA2E0F7D-A9A4-4B97-BF29-CBEA69632F3E}" type="pres">
      <dgm:prSet presAssocID="{EE7FDC36-E74A-4245-B027-E0A7048C5257}" presName="node" presStyleLbl="node1" presStyleIdx="1" presStyleCnt="5">
        <dgm:presLayoutVars>
          <dgm:bulletEnabled val="1"/>
        </dgm:presLayoutVars>
      </dgm:prSet>
      <dgm:spPr/>
      <dgm:t>
        <a:bodyPr/>
        <a:lstStyle/>
        <a:p>
          <a:endParaRPr lang="es-ES"/>
        </a:p>
      </dgm:t>
    </dgm:pt>
    <dgm:pt modelId="{AEA4E630-E4D9-49C9-855A-F88175955CAB}" type="pres">
      <dgm:prSet presAssocID="{EE7FDC36-E74A-4245-B027-E0A7048C5257}" presName="spNode" presStyleCnt="0"/>
      <dgm:spPr/>
    </dgm:pt>
    <dgm:pt modelId="{8D417947-8087-4E6B-A3AD-83E96FD035C4}" type="pres">
      <dgm:prSet presAssocID="{3DD12283-2170-4A3F-ADA1-5FB84C0BED9D}" presName="sibTrans" presStyleLbl="sibTrans1D1" presStyleIdx="1" presStyleCnt="5"/>
      <dgm:spPr/>
      <dgm:t>
        <a:bodyPr/>
        <a:lstStyle/>
        <a:p>
          <a:endParaRPr lang="es-ES"/>
        </a:p>
      </dgm:t>
    </dgm:pt>
    <dgm:pt modelId="{889058AA-EDC1-41FE-9ED9-D0BA1761AF50}" type="pres">
      <dgm:prSet presAssocID="{5B15C85B-ACFF-4220-BE8D-0BAF63AA0615}" presName="node" presStyleLbl="node1" presStyleIdx="2" presStyleCnt="5">
        <dgm:presLayoutVars>
          <dgm:bulletEnabled val="1"/>
        </dgm:presLayoutVars>
      </dgm:prSet>
      <dgm:spPr/>
      <dgm:t>
        <a:bodyPr/>
        <a:lstStyle/>
        <a:p>
          <a:endParaRPr lang="es-ES"/>
        </a:p>
      </dgm:t>
    </dgm:pt>
    <dgm:pt modelId="{5C379358-5FB9-4EC7-92D6-9397E9DB12E2}" type="pres">
      <dgm:prSet presAssocID="{5B15C85B-ACFF-4220-BE8D-0BAF63AA0615}" presName="spNode" presStyleCnt="0"/>
      <dgm:spPr/>
    </dgm:pt>
    <dgm:pt modelId="{7A0A98E1-131A-4104-81F8-9147867E1BC7}" type="pres">
      <dgm:prSet presAssocID="{C367B067-2327-40B8-A86E-0B2414F02AD8}" presName="sibTrans" presStyleLbl="sibTrans1D1" presStyleIdx="2" presStyleCnt="5"/>
      <dgm:spPr/>
      <dgm:t>
        <a:bodyPr/>
        <a:lstStyle/>
        <a:p>
          <a:endParaRPr lang="es-ES"/>
        </a:p>
      </dgm:t>
    </dgm:pt>
    <dgm:pt modelId="{C2198892-6627-42D4-8818-2FC4BF27EC20}" type="pres">
      <dgm:prSet presAssocID="{5D52143D-3071-4650-B895-BBA394B9B86C}" presName="node" presStyleLbl="node1" presStyleIdx="3" presStyleCnt="5">
        <dgm:presLayoutVars>
          <dgm:bulletEnabled val="1"/>
        </dgm:presLayoutVars>
      </dgm:prSet>
      <dgm:spPr/>
      <dgm:t>
        <a:bodyPr/>
        <a:lstStyle/>
        <a:p>
          <a:endParaRPr lang="es-ES"/>
        </a:p>
      </dgm:t>
    </dgm:pt>
    <dgm:pt modelId="{BA9980C3-1460-4E64-B53E-586B891E606D}" type="pres">
      <dgm:prSet presAssocID="{5D52143D-3071-4650-B895-BBA394B9B86C}" presName="spNode" presStyleCnt="0"/>
      <dgm:spPr/>
    </dgm:pt>
    <dgm:pt modelId="{6D62E8E9-E774-4763-89E1-1531BE5AFE06}" type="pres">
      <dgm:prSet presAssocID="{25A46768-3633-4499-84FE-ADA051366940}" presName="sibTrans" presStyleLbl="sibTrans1D1" presStyleIdx="3" presStyleCnt="5"/>
      <dgm:spPr/>
      <dgm:t>
        <a:bodyPr/>
        <a:lstStyle/>
        <a:p>
          <a:endParaRPr lang="es-ES"/>
        </a:p>
      </dgm:t>
    </dgm:pt>
    <dgm:pt modelId="{B32FEA2C-01E7-4D4C-969A-D3C6A005B15E}" type="pres">
      <dgm:prSet presAssocID="{F018E83D-5B7F-41EC-8BDF-60998C9391BA}" presName="node" presStyleLbl="node1" presStyleIdx="4" presStyleCnt="5">
        <dgm:presLayoutVars>
          <dgm:bulletEnabled val="1"/>
        </dgm:presLayoutVars>
      </dgm:prSet>
      <dgm:spPr/>
      <dgm:t>
        <a:bodyPr/>
        <a:lstStyle/>
        <a:p>
          <a:endParaRPr lang="es-ES"/>
        </a:p>
      </dgm:t>
    </dgm:pt>
    <dgm:pt modelId="{B2D28772-5C57-4B56-B07D-AC058B710342}" type="pres">
      <dgm:prSet presAssocID="{F018E83D-5B7F-41EC-8BDF-60998C9391BA}" presName="spNode" presStyleCnt="0"/>
      <dgm:spPr/>
    </dgm:pt>
    <dgm:pt modelId="{BFEB1DAB-00D4-4219-BA27-7E525FC21BF2}" type="pres">
      <dgm:prSet presAssocID="{FAE5DFDE-1038-4C52-8884-F7A584D24424}" presName="sibTrans" presStyleLbl="sibTrans1D1" presStyleIdx="4" presStyleCnt="5"/>
      <dgm:spPr/>
      <dgm:t>
        <a:bodyPr/>
        <a:lstStyle/>
        <a:p>
          <a:endParaRPr lang="es-ES"/>
        </a:p>
      </dgm:t>
    </dgm:pt>
  </dgm:ptLst>
  <dgm:cxnLst>
    <dgm:cxn modelId="{F2CEAB4E-68ED-4132-969C-87D0A5A331E3}" type="presOf" srcId="{3CFB7AF3-8EB6-43D2-B9AF-4323A9B629A5}" destId="{EF59B9BB-834B-444A-8C03-953C1E4D4DA3}" srcOrd="0" destOrd="0" presId="urn:microsoft.com/office/officeart/2005/8/layout/cycle5"/>
    <dgm:cxn modelId="{E10DF0D3-48DF-470B-ADF8-CF648402729D}" type="presOf" srcId="{F018E83D-5B7F-41EC-8BDF-60998C9391BA}" destId="{B32FEA2C-01E7-4D4C-969A-D3C6A005B15E}" srcOrd="0" destOrd="0" presId="urn:microsoft.com/office/officeart/2005/8/layout/cycle5"/>
    <dgm:cxn modelId="{E68CDC5A-2BBD-421C-94C2-8DD55F104C6D}" srcId="{29B72F8A-AF95-4F38-8359-24EF52DE88C6}" destId="{5D52143D-3071-4650-B895-BBA394B9B86C}" srcOrd="3" destOrd="0" parTransId="{453D4A40-FDA6-455B-B8BA-635F8B3DFD18}" sibTransId="{25A46768-3633-4499-84FE-ADA051366940}"/>
    <dgm:cxn modelId="{950A0405-6E91-47D2-A5C7-1449D0ABE967}" srcId="{29B72F8A-AF95-4F38-8359-24EF52DE88C6}" destId="{3CFB7AF3-8EB6-43D2-B9AF-4323A9B629A5}" srcOrd="0" destOrd="0" parTransId="{B4666778-FAA5-412C-92B1-36E450488823}" sibTransId="{44EEB728-C91D-42A0-87CC-D570EE572915}"/>
    <dgm:cxn modelId="{15630D3F-1838-4BE5-AA82-D9CD94A70B02}" type="presOf" srcId="{5D52143D-3071-4650-B895-BBA394B9B86C}" destId="{C2198892-6627-42D4-8818-2FC4BF27EC20}" srcOrd="0" destOrd="0" presId="urn:microsoft.com/office/officeart/2005/8/layout/cycle5"/>
    <dgm:cxn modelId="{9EADE634-D219-43DC-B93E-5CC0AC03DB82}" type="presOf" srcId="{25A46768-3633-4499-84FE-ADA051366940}" destId="{6D62E8E9-E774-4763-89E1-1531BE5AFE06}" srcOrd="0" destOrd="0" presId="urn:microsoft.com/office/officeart/2005/8/layout/cycle5"/>
    <dgm:cxn modelId="{7CCCD187-DC56-4232-838B-86E0C672F561}" srcId="{29B72F8A-AF95-4F38-8359-24EF52DE88C6}" destId="{EE7FDC36-E74A-4245-B027-E0A7048C5257}" srcOrd="1" destOrd="0" parTransId="{7C2793B2-B8B9-495C-9F67-0C37540E4180}" sibTransId="{3DD12283-2170-4A3F-ADA1-5FB84C0BED9D}"/>
    <dgm:cxn modelId="{A324D7E6-5CF9-4208-A09A-BA9F7294395B}" type="presOf" srcId="{5B15C85B-ACFF-4220-BE8D-0BAF63AA0615}" destId="{889058AA-EDC1-41FE-9ED9-D0BA1761AF50}" srcOrd="0" destOrd="0" presId="urn:microsoft.com/office/officeart/2005/8/layout/cycle5"/>
    <dgm:cxn modelId="{BBF68DD4-D515-4E07-A37F-D22503750650}" srcId="{29B72F8A-AF95-4F38-8359-24EF52DE88C6}" destId="{F018E83D-5B7F-41EC-8BDF-60998C9391BA}" srcOrd="4" destOrd="0" parTransId="{4EF51F69-AFE2-4F4D-A845-5D97FD94A89D}" sibTransId="{FAE5DFDE-1038-4C52-8884-F7A584D24424}"/>
    <dgm:cxn modelId="{5FE76E26-3066-453D-B51B-F59907BF38DC}" type="presOf" srcId="{C367B067-2327-40B8-A86E-0B2414F02AD8}" destId="{7A0A98E1-131A-4104-81F8-9147867E1BC7}" srcOrd="0" destOrd="0" presId="urn:microsoft.com/office/officeart/2005/8/layout/cycle5"/>
    <dgm:cxn modelId="{B47ACFBE-C46B-442F-B0F7-E8B039B87A8F}" type="presOf" srcId="{3DD12283-2170-4A3F-ADA1-5FB84C0BED9D}" destId="{8D417947-8087-4E6B-A3AD-83E96FD035C4}" srcOrd="0" destOrd="0" presId="urn:microsoft.com/office/officeart/2005/8/layout/cycle5"/>
    <dgm:cxn modelId="{5D856D4B-B2FF-47A1-BC32-1735EA864FDE}" type="presOf" srcId="{29B72F8A-AF95-4F38-8359-24EF52DE88C6}" destId="{9B16B7C5-AB7E-42CE-AB0D-E2C2A8CAA271}" srcOrd="0" destOrd="0" presId="urn:microsoft.com/office/officeart/2005/8/layout/cycle5"/>
    <dgm:cxn modelId="{4CBF32ED-788C-40E8-AA4C-D2F9C74D5D7E}" srcId="{29B72F8A-AF95-4F38-8359-24EF52DE88C6}" destId="{5B15C85B-ACFF-4220-BE8D-0BAF63AA0615}" srcOrd="2" destOrd="0" parTransId="{10EC040C-FB03-4721-B52E-27BE16FDD2B2}" sibTransId="{C367B067-2327-40B8-A86E-0B2414F02AD8}"/>
    <dgm:cxn modelId="{E0F402AA-713F-4E62-84C3-54D19DBC3082}" type="presOf" srcId="{44EEB728-C91D-42A0-87CC-D570EE572915}" destId="{4BF91D0C-B3E3-461D-B2A6-23DF7A0860E1}" srcOrd="0" destOrd="0" presId="urn:microsoft.com/office/officeart/2005/8/layout/cycle5"/>
    <dgm:cxn modelId="{B8690AA6-5E41-4071-831C-8B4DD3D8ED57}" type="presOf" srcId="{FAE5DFDE-1038-4C52-8884-F7A584D24424}" destId="{BFEB1DAB-00D4-4219-BA27-7E525FC21BF2}" srcOrd="0" destOrd="0" presId="urn:microsoft.com/office/officeart/2005/8/layout/cycle5"/>
    <dgm:cxn modelId="{A6AD2515-49F4-4E02-ABB6-63BB29E4AE89}" type="presOf" srcId="{EE7FDC36-E74A-4245-B027-E0A7048C5257}" destId="{CA2E0F7D-A9A4-4B97-BF29-CBEA69632F3E}" srcOrd="0" destOrd="0" presId="urn:microsoft.com/office/officeart/2005/8/layout/cycle5"/>
    <dgm:cxn modelId="{46F14DBA-74A5-4D63-8CCE-B7781D8EB2C9}" type="presParOf" srcId="{9B16B7C5-AB7E-42CE-AB0D-E2C2A8CAA271}" destId="{EF59B9BB-834B-444A-8C03-953C1E4D4DA3}" srcOrd="0" destOrd="0" presId="urn:microsoft.com/office/officeart/2005/8/layout/cycle5"/>
    <dgm:cxn modelId="{00E695D8-3805-4B63-BDEA-05F2713CCEF6}" type="presParOf" srcId="{9B16B7C5-AB7E-42CE-AB0D-E2C2A8CAA271}" destId="{21AACCD9-6BE7-40B8-9BD4-FC53FC3A5D93}" srcOrd="1" destOrd="0" presId="urn:microsoft.com/office/officeart/2005/8/layout/cycle5"/>
    <dgm:cxn modelId="{F4F8EA36-52EB-48F4-BA6C-7E95E219ECE2}" type="presParOf" srcId="{9B16B7C5-AB7E-42CE-AB0D-E2C2A8CAA271}" destId="{4BF91D0C-B3E3-461D-B2A6-23DF7A0860E1}" srcOrd="2" destOrd="0" presId="urn:microsoft.com/office/officeart/2005/8/layout/cycle5"/>
    <dgm:cxn modelId="{10A5501C-461E-406C-93D8-138DB2C23828}" type="presParOf" srcId="{9B16B7C5-AB7E-42CE-AB0D-E2C2A8CAA271}" destId="{CA2E0F7D-A9A4-4B97-BF29-CBEA69632F3E}" srcOrd="3" destOrd="0" presId="urn:microsoft.com/office/officeart/2005/8/layout/cycle5"/>
    <dgm:cxn modelId="{A5111514-7580-4E50-ABFD-68A6DF5AC2CF}" type="presParOf" srcId="{9B16B7C5-AB7E-42CE-AB0D-E2C2A8CAA271}" destId="{AEA4E630-E4D9-49C9-855A-F88175955CAB}" srcOrd="4" destOrd="0" presId="urn:microsoft.com/office/officeart/2005/8/layout/cycle5"/>
    <dgm:cxn modelId="{EE3DBD2F-57E9-4B33-ACCE-6BB566AFCAC9}" type="presParOf" srcId="{9B16B7C5-AB7E-42CE-AB0D-E2C2A8CAA271}" destId="{8D417947-8087-4E6B-A3AD-83E96FD035C4}" srcOrd="5" destOrd="0" presId="urn:microsoft.com/office/officeart/2005/8/layout/cycle5"/>
    <dgm:cxn modelId="{6761F75F-7CB6-4C5E-BADC-FD628B603808}" type="presParOf" srcId="{9B16B7C5-AB7E-42CE-AB0D-E2C2A8CAA271}" destId="{889058AA-EDC1-41FE-9ED9-D0BA1761AF50}" srcOrd="6" destOrd="0" presId="urn:microsoft.com/office/officeart/2005/8/layout/cycle5"/>
    <dgm:cxn modelId="{8780AB69-A281-4553-86E1-08F32132FB19}" type="presParOf" srcId="{9B16B7C5-AB7E-42CE-AB0D-E2C2A8CAA271}" destId="{5C379358-5FB9-4EC7-92D6-9397E9DB12E2}" srcOrd="7" destOrd="0" presId="urn:microsoft.com/office/officeart/2005/8/layout/cycle5"/>
    <dgm:cxn modelId="{13A6601B-DEE4-4423-A2B9-3DE2B408BBD0}" type="presParOf" srcId="{9B16B7C5-AB7E-42CE-AB0D-E2C2A8CAA271}" destId="{7A0A98E1-131A-4104-81F8-9147867E1BC7}" srcOrd="8" destOrd="0" presId="urn:microsoft.com/office/officeart/2005/8/layout/cycle5"/>
    <dgm:cxn modelId="{B2383429-5CE4-46A4-A646-820E322C7B95}" type="presParOf" srcId="{9B16B7C5-AB7E-42CE-AB0D-E2C2A8CAA271}" destId="{C2198892-6627-42D4-8818-2FC4BF27EC20}" srcOrd="9" destOrd="0" presId="urn:microsoft.com/office/officeart/2005/8/layout/cycle5"/>
    <dgm:cxn modelId="{26DC84FF-F402-4D08-B4E0-31C67085579F}" type="presParOf" srcId="{9B16B7C5-AB7E-42CE-AB0D-E2C2A8CAA271}" destId="{BA9980C3-1460-4E64-B53E-586B891E606D}" srcOrd="10" destOrd="0" presId="urn:microsoft.com/office/officeart/2005/8/layout/cycle5"/>
    <dgm:cxn modelId="{E27A0D1D-A537-46C7-B357-1E87770C9B98}" type="presParOf" srcId="{9B16B7C5-AB7E-42CE-AB0D-E2C2A8CAA271}" destId="{6D62E8E9-E774-4763-89E1-1531BE5AFE06}" srcOrd="11" destOrd="0" presId="urn:microsoft.com/office/officeart/2005/8/layout/cycle5"/>
    <dgm:cxn modelId="{CDCBE992-0DFC-4087-A422-1CA8F017275B}" type="presParOf" srcId="{9B16B7C5-AB7E-42CE-AB0D-E2C2A8CAA271}" destId="{B32FEA2C-01E7-4D4C-969A-D3C6A005B15E}" srcOrd="12" destOrd="0" presId="urn:microsoft.com/office/officeart/2005/8/layout/cycle5"/>
    <dgm:cxn modelId="{D19C321F-B8A2-4758-83FA-8FDC2CBCD21A}" type="presParOf" srcId="{9B16B7C5-AB7E-42CE-AB0D-E2C2A8CAA271}" destId="{B2D28772-5C57-4B56-B07D-AC058B710342}" srcOrd="13" destOrd="0" presId="urn:microsoft.com/office/officeart/2005/8/layout/cycle5"/>
    <dgm:cxn modelId="{DE416886-4ABD-4B94-A8CD-BB0A6B6B143C}" type="presParOf" srcId="{9B16B7C5-AB7E-42CE-AB0D-E2C2A8CAA271}" destId="{BFEB1DAB-00D4-4219-BA27-7E525FC21BF2}"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C4035-70F2-4BD0-91EC-F31A56F40875}">
      <dsp:nvSpPr>
        <dsp:cNvPr id="0" name=""/>
        <dsp:cNvSpPr/>
      </dsp:nvSpPr>
      <dsp:spPr>
        <a:xfrm>
          <a:off x="1676107" y="1558110"/>
          <a:ext cx="1938740" cy="1938740"/>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a:t>Comunidad y medios de comunicación </a:t>
          </a:r>
          <a:endParaRPr lang="es-PE" sz="1100" kern="1200" dirty="0"/>
        </a:p>
      </dsp:txBody>
      <dsp:txXfrm>
        <a:off x="2065880" y="2012251"/>
        <a:ext cx="1159194" cy="996552"/>
      </dsp:txXfrm>
    </dsp:sp>
    <dsp:sp modelId="{5AF835C3-75F5-47F7-93E9-63106485950A}">
      <dsp:nvSpPr>
        <dsp:cNvPr id="0" name=""/>
        <dsp:cNvSpPr/>
      </dsp:nvSpPr>
      <dsp:spPr>
        <a:xfrm>
          <a:off x="630064" y="1127994"/>
          <a:ext cx="1409992" cy="1409992"/>
        </a:xfrm>
        <a:prstGeom prst="gear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a:t>Tomadores de decisión </a:t>
          </a:r>
          <a:endParaRPr lang="es-PE" sz="1100" kern="1200" dirty="0"/>
        </a:p>
      </dsp:txBody>
      <dsp:txXfrm>
        <a:off x="985034" y="1485109"/>
        <a:ext cx="700052" cy="695762"/>
      </dsp:txXfrm>
    </dsp:sp>
    <dsp:sp modelId="{5608B599-1B31-423C-9E8C-57CBCA5E3008}">
      <dsp:nvSpPr>
        <dsp:cNvPr id="0" name=""/>
        <dsp:cNvSpPr/>
      </dsp:nvSpPr>
      <dsp:spPr>
        <a:xfrm rot="20700000">
          <a:off x="1419804" y="155243"/>
          <a:ext cx="1381505" cy="1381505"/>
        </a:xfrm>
        <a:prstGeom prst="gear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a:t>Colegas</a:t>
          </a:r>
          <a:endParaRPr lang="es-PE" sz="1100" kern="1200" dirty="0"/>
        </a:p>
      </dsp:txBody>
      <dsp:txXfrm rot="-20700000">
        <a:off x="1722808" y="458247"/>
        <a:ext cx="775496" cy="775496"/>
      </dsp:txXfrm>
    </dsp:sp>
    <dsp:sp modelId="{509B51D0-BED3-43CE-8FE7-EBC8C225619D}">
      <dsp:nvSpPr>
        <dsp:cNvPr id="0" name=""/>
        <dsp:cNvSpPr/>
      </dsp:nvSpPr>
      <dsp:spPr>
        <a:xfrm>
          <a:off x="1601772" y="1297767"/>
          <a:ext cx="2481587" cy="2481587"/>
        </a:xfrm>
        <a:prstGeom prst="circularArrow">
          <a:avLst>
            <a:gd name="adj1" fmla="val 4687"/>
            <a:gd name="adj2" fmla="val 299029"/>
            <a:gd name="adj3" fmla="val 2497889"/>
            <a:gd name="adj4" fmla="val 15901226"/>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B86DFB-696B-4C11-BCE6-1A905A96439A}">
      <dsp:nvSpPr>
        <dsp:cNvPr id="0" name=""/>
        <dsp:cNvSpPr/>
      </dsp:nvSpPr>
      <dsp:spPr>
        <a:xfrm>
          <a:off x="380357" y="818888"/>
          <a:ext cx="1803028" cy="1803028"/>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D98F23-A979-4622-B373-3BECE54DAB17}">
      <dsp:nvSpPr>
        <dsp:cNvPr id="0" name=""/>
        <dsp:cNvSpPr/>
      </dsp:nvSpPr>
      <dsp:spPr>
        <a:xfrm>
          <a:off x="1100247" y="-144486"/>
          <a:ext cx="1944027" cy="1944027"/>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20106-ABEC-43B4-A60F-A1FFD08A190C}">
      <dsp:nvSpPr>
        <dsp:cNvPr id="0" name=""/>
        <dsp:cNvSpPr/>
      </dsp:nvSpPr>
      <dsp:spPr>
        <a:xfrm rot="16200000">
          <a:off x="522776" y="-522776"/>
          <a:ext cx="1533524" cy="2579077"/>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a:t>Percepciones </a:t>
          </a:r>
          <a:endParaRPr lang="es-PE" sz="2600" kern="1200" dirty="0"/>
        </a:p>
      </dsp:txBody>
      <dsp:txXfrm rot="5400000">
        <a:off x="-1" y="1"/>
        <a:ext cx="2579077" cy="1150143"/>
      </dsp:txXfrm>
    </dsp:sp>
    <dsp:sp modelId="{17406545-E4DC-41FB-96A1-BDB3DCECFDB4}">
      <dsp:nvSpPr>
        <dsp:cNvPr id="0" name=""/>
        <dsp:cNvSpPr/>
      </dsp:nvSpPr>
      <dsp:spPr>
        <a:xfrm>
          <a:off x="2579077" y="0"/>
          <a:ext cx="2579077" cy="1533524"/>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a:t>Preocupaciones </a:t>
          </a:r>
          <a:endParaRPr lang="es-PE" sz="2600" kern="1200" dirty="0"/>
        </a:p>
      </dsp:txBody>
      <dsp:txXfrm>
        <a:off x="2579077" y="0"/>
        <a:ext cx="2579077" cy="1150143"/>
      </dsp:txXfrm>
    </dsp:sp>
    <dsp:sp modelId="{31D16E96-C400-41F4-9CB9-816CE4E279E2}">
      <dsp:nvSpPr>
        <dsp:cNvPr id="0" name=""/>
        <dsp:cNvSpPr/>
      </dsp:nvSpPr>
      <dsp:spPr>
        <a:xfrm rot="10800000">
          <a:off x="0" y="1533524"/>
          <a:ext cx="2579077" cy="1533524"/>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a:t>Necesidades</a:t>
          </a:r>
          <a:endParaRPr lang="es-PE" sz="2600" kern="1200" dirty="0"/>
        </a:p>
      </dsp:txBody>
      <dsp:txXfrm rot="10800000">
        <a:off x="0" y="1916904"/>
        <a:ext cx="2579077" cy="1150143"/>
      </dsp:txXfrm>
    </dsp:sp>
    <dsp:sp modelId="{61E0FE26-C368-4305-90E9-0F6F19797020}">
      <dsp:nvSpPr>
        <dsp:cNvPr id="0" name=""/>
        <dsp:cNvSpPr/>
      </dsp:nvSpPr>
      <dsp:spPr>
        <a:xfrm rot="5400000">
          <a:off x="3101853" y="1010747"/>
          <a:ext cx="1533524" cy="2579077"/>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a:t>Conocimientos-enfoques </a:t>
          </a:r>
          <a:endParaRPr lang="es-PE" sz="2600" kern="1200" dirty="0"/>
        </a:p>
      </dsp:txBody>
      <dsp:txXfrm rot="-5400000">
        <a:off x="2579077" y="1916904"/>
        <a:ext cx="2579077" cy="1150143"/>
      </dsp:txXfrm>
    </dsp:sp>
    <dsp:sp modelId="{F50EDB10-ECCF-4062-9617-6652B28F9F00}">
      <dsp:nvSpPr>
        <dsp:cNvPr id="0" name=""/>
        <dsp:cNvSpPr/>
      </dsp:nvSpPr>
      <dsp:spPr>
        <a:xfrm>
          <a:off x="1805353" y="1150143"/>
          <a:ext cx="1547446" cy="766762"/>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a:t>Informe</a:t>
          </a:r>
          <a:endParaRPr lang="es-PE" sz="2600" kern="1200" dirty="0"/>
        </a:p>
      </dsp:txBody>
      <dsp:txXfrm>
        <a:off x="1842783" y="1187573"/>
        <a:ext cx="1472586" cy="6919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22CD4-5546-4CB7-9EDC-5FB9DF88FCED}">
      <dsp:nvSpPr>
        <dsp:cNvPr id="0" name=""/>
        <dsp:cNvSpPr/>
      </dsp:nvSpPr>
      <dsp:spPr>
        <a:xfrm>
          <a:off x="691"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7780" rIns="62306" bIns="17780" numCol="1" spcCol="1270" anchor="ctr" anchorCtr="0">
          <a:noAutofit/>
        </a:bodyPr>
        <a:lstStyle/>
        <a:p>
          <a:pPr lvl="0" algn="ctr" defTabSz="622300">
            <a:lnSpc>
              <a:spcPct val="90000"/>
            </a:lnSpc>
            <a:spcBef>
              <a:spcPct val="0"/>
            </a:spcBef>
            <a:spcAft>
              <a:spcPct val="35000"/>
            </a:spcAft>
          </a:pPr>
          <a:r>
            <a:rPr lang="es-ES" sz="1400" kern="1200" dirty="0">
              <a:latin typeface="Gotham Light" pitchFamily="50" charset="0"/>
            </a:rPr>
            <a:t>Qué ocurrió</a:t>
          </a:r>
          <a:endParaRPr lang="es-PE" sz="1400" kern="1200" dirty="0">
            <a:latin typeface="Gotham Light" pitchFamily="50" charset="0"/>
          </a:endParaRPr>
        </a:p>
      </dsp:txBody>
      <dsp:txXfrm>
        <a:off x="166491" y="564728"/>
        <a:ext cx="800554" cy="800554"/>
      </dsp:txXfrm>
    </dsp:sp>
    <dsp:sp modelId="{30B9503E-0416-4486-BCF6-EE407A8009D8}">
      <dsp:nvSpPr>
        <dsp:cNvPr id="0" name=""/>
        <dsp:cNvSpPr/>
      </dsp:nvSpPr>
      <dsp:spPr>
        <a:xfrm>
          <a:off x="906414"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7780" rIns="62306" bIns="17780" numCol="1" spcCol="1270" anchor="ctr" anchorCtr="0">
          <a:noAutofit/>
        </a:bodyPr>
        <a:lstStyle/>
        <a:p>
          <a:pPr lvl="0" algn="ctr" defTabSz="622300">
            <a:lnSpc>
              <a:spcPct val="90000"/>
            </a:lnSpc>
            <a:spcBef>
              <a:spcPct val="0"/>
            </a:spcBef>
            <a:spcAft>
              <a:spcPct val="35000"/>
            </a:spcAft>
          </a:pPr>
          <a:r>
            <a:rPr lang="es-ES" sz="1400" kern="1200" dirty="0">
              <a:latin typeface="Gotham Light" pitchFamily="50" charset="0"/>
            </a:rPr>
            <a:t>Dónde</a:t>
          </a:r>
          <a:endParaRPr lang="es-PE" sz="1400" kern="1200" dirty="0">
            <a:latin typeface="Gotham Light" pitchFamily="50" charset="0"/>
          </a:endParaRPr>
        </a:p>
      </dsp:txBody>
      <dsp:txXfrm>
        <a:off x="1072214" y="564728"/>
        <a:ext cx="800554" cy="800554"/>
      </dsp:txXfrm>
    </dsp:sp>
    <dsp:sp modelId="{68819671-AC6A-419E-AAFB-F190F501A12D}">
      <dsp:nvSpPr>
        <dsp:cNvPr id="0" name=""/>
        <dsp:cNvSpPr/>
      </dsp:nvSpPr>
      <dsp:spPr>
        <a:xfrm>
          <a:off x="1812138"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6510" rIns="62306" bIns="16510" numCol="1" spcCol="1270" anchor="ctr" anchorCtr="0">
          <a:noAutofit/>
        </a:bodyPr>
        <a:lstStyle/>
        <a:p>
          <a:pPr lvl="0" algn="ctr" defTabSz="577850">
            <a:lnSpc>
              <a:spcPct val="90000"/>
            </a:lnSpc>
            <a:spcBef>
              <a:spcPct val="0"/>
            </a:spcBef>
            <a:spcAft>
              <a:spcPct val="35000"/>
            </a:spcAft>
          </a:pPr>
          <a:r>
            <a:rPr lang="es-ES" sz="1300" kern="1200" dirty="0">
              <a:latin typeface="Gotham Light" pitchFamily="50" charset="0"/>
            </a:rPr>
            <a:t>Cuándo</a:t>
          </a:r>
          <a:endParaRPr lang="es-PE" sz="1300" kern="1200" dirty="0">
            <a:latin typeface="Gotham Light" pitchFamily="50" charset="0"/>
          </a:endParaRPr>
        </a:p>
      </dsp:txBody>
      <dsp:txXfrm>
        <a:off x="1977938" y="564728"/>
        <a:ext cx="800554" cy="800554"/>
      </dsp:txXfrm>
    </dsp:sp>
    <dsp:sp modelId="{E33DF970-3306-4E39-9322-DCF62B21BF71}">
      <dsp:nvSpPr>
        <dsp:cNvPr id="0" name=""/>
        <dsp:cNvSpPr/>
      </dsp:nvSpPr>
      <dsp:spPr>
        <a:xfrm>
          <a:off x="2717861"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7780" rIns="62306" bIns="17780" numCol="1" spcCol="1270" anchor="ctr" anchorCtr="0">
          <a:noAutofit/>
        </a:bodyPr>
        <a:lstStyle/>
        <a:p>
          <a:pPr lvl="0" algn="ctr" defTabSz="622300">
            <a:lnSpc>
              <a:spcPct val="90000"/>
            </a:lnSpc>
            <a:spcBef>
              <a:spcPct val="0"/>
            </a:spcBef>
            <a:spcAft>
              <a:spcPct val="35000"/>
            </a:spcAft>
          </a:pPr>
          <a:r>
            <a:rPr lang="es-ES" sz="1400" kern="1200" dirty="0">
              <a:latin typeface="Gotham Light" pitchFamily="50" charset="0"/>
            </a:rPr>
            <a:t>Cómo</a:t>
          </a:r>
          <a:endParaRPr lang="es-PE" sz="1400" kern="1200" dirty="0">
            <a:latin typeface="Gotham Light" pitchFamily="50" charset="0"/>
          </a:endParaRPr>
        </a:p>
      </dsp:txBody>
      <dsp:txXfrm>
        <a:off x="2883661" y="564728"/>
        <a:ext cx="800554" cy="800554"/>
      </dsp:txXfrm>
    </dsp:sp>
    <dsp:sp modelId="{B3941E5B-5E6A-4D42-9683-5E2F082A99FB}">
      <dsp:nvSpPr>
        <dsp:cNvPr id="0" name=""/>
        <dsp:cNvSpPr/>
      </dsp:nvSpPr>
      <dsp:spPr>
        <a:xfrm>
          <a:off x="3623585"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7780" rIns="62306" bIns="17780" numCol="1" spcCol="1270" anchor="ctr" anchorCtr="0">
          <a:noAutofit/>
        </a:bodyPr>
        <a:lstStyle/>
        <a:p>
          <a:pPr lvl="0" algn="ctr" defTabSz="622300">
            <a:lnSpc>
              <a:spcPct val="90000"/>
            </a:lnSpc>
            <a:spcBef>
              <a:spcPct val="0"/>
            </a:spcBef>
            <a:spcAft>
              <a:spcPct val="35000"/>
            </a:spcAft>
          </a:pPr>
          <a:r>
            <a:rPr lang="es-ES" sz="1400" kern="1200" dirty="0">
              <a:latin typeface="Gotham Light" pitchFamily="50" charset="0"/>
            </a:rPr>
            <a:t>A quiénes</a:t>
          </a:r>
          <a:endParaRPr lang="es-PE" sz="1400" kern="1200" dirty="0">
            <a:latin typeface="Gotham Light" pitchFamily="50" charset="0"/>
          </a:endParaRPr>
        </a:p>
      </dsp:txBody>
      <dsp:txXfrm>
        <a:off x="3789385" y="564728"/>
        <a:ext cx="800554" cy="800554"/>
      </dsp:txXfrm>
    </dsp:sp>
    <dsp:sp modelId="{ADF08B30-8E2E-4721-B86E-D566ACD1C705}">
      <dsp:nvSpPr>
        <dsp:cNvPr id="0" name=""/>
        <dsp:cNvSpPr/>
      </dsp:nvSpPr>
      <dsp:spPr>
        <a:xfrm>
          <a:off x="4529308" y="398928"/>
          <a:ext cx="1132154" cy="1132154"/>
        </a:xfrm>
        <a:prstGeom prst="ellipse">
          <a:avLst/>
        </a:prstGeom>
        <a:solidFill>
          <a:schemeClr val="lt1">
            <a:alpha val="5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306" tIns="16510" rIns="62306" bIns="16510" numCol="1" spcCol="1270" anchor="ctr" anchorCtr="0">
          <a:noAutofit/>
        </a:bodyPr>
        <a:lstStyle/>
        <a:p>
          <a:pPr lvl="0" algn="ctr" defTabSz="577850">
            <a:lnSpc>
              <a:spcPct val="90000"/>
            </a:lnSpc>
            <a:spcBef>
              <a:spcPct val="0"/>
            </a:spcBef>
            <a:spcAft>
              <a:spcPct val="35000"/>
            </a:spcAft>
          </a:pPr>
          <a:r>
            <a:rPr lang="es-ES" sz="1300" kern="1200" dirty="0">
              <a:latin typeface="Gotham Light" pitchFamily="50" charset="0"/>
            </a:rPr>
            <a:t>Cuáles son los impactos</a:t>
          </a:r>
          <a:endParaRPr lang="es-PE" sz="1300" kern="1200" dirty="0">
            <a:latin typeface="Gotham Light" pitchFamily="50" charset="0"/>
          </a:endParaRPr>
        </a:p>
      </dsp:txBody>
      <dsp:txXfrm>
        <a:off x="4695108" y="564728"/>
        <a:ext cx="800554" cy="8005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CAC01-0A09-4A74-B77E-660343057B3A}">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307F4-0FA6-4B6D-967A-A940F892B768}">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14867-AF69-40C9-A0C2-7586A9C8FC57}">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s-ES" sz="2700" kern="1200" dirty="0"/>
            <a:t>Informe </a:t>
          </a:r>
          <a:endParaRPr lang="es-PE" sz="2700" kern="1200" dirty="0"/>
        </a:p>
      </dsp:txBody>
      <dsp:txXfrm>
        <a:off x="1524000" y="3276600"/>
        <a:ext cx="3048000" cy="762000"/>
      </dsp:txXfrm>
    </dsp:sp>
    <dsp:sp modelId="{40A569A2-F565-4C37-AA66-F983EBEDA7F4}">
      <dsp:nvSpPr>
        <dsp:cNvPr id="0" name=""/>
        <dsp:cNvSpPr/>
      </dsp:nvSpPr>
      <dsp:spPr>
        <a:xfrm>
          <a:off x="2595880" y="1390904"/>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Método</a:t>
          </a:r>
          <a:endParaRPr lang="es-PE" sz="1500" kern="1200" dirty="0"/>
        </a:p>
      </dsp:txBody>
      <dsp:txXfrm>
        <a:off x="2763268" y="1558292"/>
        <a:ext cx="808224" cy="808224"/>
      </dsp:txXfrm>
    </dsp:sp>
    <dsp:sp modelId="{31ABED7B-9426-4236-9D3B-DF0A0D6A857F}">
      <dsp:nvSpPr>
        <dsp:cNvPr id="0" name=""/>
        <dsp:cNvSpPr/>
      </dsp:nvSpPr>
      <dsp:spPr>
        <a:xfrm>
          <a:off x="1778000" y="533399"/>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Tiempo</a:t>
          </a:r>
          <a:endParaRPr lang="es-PE" sz="1500" kern="1200" dirty="0"/>
        </a:p>
      </dsp:txBody>
      <dsp:txXfrm>
        <a:off x="1945388" y="700787"/>
        <a:ext cx="808224" cy="808224"/>
      </dsp:txXfrm>
    </dsp:sp>
    <dsp:sp modelId="{E4E4A80E-1872-4E3B-BE41-0D7DAA33F3AC}">
      <dsp:nvSpPr>
        <dsp:cNvPr id="0" name=""/>
        <dsp:cNvSpPr/>
      </dsp:nvSpPr>
      <dsp:spPr>
        <a:xfrm>
          <a:off x="2946400" y="260751"/>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kern="1200" dirty="0"/>
            <a:t>Audiencia</a:t>
          </a:r>
          <a:endParaRPr lang="es-PE" sz="1500" kern="1200" dirty="0"/>
        </a:p>
      </dsp:txBody>
      <dsp:txXfrm>
        <a:off x="3113788" y="428139"/>
        <a:ext cx="808224" cy="808224"/>
      </dsp:txXfrm>
    </dsp:sp>
    <dsp:sp modelId="{A52FBFF5-FC5F-4D69-AB37-06AA4BA786E1}">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4E9DC-E999-4656-BD10-B466898659AA}">
      <dsp:nvSpPr>
        <dsp:cNvPr id="0" name=""/>
        <dsp:cNvSpPr/>
      </dsp:nvSpPr>
      <dsp:spPr>
        <a:xfrm>
          <a:off x="2154" y="1661990"/>
          <a:ext cx="1313333" cy="13133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a:t>Amenaza </a:t>
          </a:r>
          <a:endParaRPr lang="es-PE" sz="1400" kern="1200" dirty="0"/>
        </a:p>
      </dsp:txBody>
      <dsp:txXfrm>
        <a:off x="194487" y="1854323"/>
        <a:ext cx="928667" cy="928667"/>
      </dsp:txXfrm>
    </dsp:sp>
    <dsp:sp modelId="{C0C545B9-0519-4A74-9B8B-EF2763395750}">
      <dsp:nvSpPr>
        <dsp:cNvPr id="0" name=""/>
        <dsp:cNvSpPr/>
      </dsp:nvSpPr>
      <dsp:spPr>
        <a:xfrm>
          <a:off x="1422131" y="1937790"/>
          <a:ext cx="761733" cy="76173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1523099" y="2229077"/>
        <a:ext cx="559797" cy="179159"/>
      </dsp:txXfrm>
    </dsp:sp>
    <dsp:sp modelId="{7CF9845C-24B7-451E-A5C0-3FB7DB9C6A77}">
      <dsp:nvSpPr>
        <dsp:cNvPr id="0" name=""/>
        <dsp:cNvSpPr/>
      </dsp:nvSpPr>
      <dsp:spPr>
        <a:xfrm>
          <a:off x="2290507" y="1615307"/>
          <a:ext cx="1588831" cy="140669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a:t>Vulnerabilidad</a:t>
          </a:r>
        </a:p>
      </dsp:txBody>
      <dsp:txXfrm>
        <a:off x="2523186" y="1821313"/>
        <a:ext cx="1123473" cy="994686"/>
      </dsp:txXfrm>
    </dsp:sp>
    <dsp:sp modelId="{206131C0-5DD9-4920-9178-81DEC030C05C}">
      <dsp:nvSpPr>
        <dsp:cNvPr id="0" name=""/>
        <dsp:cNvSpPr/>
      </dsp:nvSpPr>
      <dsp:spPr>
        <a:xfrm>
          <a:off x="3985982" y="1937790"/>
          <a:ext cx="761733" cy="76173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4086950" y="2229077"/>
        <a:ext cx="559797" cy="179159"/>
      </dsp:txXfrm>
    </dsp:sp>
    <dsp:sp modelId="{579D89FA-AFEC-472B-BBB3-315314972C38}">
      <dsp:nvSpPr>
        <dsp:cNvPr id="0" name=""/>
        <dsp:cNvSpPr/>
      </dsp:nvSpPr>
      <dsp:spPr>
        <a:xfrm>
          <a:off x="4854358" y="1661990"/>
          <a:ext cx="1313333" cy="131333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a:t>Exposición </a:t>
          </a:r>
        </a:p>
      </dsp:txBody>
      <dsp:txXfrm>
        <a:off x="5046691" y="1854323"/>
        <a:ext cx="928667" cy="928667"/>
      </dsp:txXfrm>
    </dsp:sp>
    <dsp:sp modelId="{2F919D52-61C0-4B28-81FE-6C6C8E06D119}">
      <dsp:nvSpPr>
        <dsp:cNvPr id="0" name=""/>
        <dsp:cNvSpPr/>
      </dsp:nvSpPr>
      <dsp:spPr>
        <a:xfrm>
          <a:off x="6274335" y="1937790"/>
          <a:ext cx="761733" cy="761733"/>
        </a:xfrm>
        <a:prstGeom prst="mathEqual">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PE" sz="1200" kern="1200"/>
        </a:p>
      </dsp:txBody>
      <dsp:txXfrm>
        <a:off x="6375303" y="2094707"/>
        <a:ext cx="559797" cy="447899"/>
      </dsp:txXfrm>
    </dsp:sp>
    <dsp:sp modelId="{B72D9AC6-AFDD-431B-B937-0653CD989D18}">
      <dsp:nvSpPr>
        <dsp:cNvPr id="0" name=""/>
        <dsp:cNvSpPr/>
      </dsp:nvSpPr>
      <dsp:spPr>
        <a:xfrm>
          <a:off x="7142711" y="1661990"/>
          <a:ext cx="1313333" cy="13133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PE" sz="1400" b="1" kern="1200" dirty="0"/>
            <a:t>RIESGO</a:t>
          </a:r>
        </a:p>
      </dsp:txBody>
      <dsp:txXfrm>
        <a:off x="7335044" y="1854323"/>
        <a:ext cx="928667" cy="9286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9B9BB-834B-444A-8C03-953C1E4D4DA3}">
      <dsp:nvSpPr>
        <dsp:cNvPr id="0" name=""/>
        <dsp:cNvSpPr/>
      </dsp:nvSpPr>
      <dsp:spPr>
        <a:xfrm>
          <a:off x="3552174" y="1164"/>
          <a:ext cx="1561348" cy="10148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a:solidFill>
                <a:srgbClr val="000000"/>
              </a:solidFill>
              <a:latin typeface="Calibri" panose="020F0502020204030204" pitchFamily="34" charset="0"/>
            </a:rPr>
            <a:t>Sistemas de comunicación del riesgo</a:t>
          </a:r>
          <a:endParaRPr lang="es-PE" sz="1300" kern="1200" dirty="0"/>
        </a:p>
      </dsp:txBody>
      <dsp:txXfrm>
        <a:off x="3601716" y="50706"/>
        <a:ext cx="1462264" cy="915792"/>
      </dsp:txXfrm>
    </dsp:sp>
    <dsp:sp modelId="{4BF91D0C-B3E3-461D-B2A6-23DF7A0860E1}">
      <dsp:nvSpPr>
        <dsp:cNvPr id="0" name=""/>
        <dsp:cNvSpPr/>
      </dsp:nvSpPr>
      <dsp:spPr>
        <a:xfrm>
          <a:off x="2302280" y="508602"/>
          <a:ext cx="4061136" cy="4061136"/>
        </a:xfrm>
        <a:custGeom>
          <a:avLst/>
          <a:gdLst/>
          <a:ahLst/>
          <a:cxnLst/>
          <a:rect l="0" t="0" r="0" b="0"/>
          <a:pathLst>
            <a:path>
              <a:moveTo>
                <a:pt x="3021132" y="258002"/>
              </a:moveTo>
              <a:arcTo wR="2030568" hR="2030568" stAng="17951867" swAng="121402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A2E0F7D-A9A4-4B97-BF29-CBEA69632F3E}">
      <dsp:nvSpPr>
        <dsp:cNvPr id="0" name=""/>
        <dsp:cNvSpPr/>
      </dsp:nvSpPr>
      <dsp:spPr>
        <a:xfrm>
          <a:off x="5483359" y="1404252"/>
          <a:ext cx="1561348" cy="10148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a:solidFill>
                <a:srgbClr val="000000"/>
              </a:solidFill>
              <a:latin typeface="Calibri" panose="020F0502020204030204" pitchFamily="34" charset="0"/>
            </a:rPr>
            <a:t>Coordinación con socios internos y externos de comunicación</a:t>
          </a:r>
          <a:endParaRPr lang="es-PE" sz="1300" kern="1200" dirty="0"/>
        </a:p>
      </dsp:txBody>
      <dsp:txXfrm>
        <a:off x="5532901" y="1453794"/>
        <a:ext cx="1462264" cy="915792"/>
      </dsp:txXfrm>
    </dsp:sp>
    <dsp:sp modelId="{8D417947-8087-4E6B-A3AD-83E96FD035C4}">
      <dsp:nvSpPr>
        <dsp:cNvPr id="0" name=""/>
        <dsp:cNvSpPr/>
      </dsp:nvSpPr>
      <dsp:spPr>
        <a:xfrm>
          <a:off x="2302280" y="508602"/>
          <a:ext cx="4061136" cy="4061136"/>
        </a:xfrm>
        <a:custGeom>
          <a:avLst/>
          <a:gdLst/>
          <a:ahLst/>
          <a:cxnLst/>
          <a:rect l="0" t="0" r="0" b="0"/>
          <a:pathLst>
            <a:path>
              <a:moveTo>
                <a:pt x="4056299" y="2170647"/>
              </a:moveTo>
              <a:arcTo wR="2030568" hR="2030568" stAng="21837343" swAng="1361652"/>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89058AA-EDC1-41FE-9ED9-D0BA1761AF50}">
      <dsp:nvSpPr>
        <dsp:cNvPr id="0" name=""/>
        <dsp:cNvSpPr/>
      </dsp:nvSpPr>
      <dsp:spPr>
        <a:xfrm>
          <a:off x="4745712" y="3674497"/>
          <a:ext cx="1561348" cy="10148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a:solidFill>
                <a:srgbClr val="000000"/>
              </a:solidFill>
              <a:latin typeface="Calibri" panose="020F0502020204030204" pitchFamily="34" charset="0"/>
            </a:rPr>
            <a:t>Comunicación Pública</a:t>
          </a:r>
          <a:endParaRPr lang="es-PE" sz="1300" kern="1200" dirty="0"/>
        </a:p>
      </dsp:txBody>
      <dsp:txXfrm>
        <a:off x="4795254" y="3724039"/>
        <a:ext cx="1462264" cy="915792"/>
      </dsp:txXfrm>
    </dsp:sp>
    <dsp:sp modelId="{7A0A98E1-131A-4104-81F8-9147867E1BC7}">
      <dsp:nvSpPr>
        <dsp:cNvPr id="0" name=""/>
        <dsp:cNvSpPr/>
      </dsp:nvSpPr>
      <dsp:spPr>
        <a:xfrm>
          <a:off x="2302280" y="508602"/>
          <a:ext cx="4061136" cy="4061136"/>
        </a:xfrm>
        <a:custGeom>
          <a:avLst/>
          <a:gdLst/>
          <a:ahLst/>
          <a:cxnLst/>
          <a:rect l="0" t="0" r="0" b="0"/>
          <a:pathLst>
            <a:path>
              <a:moveTo>
                <a:pt x="2280549" y="4045690"/>
              </a:moveTo>
              <a:arcTo wR="2030568" hR="2030568" stAng="4975706" swAng="848588"/>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2198892-6627-42D4-8818-2FC4BF27EC20}">
      <dsp:nvSpPr>
        <dsp:cNvPr id="0" name=""/>
        <dsp:cNvSpPr/>
      </dsp:nvSpPr>
      <dsp:spPr>
        <a:xfrm>
          <a:off x="2358636" y="3674497"/>
          <a:ext cx="1561348" cy="10148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a:solidFill>
                <a:srgbClr val="000000"/>
              </a:solidFill>
              <a:latin typeface="Calibri" panose="020F0502020204030204" pitchFamily="34" charset="0"/>
            </a:rPr>
            <a:t>Comunicación con las comunidades afectadas</a:t>
          </a:r>
          <a:endParaRPr lang="es-PE" sz="1300" kern="1200" dirty="0"/>
        </a:p>
      </dsp:txBody>
      <dsp:txXfrm>
        <a:off x="2408178" y="3724039"/>
        <a:ext cx="1462264" cy="915792"/>
      </dsp:txXfrm>
    </dsp:sp>
    <dsp:sp modelId="{6D62E8E9-E774-4763-89E1-1531BE5AFE06}">
      <dsp:nvSpPr>
        <dsp:cNvPr id="0" name=""/>
        <dsp:cNvSpPr/>
      </dsp:nvSpPr>
      <dsp:spPr>
        <a:xfrm>
          <a:off x="2302280" y="508602"/>
          <a:ext cx="4061136" cy="4061136"/>
        </a:xfrm>
        <a:custGeom>
          <a:avLst/>
          <a:gdLst/>
          <a:ahLst/>
          <a:cxnLst/>
          <a:rect l="0" t="0" r="0" b="0"/>
          <a:pathLst>
            <a:path>
              <a:moveTo>
                <a:pt x="215719" y="2941355"/>
              </a:moveTo>
              <a:arcTo wR="2030568" hR="2030568" stAng="9201005" swAng="136165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32FEA2C-01E7-4D4C-969A-D3C6A005B15E}">
      <dsp:nvSpPr>
        <dsp:cNvPr id="0" name=""/>
        <dsp:cNvSpPr/>
      </dsp:nvSpPr>
      <dsp:spPr>
        <a:xfrm>
          <a:off x="1620989" y="1404252"/>
          <a:ext cx="1561348" cy="101487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i="0" u="none" kern="1200" dirty="0"/>
            <a:t>Escucha dinámica y manejo de rumores</a:t>
          </a:r>
          <a:endParaRPr lang="es-ES" sz="1300" b="0" kern="1200" dirty="0"/>
        </a:p>
        <a:p>
          <a:pPr lvl="0" algn="ctr" defTabSz="577850">
            <a:lnSpc>
              <a:spcPct val="90000"/>
            </a:lnSpc>
            <a:spcBef>
              <a:spcPct val="0"/>
            </a:spcBef>
            <a:spcAft>
              <a:spcPct val="35000"/>
            </a:spcAft>
          </a:pPr>
          <a:endParaRPr lang="es-PE" sz="1300" kern="1200" dirty="0"/>
        </a:p>
      </dsp:txBody>
      <dsp:txXfrm>
        <a:off x="1670531" y="1453794"/>
        <a:ext cx="1462264" cy="915792"/>
      </dsp:txXfrm>
    </dsp:sp>
    <dsp:sp modelId="{BFEB1DAB-00D4-4219-BA27-7E525FC21BF2}">
      <dsp:nvSpPr>
        <dsp:cNvPr id="0" name=""/>
        <dsp:cNvSpPr/>
      </dsp:nvSpPr>
      <dsp:spPr>
        <a:xfrm>
          <a:off x="2302280" y="508602"/>
          <a:ext cx="4061136" cy="4061136"/>
        </a:xfrm>
        <a:custGeom>
          <a:avLst/>
          <a:gdLst/>
          <a:ahLst/>
          <a:cxnLst/>
          <a:rect l="0" t="0" r="0" b="0"/>
          <a:pathLst>
            <a:path>
              <a:moveTo>
                <a:pt x="488087" y="709976"/>
              </a:moveTo>
              <a:arcTo wR="2030568" hR="2030568" stAng="13234105" swAng="1214028"/>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815338-59B3-4EA2-A281-A8747AADA239}" type="datetimeFigureOut">
              <a:rPr lang="es-CO" smtClean="0"/>
              <a:t>11/12/2020</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3BDC81-E13C-410C-A016-AEEB83A9E09C}" type="slidenum">
              <a:rPr lang="es-CO" smtClean="0"/>
              <a:t>‹Nº›</a:t>
            </a:fld>
            <a:endParaRPr lang="es-CO"/>
          </a:p>
        </p:txBody>
      </p:sp>
    </p:spTree>
    <p:extLst>
      <p:ext uri="{BB962C8B-B14F-4D97-AF65-F5344CB8AC3E}">
        <p14:creationId xmlns:p14="http://schemas.microsoft.com/office/powerpoint/2010/main" val="2160969039"/>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1631"/>
            <a:endParaRPr lang="en-US" altLang="en-US" sz="3200" dirty="0">
              <a:latin typeface="+mn-lt"/>
              <a:ea typeface="ＭＳ Ｐゴシック" pitchFamily="34" charset="-128"/>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15" indent="-280390" eaLnBrk="0" hangingPunct="0">
              <a:spcBef>
                <a:spcPct val="30000"/>
              </a:spcBef>
              <a:defRPr sz="1200">
                <a:solidFill>
                  <a:schemeClr val="tx1"/>
                </a:solidFill>
                <a:latin typeface="Arial" charset="0"/>
                <a:ea typeface="ＭＳ Ｐゴシック" pitchFamily="34" charset="-128"/>
              </a:defRPr>
            </a:lvl2pPr>
            <a:lvl3pPr marL="1121561" indent="-224312" eaLnBrk="0" hangingPunct="0">
              <a:spcBef>
                <a:spcPct val="30000"/>
              </a:spcBef>
              <a:defRPr sz="1200">
                <a:solidFill>
                  <a:schemeClr val="tx1"/>
                </a:solidFill>
                <a:latin typeface="Arial" charset="0"/>
                <a:ea typeface="ＭＳ Ｐゴシック" pitchFamily="34" charset="-128"/>
              </a:defRPr>
            </a:lvl3pPr>
            <a:lvl4pPr marL="1570185" indent="-224312" eaLnBrk="0" hangingPunct="0">
              <a:spcBef>
                <a:spcPct val="30000"/>
              </a:spcBef>
              <a:defRPr sz="1200">
                <a:solidFill>
                  <a:schemeClr val="tx1"/>
                </a:solidFill>
                <a:latin typeface="Arial" charset="0"/>
                <a:ea typeface="ＭＳ Ｐゴシック" pitchFamily="34" charset="-128"/>
              </a:defRPr>
            </a:lvl4pPr>
            <a:lvl5pPr marL="2018810" indent="-224312" eaLnBrk="0" hangingPunct="0">
              <a:spcBef>
                <a:spcPct val="30000"/>
              </a:spcBef>
              <a:defRPr sz="1200">
                <a:solidFill>
                  <a:schemeClr val="tx1"/>
                </a:solidFill>
                <a:latin typeface="Arial" charset="0"/>
                <a:ea typeface="ＭＳ Ｐゴシック" pitchFamily="34" charset="-128"/>
              </a:defRPr>
            </a:lvl5pPr>
            <a:lvl6pPr marL="2467434" indent="-224312" eaLnBrk="0" fontAlgn="base" hangingPunct="0">
              <a:spcBef>
                <a:spcPct val="30000"/>
              </a:spcBef>
              <a:spcAft>
                <a:spcPct val="0"/>
              </a:spcAft>
              <a:defRPr sz="1200">
                <a:solidFill>
                  <a:schemeClr val="tx1"/>
                </a:solidFill>
                <a:latin typeface="Arial" charset="0"/>
                <a:ea typeface="ＭＳ Ｐゴシック" pitchFamily="34" charset="-128"/>
              </a:defRPr>
            </a:lvl6pPr>
            <a:lvl7pPr marL="2916058" indent="-224312" eaLnBrk="0" fontAlgn="base" hangingPunct="0">
              <a:spcBef>
                <a:spcPct val="30000"/>
              </a:spcBef>
              <a:spcAft>
                <a:spcPct val="0"/>
              </a:spcAft>
              <a:defRPr sz="1200">
                <a:solidFill>
                  <a:schemeClr val="tx1"/>
                </a:solidFill>
                <a:latin typeface="Arial" charset="0"/>
                <a:ea typeface="ＭＳ Ｐゴシック" pitchFamily="34" charset="-128"/>
              </a:defRPr>
            </a:lvl7pPr>
            <a:lvl8pPr marL="3364683" indent="-224312" eaLnBrk="0" fontAlgn="base" hangingPunct="0">
              <a:spcBef>
                <a:spcPct val="30000"/>
              </a:spcBef>
              <a:spcAft>
                <a:spcPct val="0"/>
              </a:spcAft>
              <a:defRPr sz="1200">
                <a:solidFill>
                  <a:schemeClr val="tx1"/>
                </a:solidFill>
                <a:latin typeface="Arial" charset="0"/>
                <a:ea typeface="ＭＳ Ｐゴシック" pitchFamily="34" charset="-128"/>
              </a:defRPr>
            </a:lvl8pPr>
            <a:lvl9pPr marL="3813307" indent="-224312"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B74FBE84-D323-4ECC-BC0E-77E958BE67C8}" type="slidenum">
              <a:rPr lang="en-US" altLang="en-US" smtClean="0"/>
              <a:pPr eaLnBrk="1" hangingPunct="1">
                <a:spcBef>
                  <a:spcPct val="0"/>
                </a:spcBef>
              </a:pPr>
              <a:t>1</a:t>
            </a:fld>
            <a:endParaRPr lang="en-US" altLang="en-US" dirty="0"/>
          </a:p>
        </p:txBody>
      </p:sp>
    </p:spTree>
    <p:extLst>
      <p:ext uri="{BB962C8B-B14F-4D97-AF65-F5344CB8AC3E}">
        <p14:creationId xmlns:p14="http://schemas.microsoft.com/office/powerpoint/2010/main" val="3362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10</a:t>
            </a:fld>
            <a:endParaRPr lang="es-CO"/>
          </a:p>
        </p:txBody>
      </p:sp>
    </p:spTree>
    <p:extLst>
      <p:ext uri="{BB962C8B-B14F-4D97-AF65-F5344CB8AC3E}">
        <p14:creationId xmlns:p14="http://schemas.microsoft.com/office/powerpoint/2010/main" val="579307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11</a:t>
            </a:fld>
            <a:endParaRPr lang="es-CO"/>
          </a:p>
        </p:txBody>
      </p:sp>
    </p:spTree>
    <p:extLst>
      <p:ext uri="{BB962C8B-B14F-4D97-AF65-F5344CB8AC3E}">
        <p14:creationId xmlns:p14="http://schemas.microsoft.com/office/powerpoint/2010/main" val="174019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13</a:t>
            </a:fld>
            <a:endParaRPr lang="es-CO"/>
          </a:p>
        </p:txBody>
      </p:sp>
    </p:spTree>
    <p:extLst>
      <p:ext uri="{BB962C8B-B14F-4D97-AF65-F5344CB8AC3E}">
        <p14:creationId xmlns:p14="http://schemas.microsoft.com/office/powerpoint/2010/main" val="600557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14</a:t>
            </a:fld>
            <a:endParaRPr lang="es-CO"/>
          </a:p>
        </p:txBody>
      </p:sp>
    </p:spTree>
    <p:extLst>
      <p:ext uri="{BB962C8B-B14F-4D97-AF65-F5344CB8AC3E}">
        <p14:creationId xmlns:p14="http://schemas.microsoft.com/office/powerpoint/2010/main" val="293035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15</a:t>
            </a:fld>
            <a:endParaRPr lang="es-CO"/>
          </a:p>
        </p:txBody>
      </p:sp>
    </p:spTree>
    <p:extLst>
      <p:ext uri="{BB962C8B-B14F-4D97-AF65-F5344CB8AC3E}">
        <p14:creationId xmlns:p14="http://schemas.microsoft.com/office/powerpoint/2010/main" val="1128061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16</a:t>
            </a:fld>
            <a:endParaRPr lang="es-CO"/>
          </a:p>
        </p:txBody>
      </p:sp>
    </p:spTree>
    <p:extLst>
      <p:ext uri="{BB962C8B-B14F-4D97-AF65-F5344CB8AC3E}">
        <p14:creationId xmlns:p14="http://schemas.microsoft.com/office/powerpoint/2010/main" val="402823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17</a:t>
            </a:fld>
            <a:endParaRPr lang="es-CO"/>
          </a:p>
        </p:txBody>
      </p:sp>
    </p:spTree>
    <p:extLst>
      <p:ext uri="{BB962C8B-B14F-4D97-AF65-F5344CB8AC3E}">
        <p14:creationId xmlns:p14="http://schemas.microsoft.com/office/powerpoint/2010/main" val="345425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18</a:t>
            </a:fld>
            <a:endParaRPr lang="es-CO"/>
          </a:p>
        </p:txBody>
      </p:sp>
    </p:spTree>
    <p:extLst>
      <p:ext uri="{BB962C8B-B14F-4D97-AF65-F5344CB8AC3E}">
        <p14:creationId xmlns:p14="http://schemas.microsoft.com/office/powerpoint/2010/main" val="149174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19</a:t>
            </a:fld>
            <a:endParaRPr lang="es-CO"/>
          </a:p>
        </p:txBody>
      </p:sp>
    </p:spTree>
    <p:extLst>
      <p:ext uri="{BB962C8B-B14F-4D97-AF65-F5344CB8AC3E}">
        <p14:creationId xmlns:p14="http://schemas.microsoft.com/office/powerpoint/2010/main" val="377571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20</a:t>
            </a:fld>
            <a:endParaRPr lang="es-CO"/>
          </a:p>
        </p:txBody>
      </p:sp>
    </p:spTree>
    <p:extLst>
      <p:ext uri="{BB962C8B-B14F-4D97-AF65-F5344CB8AC3E}">
        <p14:creationId xmlns:p14="http://schemas.microsoft.com/office/powerpoint/2010/main" val="266714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A3BDC81-E13C-410C-A016-AEEB83A9E09C}" type="slidenum">
              <a:rPr lang="es-CO" smtClean="0"/>
              <a:t>2</a:t>
            </a:fld>
            <a:endParaRPr lang="es-CO" dirty="0"/>
          </a:p>
        </p:txBody>
      </p:sp>
    </p:spTree>
    <p:extLst>
      <p:ext uri="{BB962C8B-B14F-4D97-AF65-F5344CB8AC3E}">
        <p14:creationId xmlns:p14="http://schemas.microsoft.com/office/powerpoint/2010/main" val="2620301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22</a:t>
            </a:fld>
            <a:endParaRPr lang="es-CO"/>
          </a:p>
        </p:txBody>
      </p:sp>
    </p:spTree>
    <p:extLst>
      <p:ext uri="{BB962C8B-B14F-4D97-AF65-F5344CB8AC3E}">
        <p14:creationId xmlns:p14="http://schemas.microsoft.com/office/powerpoint/2010/main" val="1849246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24</a:t>
            </a:fld>
            <a:endParaRPr lang="es-CO"/>
          </a:p>
        </p:txBody>
      </p:sp>
    </p:spTree>
    <p:extLst>
      <p:ext uri="{BB962C8B-B14F-4D97-AF65-F5344CB8AC3E}">
        <p14:creationId xmlns:p14="http://schemas.microsoft.com/office/powerpoint/2010/main" val="3422580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25</a:t>
            </a:fld>
            <a:endParaRPr lang="es-CO"/>
          </a:p>
        </p:txBody>
      </p:sp>
    </p:spTree>
    <p:extLst>
      <p:ext uri="{BB962C8B-B14F-4D97-AF65-F5344CB8AC3E}">
        <p14:creationId xmlns:p14="http://schemas.microsoft.com/office/powerpoint/2010/main" val="39179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26</a:t>
            </a:fld>
            <a:endParaRPr lang="es-CO"/>
          </a:p>
        </p:txBody>
      </p:sp>
    </p:spTree>
    <p:extLst>
      <p:ext uri="{BB962C8B-B14F-4D97-AF65-F5344CB8AC3E}">
        <p14:creationId xmlns:p14="http://schemas.microsoft.com/office/powerpoint/2010/main" val="51103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5A3BDC81-E13C-410C-A016-AEEB83A9E09C}" type="slidenum">
              <a:rPr lang="es-CO" smtClean="0"/>
              <a:t>27</a:t>
            </a:fld>
            <a:endParaRPr lang="es-CO"/>
          </a:p>
        </p:txBody>
      </p:sp>
    </p:spTree>
    <p:extLst>
      <p:ext uri="{BB962C8B-B14F-4D97-AF65-F5344CB8AC3E}">
        <p14:creationId xmlns:p14="http://schemas.microsoft.com/office/powerpoint/2010/main" val="195008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3</a:t>
            </a:fld>
            <a:endParaRPr lang="es-CO"/>
          </a:p>
        </p:txBody>
      </p:sp>
    </p:spTree>
    <p:extLst>
      <p:ext uri="{BB962C8B-B14F-4D97-AF65-F5344CB8AC3E}">
        <p14:creationId xmlns:p14="http://schemas.microsoft.com/office/powerpoint/2010/main" val="390458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2400" kern="1200" dirty="0">
                <a:solidFill>
                  <a:schemeClr val="tx1"/>
                </a:solidFill>
                <a:effectLst/>
                <a:latin typeface="+mn-lt"/>
                <a:ea typeface="+mn-ea"/>
                <a:cs typeface="+mn-cs"/>
              </a:rPr>
              <a:t>Recuerde que los resultados deben compartirse con las personas y funcionarios que pueden mejorar la salud pública. Además de los socios del sistema de vigilancia, estos pueden incluir otros profesionales de salud pública, personas que toman decisiones, proveedores de atención médica y el público. </a:t>
            </a:r>
            <a:endParaRPr lang="en-US"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Una vez que haya decidido quién recibirá la información, desarrolle una forma de compartir los datos. ¿Creará un informe por escrito? ¿Realizará anuncios públicos? ¿Publicará la información en un sitio web? , puede elaborar boletines semanales, mensuales, anuarios de los diferentes eventos y según la audiencia objetivo podrá elaborar </a:t>
            </a:r>
            <a:r>
              <a:rPr lang="es-CO" sz="2400" kern="1200" dirty="0" err="1">
                <a:solidFill>
                  <a:schemeClr val="tx1"/>
                </a:solidFill>
                <a:effectLst/>
                <a:latin typeface="+mn-lt"/>
                <a:ea typeface="+mn-ea"/>
                <a:cs typeface="+mn-cs"/>
              </a:rPr>
              <a:t>brochure</a:t>
            </a:r>
            <a:r>
              <a:rPr lang="es-CO" sz="2400" kern="1200" dirty="0">
                <a:solidFill>
                  <a:schemeClr val="tx1"/>
                </a:solidFill>
                <a:effectLst/>
                <a:latin typeface="+mn-lt"/>
                <a:ea typeface="+mn-ea"/>
                <a:cs typeface="+mn-cs"/>
              </a:rPr>
              <a:t> o volantes con información específica. </a:t>
            </a:r>
            <a:endParaRPr lang="en-US" sz="2400" kern="1200" dirty="0">
              <a:solidFill>
                <a:schemeClr val="tx1"/>
              </a:solidFill>
              <a:effectLst/>
              <a:latin typeface="+mn-lt"/>
              <a:ea typeface="+mn-ea"/>
              <a:cs typeface="+mn-cs"/>
            </a:endParaRPr>
          </a:p>
          <a:p>
            <a:r>
              <a:rPr lang="es-CO" sz="2400" kern="1200" dirty="0">
                <a:solidFill>
                  <a:schemeClr val="tx1"/>
                </a:solidFill>
                <a:effectLst/>
                <a:latin typeface="+mn-lt"/>
                <a:ea typeface="+mn-ea"/>
                <a:cs typeface="+mn-cs"/>
              </a:rPr>
              <a:t>Además, considere cuándo y con qué frecuencia se compartirán los resultados.  Posiblemente, esto dependa de la naturaleza de la enfermedad y de la audiencia a la que se dirija. Por lo general, los informes se comparten de manera mensual, trimestral o anual, pero también puede tener un informe resumido semanalmente.</a:t>
            </a:r>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4</a:t>
            </a:fld>
            <a:endParaRPr lang="es-CO"/>
          </a:p>
        </p:txBody>
      </p:sp>
    </p:spTree>
    <p:extLst>
      <p:ext uri="{BB962C8B-B14F-4D97-AF65-F5344CB8AC3E}">
        <p14:creationId xmlns:p14="http://schemas.microsoft.com/office/powerpoint/2010/main" val="315092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5</a:t>
            </a:fld>
            <a:endParaRPr lang="es-CO"/>
          </a:p>
        </p:txBody>
      </p:sp>
    </p:spTree>
    <p:extLst>
      <p:ext uri="{BB962C8B-B14F-4D97-AF65-F5344CB8AC3E}">
        <p14:creationId xmlns:p14="http://schemas.microsoft.com/office/powerpoint/2010/main" val="138285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Como en todo proceso de comunicación, la notificación tiene tres componentes: la unidad que transmite (unidad proveedora de datos o unidad notificadora), la unidad que recibe (unidad de vigilancia o autoridad sanitaria) y el mecanismo de transmisión (lenguaje, medios y vías de comunicación). </a:t>
            </a:r>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6</a:t>
            </a:fld>
            <a:endParaRPr lang="es-CO"/>
          </a:p>
        </p:txBody>
      </p:sp>
    </p:spTree>
    <p:extLst>
      <p:ext uri="{BB962C8B-B14F-4D97-AF65-F5344CB8AC3E}">
        <p14:creationId xmlns:p14="http://schemas.microsoft.com/office/powerpoint/2010/main" val="3602770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7</a:t>
            </a:fld>
            <a:endParaRPr lang="es-CO"/>
          </a:p>
        </p:txBody>
      </p:sp>
    </p:spTree>
    <p:extLst>
      <p:ext uri="{BB962C8B-B14F-4D97-AF65-F5344CB8AC3E}">
        <p14:creationId xmlns:p14="http://schemas.microsoft.com/office/powerpoint/2010/main" val="3717777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8</a:t>
            </a:fld>
            <a:endParaRPr lang="es-CO"/>
          </a:p>
        </p:txBody>
      </p:sp>
    </p:spTree>
    <p:extLst>
      <p:ext uri="{BB962C8B-B14F-4D97-AF65-F5344CB8AC3E}">
        <p14:creationId xmlns:p14="http://schemas.microsoft.com/office/powerpoint/2010/main" val="1883088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 sz="2400" dirty="0">
                <a:latin typeface="Gotham Light" pitchFamily="50" charset="0"/>
              </a:rPr>
              <a:t>Es una forma de comunicación para </a:t>
            </a:r>
            <a:r>
              <a:rPr lang="es-ES" sz="2400" b="1" dirty="0">
                <a:latin typeface="Gotham Light" pitchFamily="50" charset="0"/>
              </a:rPr>
              <a:t>prepararse y responder a situaciones de riesgo </a:t>
            </a:r>
            <a:r>
              <a:rPr lang="es-ES" sz="2400" dirty="0">
                <a:latin typeface="Gotham Light" pitchFamily="50" charset="0"/>
              </a:rPr>
              <a:t>y emergencias. Es un componente fundamental e integral en la gestión del riesgo; está </a:t>
            </a:r>
            <a:r>
              <a:rPr lang="es-ES" sz="2400" b="1" dirty="0">
                <a:latin typeface="Gotham Light" pitchFamily="50" charset="0"/>
              </a:rPr>
              <a:t>enfocada en el diálogo con las poblaciones afectadas y públicos interesados</a:t>
            </a:r>
            <a:r>
              <a:rPr lang="es-ES" sz="2400" dirty="0">
                <a:latin typeface="Gotham Light" pitchFamily="50" charset="0"/>
              </a:rPr>
              <a:t>. También hace parte de las ocho capacidades básicas del Reglamento Sanitario Internacional (RSI)</a:t>
            </a:r>
          </a:p>
          <a:p>
            <a:pPr algn="just"/>
            <a:r>
              <a:rPr lang="es-ES" sz="2400" dirty="0">
                <a:latin typeface="Gotham Light" pitchFamily="50" charset="0"/>
              </a:rPr>
              <a:t>Tiene en consideración los factores políticos, sociales y económicos del momento, analiza el riesgo real y percibido a fin de seleccionar la mejor respuesta en comunicación para la seguridad de la población ante un peligro probable.</a:t>
            </a:r>
            <a:endParaRPr lang="es-PE" sz="2400">
              <a:latin typeface="Gotham Light" pitchFamily="50" charset="0"/>
            </a:endParaRPr>
          </a:p>
          <a:p>
            <a:endParaRPr lang="es-CO" sz="2400" dirty="0">
              <a:solidFill>
                <a:schemeClr val="tx1">
                  <a:lumMod val="95000"/>
                  <a:lumOff val="5000"/>
                </a:schemeClr>
              </a:solidFill>
            </a:endParaRPr>
          </a:p>
        </p:txBody>
      </p:sp>
      <p:sp>
        <p:nvSpPr>
          <p:cNvPr id="4" name="Marcador de número de diapositiva 3"/>
          <p:cNvSpPr>
            <a:spLocks noGrp="1"/>
          </p:cNvSpPr>
          <p:nvPr>
            <p:ph type="sldNum" sz="quarter" idx="10"/>
          </p:nvPr>
        </p:nvSpPr>
        <p:spPr/>
        <p:txBody>
          <a:bodyPr/>
          <a:lstStyle/>
          <a:p>
            <a:fld id="{5A3BDC81-E13C-410C-A016-AEEB83A9E09C}" type="slidenum">
              <a:rPr lang="es-CO" smtClean="0"/>
              <a:t>9</a:t>
            </a:fld>
            <a:endParaRPr lang="es-CO"/>
          </a:p>
        </p:txBody>
      </p:sp>
    </p:spTree>
    <p:extLst>
      <p:ext uri="{BB962C8B-B14F-4D97-AF65-F5344CB8AC3E}">
        <p14:creationId xmlns:p14="http://schemas.microsoft.com/office/powerpoint/2010/main" val="1698556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 y="0"/>
            <a:ext cx="9140447" cy="6858000"/>
          </a:xfrm>
          <a:prstGeom prst="rect">
            <a:avLst/>
          </a:prstGeom>
        </p:spPr>
      </p:pic>
    </p:spTree>
    <p:extLst>
      <p:ext uri="{BB962C8B-B14F-4D97-AF65-F5344CB8AC3E}">
        <p14:creationId xmlns:p14="http://schemas.microsoft.com/office/powerpoint/2010/main" val="90696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18B90-BACC-4787-BE2E-997EB7817E39}"/>
              </a:ext>
            </a:extLst>
          </p:cNvPr>
          <p:cNvSpPr>
            <a:spLocks noGrp="1"/>
          </p:cNvSpPr>
          <p:nvPr>
            <p:ph type="title"/>
          </p:nvPr>
        </p:nvSpPr>
        <p:spPr>
          <a:xfrm>
            <a:off x="630238" y="365125"/>
            <a:ext cx="78867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B3BF5A2-2123-4CA8-8847-AE2727BC731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0A10AFB-74CE-4445-9DB9-C05413854EE5}"/>
              </a:ext>
            </a:extLst>
          </p:cNvPr>
          <p:cNvSpPr>
            <a:spLocks noGrp="1"/>
          </p:cNvSpPr>
          <p:nvPr>
            <p:ph sz="half" idx="2"/>
          </p:nvPr>
        </p:nvSpPr>
        <p:spPr>
          <a:xfrm>
            <a:off x="630238" y="2505075"/>
            <a:ext cx="386873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59E896D6-4DA4-4C61-9D53-33EAF2D12A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0AFFD74-69F0-47BB-8866-014CB47ECD07}"/>
              </a:ext>
            </a:extLst>
          </p:cNvPr>
          <p:cNvSpPr>
            <a:spLocks noGrp="1"/>
          </p:cNvSpPr>
          <p:nvPr>
            <p:ph sz="quarter" idx="4"/>
          </p:nvPr>
        </p:nvSpPr>
        <p:spPr>
          <a:xfrm>
            <a:off x="4629150" y="2505075"/>
            <a:ext cx="38877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E429D538-1872-4ED0-8EC1-F816CBC1F79F}"/>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8" name="Marcador de pie de página 7">
            <a:extLst>
              <a:ext uri="{FF2B5EF4-FFF2-40B4-BE49-F238E27FC236}">
                <a16:creationId xmlns:a16="http://schemas.microsoft.com/office/drawing/2014/main" id="{F8D62995-A828-4DBF-9CA3-40F9D8386A26}"/>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8D5874A9-4A33-42D0-95A0-C76F2721084B}"/>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3719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75B8D-4EEA-4EBB-BCBA-C2C820F8D9B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CDFBEA77-FD3D-465C-8B56-13D1EB9D85EC}"/>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4" name="Marcador de pie de página 3">
            <a:extLst>
              <a:ext uri="{FF2B5EF4-FFF2-40B4-BE49-F238E27FC236}">
                <a16:creationId xmlns:a16="http://schemas.microsoft.com/office/drawing/2014/main" id="{8EA2E3AE-EDC9-4150-ACEA-162407BB37C3}"/>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02162E9B-3A83-4BDA-B0DA-D439DCC5A695}"/>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73347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78B8589-52E9-40E8-917A-52707ED736CE}"/>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3" name="Marcador de pie de página 2">
            <a:extLst>
              <a:ext uri="{FF2B5EF4-FFF2-40B4-BE49-F238E27FC236}">
                <a16:creationId xmlns:a16="http://schemas.microsoft.com/office/drawing/2014/main" id="{3D1FE880-AA69-4113-ACD3-883BD864A2CE}"/>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E5F29ADE-11ED-4DDC-9DB7-43EC855320C8}"/>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74926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C24F-1DCC-4F8A-B4BF-D7D3D5D1C59D}"/>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736E8E-D13C-446C-822C-7717D49AC38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519786E-0DA8-47A6-A40E-3CD970CCA9E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7CB54A5-C788-4834-9067-2144D6A3B045}"/>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6" name="Marcador de pie de página 5">
            <a:extLst>
              <a:ext uri="{FF2B5EF4-FFF2-40B4-BE49-F238E27FC236}">
                <a16:creationId xmlns:a16="http://schemas.microsoft.com/office/drawing/2014/main" id="{BDF7416F-468A-4532-B263-288EB02C946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1EE1A590-5DB5-44B9-9C8A-95D44A0CF9C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621452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20748-4ABA-4406-A6E8-C0C6C2729006}"/>
              </a:ext>
            </a:extLst>
          </p:cNvPr>
          <p:cNvSpPr>
            <a:spLocks noGrp="1"/>
          </p:cNvSpPr>
          <p:nvPr>
            <p:ph type="title"/>
          </p:nvPr>
        </p:nvSpPr>
        <p:spPr>
          <a:xfrm>
            <a:off x="630238" y="457200"/>
            <a:ext cx="2949575"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1A7CC590-85A5-4411-B09B-A5CB4AC0BEB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E68107BA-5C0C-4949-B4C8-73EBA1FCA4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F9B431A-5624-4A6A-8A8C-D335E88C1426}"/>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6" name="Marcador de pie de página 5">
            <a:extLst>
              <a:ext uri="{FF2B5EF4-FFF2-40B4-BE49-F238E27FC236}">
                <a16:creationId xmlns:a16="http://schemas.microsoft.com/office/drawing/2014/main" id="{F0F7FBC7-9516-4A3D-B556-EFC256C3EB2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AE1A4589-028C-4E01-B793-C4D06D50A461}"/>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68340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19737A-27A3-4CAD-82C2-625DAAC9D96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523B8EF-48E9-42B3-9447-13D46993394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FD29D0B-A254-4469-BF3D-2122F9C72DCE}"/>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BB9A32BE-6B0A-424D-A135-48366D37FDE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EC4F62C-E10B-4D93-BCA6-09AE2319ABB6}"/>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83533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971C06-31F5-479B-9C8E-CFF41ED30E2D}"/>
              </a:ext>
            </a:extLst>
          </p:cNvPr>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5CEAE99-6E9B-4241-A2D8-35263CDA4978}"/>
              </a:ext>
            </a:extLst>
          </p:cNvPr>
          <p:cNvSpPr>
            <a:spLocks noGrp="1"/>
          </p:cNvSpPr>
          <p:nvPr>
            <p:ph type="body" orient="vert" idx="1"/>
          </p:nvPr>
        </p:nvSpPr>
        <p:spPr>
          <a:xfrm>
            <a:off x="628650" y="365125"/>
            <a:ext cx="57626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46B8662-4B17-4DCC-B630-8E56B24057B9}"/>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88725961-B69F-4681-90FE-AF459A4EA3F8}"/>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DB00A0-AADB-4537-8A1F-02C7E36FBC47}"/>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573557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a:xfrm>
            <a:off x="5791200" y="0"/>
            <a:ext cx="3352800" cy="1373188"/>
          </a:xfrm>
          <a:prstGeom prst="rect">
            <a:avLst/>
          </a:prstGeom>
          <a:solidFill>
            <a:schemeClr val="bg1"/>
          </a:solidFill>
          <a:ln>
            <a:noFill/>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dirty="0"/>
          </a:p>
        </p:txBody>
      </p:sp>
      <p:sp>
        <p:nvSpPr>
          <p:cNvPr id="13" name="TextBox 12"/>
          <p:cNvSpPr txBox="1"/>
          <p:nvPr userDrawn="1"/>
        </p:nvSpPr>
        <p:spPr>
          <a:xfrm>
            <a:off x="152400" y="152400"/>
            <a:ext cx="8884096" cy="954107"/>
          </a:xfrm>
          <a:prstGeom prst="rect">
            <a:avLst/>
          </a:prstGeom>
          <a:noFill/>
        </p:spPr>
        <p:txBody>
          <a:bodyPr wrap="square" rtlCol="0">
            <a:spAutoFit/>
          </a:bodyPr>
          <a:lstStyle/>
          <a:p>
            <a:r>
              <a:rPr lang="es-CO" sz="2800" i="1" noProof="0" dirty="0">
                <a:solidFill>
                  <a:prstClr val="white"/>
                </a:solidFill>
                <a:latin typeface="Franklin Gothic Medium" pitchFamily="34" charset="0"/>
                <a:cs typeface="Times New Roman" pitchFamily="18" charset="0"/>
              </a:rPr>
              <a:t>Programa de entrenamiento en epidemiología de campo — Frontline</a:t>
            </a:r>
          </a:p>
        </p:txBody>
      </p:sp>
    </p:spTree>
    <p:extLst>
      <p:ext uri="{BB962C8B-B14F-4D97-AF65-F5344CB8AC3E}">
        <p14:creationId xmlns:p14="http://schemas.microsoft.com/office/powerpoint/2010/main" val="37002186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6307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724"/>
          <a:stretch/>
        </p:blipFill>
        <p:spPr>
          <a:xfrm>
            <a:off x="1777" y="0"/>
            <a:ext cx="9140447" cy="58482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977462" y="2419351"/>
            <a:ext cx="7598980" cy="1552575"/>
          </a:xfrm>
          <a:prstGeom prst="rect">
            <a:avLst/>
          </a:prstGeom>
        </p:spPr>
        <p:txBody>
          <a:bodyPr>
            <a:normAutofit/>
          </a:bodyPr>
          <a:lstStyle>
            <a:lvl1pPr>
              <a:defRPr sz="3000" b="1" spc="-113">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977504" y="4445057"/>
            <a:ext cx="7598569" cy="386666"/>
          </a:xfrm>
          <a:prstGeom prst="rect">
            <a:avLst/>
          </a:prstGeom>
        </p:spPr>
        <p:txBody>
          <a:bodyPr>
            <a:normAutofit/>
          </a:bodyPr>
          <a:lstStyle>
            <a:lvl1pPr marL="0" indent="0" algn="l">
              <a:buNone/>
              <a:defRPr sz="1800" b="1">
                <a:latin typeface="Helvetica" pitchFamily="2" charset="0"/>
              </a:defRPr>
            </a:lvl1pPr>
            <a:lvl3pPr marL="6858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977462" y="4872531"/>
            <a:ext cx="7598569" cy="386666"/>
          </a:xfrm>
          <a:prstGeom prst="rect">
            <a:avLst/>
          </a:prstGeom>
        </p:spPr>
        <p:txBody>
          <a:bodyPr>
            <a:normAutofit/>
          </a:bodyPr>
          <a:lstStyle>
            <a:lvl1pPr marL="0" indent="0">
              <a:buNone/>
              <a:defRPr sz="1500" b="1">
                <a:latin typeface="Helvetica" pitchFamily="2" charset="0"/>
              </a:defRPr>
            </a:lvl1pPr>
            <a:lvl3pPr marL="6858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977461" y="5302962"/>
            <a:ext cx="7598569" cy="386666"/>
          </a:xfrm>
          <a:prstGeom prst="rect">
            <a:avLst/>
          </a:prstGeom>
        </p:spPr>
        <p:txBody>
          <a:bodyPr>
            <a:normAutofit/>
          </a:bodyPr>
          <a:lstStyle>
            <a:lvl1pPr marL="0" indent="0">
              <a:buNone/>
              <a:defRPr sz="1500" b="0">
                <a:latin typeface="Helvetica" pitchFamily="2" charset="0"/>
              </a:defRPr>
            </a:lvl1pPr>
            <a:lvl3pPr marL="685800" indent="0">
              <a:buNone/>
              <a:defRPr/>
            </a:lvl3pPr>
          </a:lstStyle>
          <a:p>
            <a:pPr lvl="0"/>
            <a:r>
              <a:rPr lang="es-ES" dirty="0"/>
              <a:t>Dependencia</a:t>
            </a:r>
          </a:p>
        </p:txBody>
      </p:sp>
      <p:pic>
        <p:nvPicPr>
          <p:cNvPr id="2" name="Imagen 1">
            <a:extLst>
              <a:ext uri="{FF2B5EF4-FFF2-40B4-BE49-F238E27FC236}">
                <a16:creationId xmlns:a16="http://schemas.microsoft.com/office/drawing/2014/main" id="{4F330B9B-E8DE-4BD0-8A46-D1D5548B24B6}"/>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36906" y="5482277"/>
            <a:ext cx="1536110" cy="1302300"/>
          </a:xfrm>
          <a:prstGeom prst="rect">
            <a:avLst/>
          </a:prstGeom>
          <a:noFill/>
          <a:ln>
            <a:noFill/>
          </a:ln>
        </p:spPr>
      </p:pic>
      <p:pic>
        <p:nvPicPr>
          <p:cNvPr id="4" name="Imagen 3" descr="Imagen que contiene firmar, reloj&#10;&#10;Descripción generada automáticamente">
            <a:extLst>
              <a:ext uri="{FF2B5EF4-FFF2-40B4-BE49-F238E27FC236}">
                <a16:creationId xmlns:a16="http://schemas.microsoft.com/office/drawing/2014/main" id="{5A628244-489D-48A9-9DDE-E264F5EBE4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2289"/>
            <a:ext cx="1402758" cy="1398828"/>
          </a:xfrm>
          <a:prstGeom prst="rect">
            <a:avLst/>
          </a:prstGeom>
        </p:spPr>
      </p:pic>
    </p:spTree>
    <p:extLst>
      <p:ext uri="{BB962C8B-B14F-4D97-AF65-F5344CB8AC3E}">
        <p14:creationId xmlns:p14="http://schemas.microsoft.com/office/powerpoint/2010/main" val="419942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907" b="16220"/>
          <a:stretch/>
        </p:blipFill>
        <p:spPr>
          <a:xfrm>
            <a:off x="0" y="0"/>
            <a:ext cx="6955200" cy="57456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492918" y="1266825"/>
            <a:ext cx="8086725" cy="957263"/>
          </a:xfrm>
          <a:prstGeom prst="rect">
            <a:avLst/>
          </a:prstGeom>
        </p:spPr>
        <p:txBody>
          <a:bodyPr>
            <a:normAutofit/>
          </a:bodyPr>
          <a:lstStyle>
            <a:lvl1pPr>
              <a:defRPr sz="2625"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492919" y="2524126"/>
            <a:ext cx="8086725" cy="3067049"/>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Imagen 7">
            <a:extLst>
              <a:ext uri="{FF2B5EF4-FFF2-40B4-BE49-F238E27FC236}">
                <a16:creationId xmlns:a16="http://schemas.microsoft.com/office/drawing/2014/main" id="{921A5622-5A27-48F9-A301-416A58991FF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13" name="Imagen 12" descr="Imagen que contiene firmar, reloj&#10;&#10;Descripción generada automáticamente">
            <a:extLst>
              <a:ext uri="{FF2B5EF4-FFF2-40B4-BE49-F238E27FC236}">
                <a16:creationId xmlns:a16="http://schemas.microsoft.com/office/drawing/2014/main" id="{D2677D9A-29C7-42A5-B9AA-1CC6CEE7370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7795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057" b="16250"/>
          <a:stretch/>
        </p:blipFill>
        <p:spPr>
          <a:xfrm>
            <a:off x="0" y="0"/>
            <a:ext cx="8769601" cy="5743575"/>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492919" y="390525"/>
            <a:ext cx="8086725" cy="400050"/>
          </a:xfrm>
          <a:prstGeom prst="rect">
            <a:avLst/>
          </a:prstGeom>
        </p:spPr>
        <p:txBody>
          <a:bodyPr>
            <a:normAutofit/>
          </a:bodyPr>
          <a:lstStyle>
            <a:lvl1pPr>
              <a:defRPr sz="18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492919" y="1114425"/>
            <a:ext cx="8086725" cy="4538385"/>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6" name="Imagen 5">
            <a:extLst>
              <a:ext uri="{FF2B5EF4-FFF2-40B4-BE49-F238E27FC236}">
                <a16:creationId xmlns:a16="http://schemas.microsoft.com/office/drawing/2014/main" id="{6D9A2C87-DEB0-4308-94F5-28D7340E753C}"/>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70835" y="5978829"/>
            <a:ext cx="831600" cy="820287"/>
          </a:xfrm>
          <a:prstGeom prst="rect">
            <a:avLst/>
          </a:prstGeom>
          <a:noFill/>
          <a:ln>
            <a:noFill/>
          </a:ln>
        </p:spPr>
      </p:pic>
      <p:pic>
        <p:nvPicPr>
          <p:cNvPr id="5" name="Imagen 4" descr="Imagen que contiene firmar, reloj&#10;&#10;Descripción generada automáticamente">
            <a:extLst>
              <a:ext uri="{FF2B5EF4-FFF2-40B4-BE49-F238E27FC236}">
                <a16:creationId xmlns:a16="http://schemas.microsoft.com/office/drawing/2014/main" id="{612BA424-792E-402A-BB1B-39B37B0E81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917442"/>
            <a:ext cx="943200" cy="940557"/>
          </a:xfrm>
          <a:prstGeom prst="rect">
            <a:avLst/>
          </a:prstGeom>
        </p:spPr>
      </p:pic>
    </p:spTree>
    <p:extLst>
      <p:ext uri="{BB962C8B-B14F-4D97-AF65-F5344CB8AC3E}">
        <p14:creationId xmlns:p14="http://schemas.microsoft.com/office/powerpoint/2010/main" val="285609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3" y="0"/>
            <a:ext cx="9140447"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843498" y="3400097"/>
            <a:ext cx="7598569" cy="386666"/>
          </a:xfrm>
          <a:prstGeom prst="rect">
            <a:avLst/>
          </a:prstGeom>
        </p:spPr>
        <p:txBody>
          <a:bodyPr>
            <a:normAutofit/>
          </a:bodyPr>
          <a:lstStyle>
            <a:lvl1pPr marL="0" indent="0" algn="ctr">
              <a:buNone/>
              <a:defRPr sz="1800" b="1">
                <a:latin typeface="Helvetica" pitchFamily="2" charset="0"/>
              </a:defRPr>
            </a:lvl1pPr>
            <a:lvl3pPr marL="6858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843456" y="3827571"/>
            <a:ext cx="7598569" cy="386666"/>
          </a:xfrm>
          <a:prstGeom prst="rect">
            <a:avLst/>
          </a:prstGeom>
        </p:spPr>
        <p:txBody>
          <a:bodyPr>
            <a:normAutofit/>
          </a:bodyPr>
          <a:lstStyle>
            <a:lvl1pPr marL="0" indent="0" algn="ctr">
              <a:buNone/>
              <a:defRPr sz="1500" b="1">
                <a:latin typeface="Helvetica" pitchFamily="2" charset="0"/>
              </a:defRPr>
            </a:lvl1pPr>
            <a:lvl3pPr marL="6858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843455" y="4258002"/>
            <a:ext cx="7598569" cy="386666"/>
          </a:xfrm>
          <a:prstGeom prst="rect">
            <a:avLst/>
          </a:prstGeom>
        </p:spPr>
        <p:txBody>
          <a:bodyPr>
            <a:normAutofit/>
          </a:bodyPr>
          <a:lstStyle>
            <a:lvl1pPr marL="0" indent="0" algn="ctr">
              <a:buNone/>
              <a:defRPr sz="1500" b="0">
                <a:latin typeface="Helvetica" pitchFamily="2" charset="0"/>
              </a:defRPr>
            </a:lvl1pPr>
            <a:lvl3pPr marL="685800" indent="0">
              <a:buNone/>
              <a:defRPr/>
            </a:lvl3pPr>
          </a:lstStyle>
          <a:p>
            <a:pPr lvl="0"/>
            <a:r>
              <a:rPr lang="es-ES" dirty="0"/>
              <a:t>Dependencia</a:t>
            </a:r>
          </a:p>
        </p:txBody>
      </p:sp>
      <p:pic>
        <p:nvPicPr>
          <p:cNvPr id="8" name="Imagen 7" descr="Imagen que contiene firmar, reloj&#10;&#10;Descripción generada automáticamente">
            <a:extLst>
              <a:ext uri="{FF2B5EF4-FFF2-40B4-BE49-F238E27FC236}">
                <a16:creationId xmlns:a16="http://schemas.microsoft.com/office/drawing/2014/main" id="{C2DF1230-8D0A-4321-9A85-D7B26D216F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5" y="5478971"/>
            <a:ext cx="1396800" cy="1392884"/>
          </a:xfrm>
          <a:prstGeom prst="rect">
            <a:avLst/>
          </a:prstGeom>
        </p:spPr>
      </p:pic>
      <p:pic>
        <p:nvPicPr>
          <p:cNvPr id="10" name="Imagen 9">
            <a:extLst>
              <a:ext uri="{FF2B5EF4-FFF2-40B4-BE49-F238E27FC236}">
                <a16:creationId xmlns:a16="http://schemas.microsoft.com/office/drawing/2014/main" id="{D9BC710E-1CA4-43D9-AB9C-654DDC257F77}"/>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82945" y="5599081"/>
            <a:ext cx="1285200" cy="1152664"/>
          </a:xfrm>
          <a:prstGeom prst="rect">
            <a:avLst/>
          </a:prstGeom>
          <a:noFill/>
          <a:ln>
            <a:noFill/>
          </a:ln>
        </p:spPr>
      </p:pic>
      <p:pic>
        <p:nvPicPr>
          <p:cNvPr id="14" name="Imagen 13">
            <a:extLst>
              <a:ext uri="{FF2B5EF4-FFF2-40B4-BE49-F238E27FC236}">
                <a16:creationId xmlns:a16="http://schemas.microsoft.com/office/drawing/2014/main" id="{D8FFC093-7674-4181-AC86-D26D8D3E5167}"/>
              </a:ext>
            </a:extLst>
          </p:cNvPr>
          <p:cNvPicPr>
            <a:picLocks noChangeAspect="1"/>
          </p:cNvPicPr>
          <p:nvPr userDrawn="1"/>
        </p:nvPicPr>
        <p:blipFill>
          <a:blip r:embed="rId5"/>
          <a:stretch>
            <a:fillRect/>
          </a:stretch>
        </p:blipFill>
        <p:spPr>
          <a:xfrm>
            <a:off x="3657158" y="631800"/>
            <a:ext cx="1829683" cy="1823460"/>
          </a:xfrm>
          <a:prstGeom prst="rect">
            <a:avLst/>
          </a:prstGeom>
        </p:spPr>
      </p:pic>
      <p:sp>
        <p:nvSpPr>
          <p:cNvPr id="15" name="Rectángulo 14">
            <a:extLst>
              <a:ext uri="{FF2B5EF4-FFF2-40B4-BE49-F238E27FC236}">
                <a16:creationId xmlns:a16="http://schemas.microsoft.com/office/drawing/2014/main" id="{E1EA3DF3-757E-4FDA-A295-30FFE4727884}"/>
              </a:ext>
            </a:extLst>
          </p:cNvPr>
          <p:cNvSpPr/>
          <p:nvPr userDrawn="1"/>
        </p:nvSpPr>
        <p:spPr>
          <a:xfrm>
            <a:off x="6235200" y="329400"/>
            <a:ext cx="2721600" cy="854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56019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787CB-80B4-4549-902E-64D80591B051}"/>
              </a:ext>
            </a:extLst>
          </p:cNvPr>
          <p:cNvSpPr>
            <a:spLocks noGrp="1"/>
          </p:cNvSpPr>
          <p:nvPr>
            <p:ph type="ctrTitle"/>
          </p:nvPr>
        </p:nvSpPr>
        <p:spPr>
          <a:xfrm>
            <a:off x="1143000" y="1122363"/>
            <a:ext cx="6858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0321D64-CC70-483F-B720-729D0FCEB54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B583558A-A4CB-4836-9F80-26E38CA1803C}"/>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D7685A0F-ECB1-4FF9-8694-2DA5F20A9D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B7FE4D5-076C-4CEA-91AA-178FED9F0E1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383911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20FB4-BAFC-411B-B5EB-AE387FE125A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048D581-8E56-42AB-90EC-F261569CB91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CF2FB8D-47EF-4ECE-9777-64F7E0EBF6F7}"/>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4281B0EB-497F-4C79-BE68-7CE36A785D9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29C119A-4F07-4F4B-8E6A-B41590CD80CD}"/>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183388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7EA652-C51D-4214-B426-88B5BD1A1E3A}"/>
              </a:ext>
            </a:extLst>
          </p:cNvPr>
          <p:cNvSpPr>
            <a:spLocks noGrp="1"/>
          </p:cNvSpPr>
          <p:nvPr>
            <p:ph type="title"/>
          </p:nvPr>
        </p:nvSpPr>
        <p:spPr>
          <a:xfrm>
            <a:off x="623888" y="1709738"/>
            <a:ext cx="78867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ABA71E1-49C1-4F49-AB4F-3A378C6C538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2C2659-D919-496B-B69E-2607C3D2C7F6}"/>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7AE16BB3-1DDC-44F4-96B3-8A90DB70C5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45F45F1-072E-4419-B936-66B063660D29}"/>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753412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5FBFD1-9EC9-485C-9299-671BFFD6C19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3A2D87-A5F0-4469-A40F-BFB8FE032C6B}"/>
              </a:ext>
            </a:extLst>
          </p:cNvPr>
          <p:cNvSpPr>
            <a:spLocks noGrp="1"/>
          </p:cNvSpPr>
          <p:nvPr>
            <p:ph sz="half" idx="1"/>
          </p:nvPr>
        </p:nvSpPr>
        <p:spPr>
          <a:xfrm>
            <a:off x="62865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081D606-15CF-4CFE-B4F4-2F6B0D4093D4}"/>
              </a:ext>
            </a:extLst>
          </p:cNvPr>
          <p:cNvSpPr>
            <a:spLocks noGrp="1"/>
          </p:cNvSpPr>
          <p:nvPr>
            <p:ph sz="half" idx="2"/>
          </p:nvPr>
        </p:nvSpPr>
        <p:spPr>
          <a:xfrm>
            <a:off x="4648200" y="1825625"/>
            <a:ext cx="386715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B531B67-4C9E-4DF4-9353-B12D881A9ABC}"/>
              </a:ext>
            </a:extLst>
          </p:cNvPr>
          <p:cNvSpPr>
            <a:spLocks noGrp="1"/>
          </p:cNvSpPr>
          <p:nvPr>
            <p:ph type="dt" sz="half" idx="10"/>
          </p:nvPr>
        </p:nvSpPr>
        <p:spPr/>
        <p:txBody>
          <a:bodyPr/>
          <a:lstStyle/>
          <a:p>
            <a:fld id="{3D91F165-2D30-4C1E-8E58-D84726141767}" type="datetimeFigureOut">
              <a:rPr lang="es-CO" smtClean="0"/>
              <a:t>11/12/2020</a:t>
            </a:fld>
            <a:endParaRPr lang="es-CO"/>
          </a:p>
        </p:txBody>
      </p:sp>
      <p:sp>
        <p:nvSpPr>
          <p:cNvPr id="6" name="Marcador de pie de página 5">
            <a:extLst>
              <a:ext uri="{FF2B5EF4-FFF2-40B4-BE49-F238E27FC236}">
                <a16:creationId xmlns:a16="http://schemas.microsoft.com/office/drawing/2014/main" id="{A6D06F20-8776-44E6-B0EF-CAD716B131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C08D18-682C-4A6A-9981-CE7AE52A5753}"/>
              </a:ext>
            </a:extLst>
          </p:cNvPr>
          <p:cNvSpPr>
            <a:spLocks noGrp="1"/>
          </p:cNvSpPr>
          <p:nvPr>
            <p:ph type="sldNum" sz="quarter" idx="12"/>
          </p:nvPr>
        </p:nvSpPr>
        <p:spPr/>
        <p:txBody>
          <a:bodyPr/>
          <a:lstStyle/>
          <a:p>
            <a:fld id="{985D9F01-9918-42BF-825A-AD644E7B5F3B}" type="slidenum">
              <a:rPr lang="es-CO" smtClean="0"/>
              <a:t>‹Nº›</a:t>
            </a:fld>
            <a:endParaRPr lang="es-CO"/>
          </a:p>
        </p:txBody>
      </p:sp>
    </p:spTree>
    <p:extLst>
      <p:ext uri="{BB962C8B-B14F-4D97-AF65-F5344CB8AC3E}">
        <p14:creationId xmlns:p14="http://schemas.microsoft.com/office/powerpoint/2010/main" val="212729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002970C-C89D-4F8F-B9FF-0C4617EF731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9112751-1B72-486C-8FD3-192AA92242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C60C96-9B0F-444E-868D-9887FA6159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1F165-2D30-4C1E-8E58-D84726141767}" type="datetimeFigureOut">
              <a:rPr lang="es-CO" smtClean="0"/>
              <a:t>11/12/2020</a:t>
            </a:fld>
            <a:endParaRPr lang="es-CO"/>
          </a:p>
        </p:txBody>
      </p:sp>
      <p:sp>
        <p:nvSpPr>
          <p:cNvPr id="5" name="Marcador de pie de página 4">
            <a:extLst>
              <a:ext uri="{FF2B5EF4-FFF2-40B4-BE49-F238E27FC236}">
                <a16:creationId xmlns:a16="http://schemas.microsoft.com/office/drawing/2014/main" id="{20FDF5F6-3F3B-4AFF-A3C7-70076A6A4C0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A515EFA-BE55-4813-98B5-163CAA12A4A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5D9F01-9918-42BF-825A-AD644E7B5F3B}" type="slidenum">
              <a:rPr lang="es-CO" smtClean="0"/>
              <a:t>‹Nº›</a:t>
            </a:fld>
            <a:endParaRPr lang="es-CO"/>
          </a:p>
        </p:txBody>
      </p:sp>
    </p:spTree>
    <p:extLst>
      <p:ext uri="{BB962C8B-B14F-4D97-AF65-F5344CB8AC3E}">
        <p14:creationId xmlns:p14="http://schemas.microsoft.com/office/powerpoint/2010/main" val="10501762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3" r:id="rId17"/>
    <p:sldLayoutId id="214748368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liberacionahora.wordpress.com/2012/07/23/comunicacion-libre-por-la-transmision-de-informacion-veraz-e-independiente-libre-de-la-manipulacion-y-censura-oficial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 y="4230703"/>
            <a:ext cx="9144000" cy="989127"/>
          </a:xfrm>
        </p:spPr>
        <p:txBody>
          <a:bodyPr>
            <a:normAutofit/>
          </a:bodyPr>
          <a:lstStyle/>
          <a:p>
            <a:pPr algn="ctr">
              <a:defRPr b="0" i="0"/>
            </a:pPr>
            <a:r>
              <a:rPr lang="es-ES" altLang="en-US" sz="2800" dirty="0">
                <a:latin typeface="Gotham Light" pitchFamily="50" charset="0"/>
                <a:ea typeface="Tahoma" panose="020B0604030504040204" pitchFamily="34" charset="0"/>
                <a:cs typeface="Tahoma" panose="020B0604030504040204" pitchFamily="34" charset="0"/>
              </a:rPr>
              <a:t>Comunicación para la vigilancia en salud pública</a:t>
            </a:r>
            <a:endParaRPr lang="x-none" altLang="en-US" sz="2800" b="1" dirty="0">
              <a:latin typeface="Gotham Light" pitchFamily="50" charset="0"/>
              <a:ea typeface="Tahoma" panose="020B0604030504040204" pitchFamily="34" charset="0"/>
              <a:cs typeface="Tahoma" panose="020B0604030504040204" pitchFamily="34" charset="0"/>
            </a:endParaRPr>
          </a:p>
        </p:txBody>
      </p:sp>
      <p:sp>
        <p:nvSpPr>
          <p:cNvPr id="4" name="Marcador de contenido 3">
            <a:extLst>
              <a:ext uri="{FF2B5EF4-FFF2-40B4-BE49-F238E27FC236}">
                <a16:creationId xmlns:a16="http://schemas.microsoft.com/office/drawing/2014/main" id="{F953EC76-E174-4D64-B684-56B6CF0CB3D2}"/>
              </a:ext>
            </a:extLst>
          </p:cNvPr>
          <p:cNvSpPr>
            <a:spLocks noGrp="1"/>
          </p:cNvSpPr>
          <p:nvPr>
            <p:ph sz="quarter" idx="12"/>
          </p:nvPr>
        </p:nvSpPr>
        <p:spPr>
          <a:xfrm>
            <a:off x="1" y="5117394"/>
            <a:ext cx="9143999" cy="386666"/>
          </a:xfrm>
        </p:spPr>
        <p:txBody>
          <a:bodyPr>
            <a:normAutofit/>
          </a:bodyPr>
          <a:lstStyle/>
          <a:p>
            <a:pPr algn="ctr"/>
            <a:r>
              <a:rPr lang="es-CO" sz="1600" dirty="0">
                <a:latin typeface="Gotham Light" pitchFamily="50" charset="0"/>
              </a:rPr>
              <a:t>Dirección de Vigilancia y Análisis del Riesgo en Salud Pública</a:t>
            </a:r>
          </a:p>
        </p:txBody>
      </p:sp>
      <p:sp>
        <p:nvSpPr>
          <p:cNvPr id="15" name="CuadroTexto 14">
            <a:extLst>
              <a:ext uri="{FF2B5EF4-FFF2-40B4-BE49-F238E27FC236}">
                <a16:creationId xmlns:a16="http://schemas.microsoft.com/office/drawing/2014/main" id="{06FC9E79-3DE5-430C-819C-C2C004CD1363}"/>
              </a:ext>
            </a:extLst>
          </p:cNvPr>
          <p:cNvSpPr txBox="1"/>
          <p:nvPr/>
        </p:nvSpPr>
        <p:spPr>
          <a:xfrm>
            <a:off x="1" y="2385480"/>
            <a:ext cx="9143999" cy="1200329"/>
          </a:xfrm>
          <a:prstGeom prst="rect">
            <a:avLst/>
          </a:prstGeom>
          <a:noFill/>
        </p:spPr>
        <p:txBody>
          <a:bodyPr wrap="square">
            <a:spAutoFit/>
          </a:bodyPr>
          <a:lstStyle/>
          <a:p>
            <a:pPr algn="ctr"/>
            <a:r>
              <a:rPr lang="es-CO" sz="3600" dirty="0">
                <a:solidFill>
                  <a:srgbClr val="C00000"/>
                </a:solidFill>
                <a:effectLst>
                  <a:outerShdw blurRad="38100" dist="38100" dir="2700000" algn="tl">
                    <a:srgbClr val="000000">
                      <a:alpha val="43137"/>
                    </a:srgbClr>
                  </a:outerShdw>
                </a:effectLst>
                <a:latin typeface="Gotham Black" pitchFamily="50" charset="0"/>
                <a:ea typeface="Tahoma" panose="020B0604030504040204" pitchFamily="34" charset="0"/>
                <a:cs typeface="Tahoma" panose="020B0604030504040204" pitchFamily="34" charset="0"/>
              </a:rPr>
              <a:t>Programa de entrenamiento en</a:t>
            </a:r>
            <a:r>
              <a:rPr kumimoji="0" lang="es-CO" sz="36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Gotham Black" pitchFamily="50" charset="0"/>
                <a:ea typeface="Tahoma" panose="020B0604030504040204" pitchFamily="34" charset="0"/>
                <a:cs typeface="Tahoma" panose="020B0604030504040204" pitchFamily="34" charset="0"/>
              </a:rPr>
              <a:t> epidemiología de campo </a:t>
            </a:r>
          </a:p>
        </p:txBody>
      </p:sp>
    </p:spTree>
    <p:extLst>
      <p:ext uri="{BB962C8B-B14F-4D97-AF65-F5344CB8AC3E}">
        <p14:creationId xmlns:p14="http://schemas.microsoft.com/office/powerpoint/2010/main" val="114257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32333" y="273843"/>
            <a:ext cx="7468341"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Comunicación de riesgos en salud pública</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09C3420D-543E-4D70-9DC9-DA462771843B}"/>
              </a:ext>
            </a:extLst>
          </p:cNvPr>
          <p:cNvSpPr>
            <a:spLocks noGrp="1"/>
          </p:cNvSpPr>
          <p:nvPr>
            <p:ph sz="quarter" idx="10"/>
          </p:nvPr>
        </p:nvSpPr>
        <p:spPr/>
        <p:txBody>
          <a:bodyPr>
            <a:noAutofit/>
          </a:bodyPr>
          <a:lstStyle/>
          <a:p>
            <a:pPr algn="just">
              <a:lnSpc>
                <a:spcPct val="100000"/>
              </a:lnSpc>
              <a:spcBef>
                <a:spcPts val="0"/>
              </a:spcBef>
            </a:pPr>
            <a:r>
              <a:rPr lang="es-ES" sz="1800" b="1" dirty="0">
                <a:latin typeface="Gotham Light" pitchFamily="50" charset="0"/>
              </a:rPr>
              <a:t>Ayuda</a:t>
            </a:r>
            <a:r>
              <a:rPr lang="es-ES" sz="1800" dirty="0">
                <a:latin typeface="Gotham Light" pitchFamily="50" charset="0"/>
              </a:rPr>
              <a:t> a las poblaciones en riesgo a tomar decisiones fundamentadas.</a:t>
            </a:r>
          </a:p>
          <a:p>
            <a:pPr algn="just">
              <a:lnSpc>
                <a:spcPct val="100000"/>
              </a:lnSpc>
              <a:spcBef>
                <a:spcPts val="0"/>
              </a:spcBef>
            </a:pPr>
            <a:endParaRPr lang="es-ES" sz="1800" dirty="0">
              <a:latin typeface="Gotham Light" pitchFamily="50" charset="0"/>
            </a:endParaRPr>
          </a:p>
          <a:p>
            <a:pPr algn="just">
              <a:lnSpc>
                <a:spcPct val="100000"/>
              </a:lnSpc>
              <a:spcBef>
                <a:spcPts val="0"/>
              </a:spcBef>
            </a:pPr>
            <a:r>
              <a:rPr lang="es-ES" sz="1800" b="1" dirty="0">
                <a:latin typeface="Gotham Light" pitchFamily="50" charset="0"/>
              </a:rPr>
              <a:t>Fomenta</a:t>
            </a:r>
            <a:r>
              <a:rPr lang="es-ES" sz="1800" dirty="0">
                <a:latin typeface="Gotham Light" pitchFamily="50" charset="0"/>
              </a:rPr>
              <a:t> los comportamientos protectores.</a:t>
            </a:r>
          </a:p>
          <a:p>
            <a:pPr marL="0" indent="0" algn="just">
              <a:lnSpc>
                <a:spcPct val="100000"/>
              </a:lnSpc>
              <a:spcBef>
                <a:spcPts val="0"/>
              </a:spcBef>
              <a:buNone/>
            </a:pPr>
            <a:endParaRPr lang="es-ES" sz="1800" dirty="0">
              <a:latin typeface="Gotham Light" pitchFamily="50" charset="0"/>
            </a:endParaRPr>
          </a:p>
          <a:p>
            <a:pPr algn="just">
              <a:lnSpc>
                <a:spcPct val="100000"/>
              </a:lnSpc>
              <a:spcBef>
                <a:spcPts val="0"/>
              </a:spcBef>
            </a:pPr>
            <a:r>
              <a:rPr lang="es-ES" sz="1800" b="1" dirty="0">
                <a:latin typeface="Gotham Light" pitchFamily="50" charset="0"/>
              </a:rPr>
              <a:t>Complementa</a:t>
            </a:r>
            <a:r>
              <a:rPr lang="es-ES" sz="1800" dirty="0">
                <a:latin typeface="Gotham Light" pitchFamily="50" charset="0"/>
              </a:rPr>
              <a:t> los sistemas de vigilancia existentes.</a:t>
            </a:r>
          </a:p>
          <a:p>
            <a:pPr marL="0" indent="0" algn="just">
              <a:lnSpc>
                <a:spcPct val="100000"/>
              </a:lnSpc>
              <a:spcBef>
                <a:spcPts val="0"/>
              </a:spcBef>
              <a:buNone/>
            </a:pPr>
            <a:endParaRPr lang="es-ES" sz="1800" dirty="0">
              <a:latin typeface="Gotham Light" pitchFamily="50" charset="0"/>
            </a:endParaRPr>
          </a:p>
          <a:p>
            <a:pPr algn="just">
              <a:lnSpc>
                <a:spcPct val="100000"/>
              </a:lnSpc>
              <a:spcBef>
                <a:spcPts val="0"/>
              </a:spcBef>
            </a:pPr>
            <a:r>
              <a:rPr lang="es-ES" sz="1800" b="1" dirty="0">
                <a:latin typeface="Gotham Light" pitchFamily="50" charset="0"/>
              </a:rPr>
              <a:t>Coordina </a:t>
            </a:r>
            <a:r>
              <a:rPr lang="es-ES" sz="1800" dirty="0">
                <a:latin typeface="Gotham Light" pitchFamily="50" charset="0"/>
              </a:rPr>
              <a:t>los asociados en materia de salud y de otros sectores.</a:t>
            </a:r>
          </a:p>
          <a:p>
            <a:pPr algn="just">
              <a:lnSpc>
                <a:spcPct val="100000"/>
              </a:lnSpc>
              <a:spcBef>
                <a:spcPts val="0"/>
              </a:spcBef>
            </a:pPr>
            <a:endParaRPr lang="es-ES" sz="1800" dirty="0">
              <a:latin typeface="Gotham Light" pitchFamily="50" charset="0"/>
            </a:endParaRPr>
          </a:p>
          <a:p>
            <a:pPr algn="just">
              <a:lnSpc>
                <a:spcPct val="100000"/>
              </a:lnSpc>
              <a:spcBef>
                <a:spcPts val="0"/>
              </a:spcBef>
            </a:pPr>
            <a:r>
              <a:rPr lang="es-ES" sz="1800" b="1" dirty="0">
                <a:latin typeface="Gotham Light" pitchFamily="50" charset="0"/>
              </a:rPr>
              <a:t>Reduce </a:t>
            </a:r>
            <a:r>
              <a:rPr lang="es-ES" sz="1800" dirty="0">
                <a:latin typeface="Gotham Light" pitchFamily="50" charset="0"/>
              </a:rPr>
              <a:t>al mínimo la perturbación social y económica.</a:t>
            </a:r>
          </a:p>
          <a:p>
            <a:pPr algn="just">
              <a:lnSpc>
                <a:spcPct val="100000"/>
              </a:lnSpc>
              <a:spcBef>
                <a:spcPts val="0"/>
              </a:spcBef>
            </a:pPr>
            <a:endParaRPr lang="es-ES" sz="1800" dirty="0">
              <a:latin typeface="Gotham Light" pitchFamily="50" charset="0"/>
            </a:endParaRPr>
          </a:p>
          <a:p>
            <a:pPr algn="just">
              <a:lnSpc>
                <a:spcPct val="100000"/>
              </a:lnSpc>
              <a:spcBef>
                <a:spcPts val="0"/>
              </a:spcBef>
            </a:pPr>
            <a:r>
              <a:rPr lang="es-ES" sz="1800" b="1" dirty="0">
                <a:latin typeface="Gotham Light" pitchFamily="50" charset="0"/>
              </a:rPr>
              <a:t>Crea la confianza </a:t>
            </a:r>
            <a:r>
              <a:rPr lang="es-ES" sz="1800" dirty="0">
                <a:latin typeface="Gotham Light" pitchFamily="50" charset="0"/>
              </a:rPr>
              <a:t>necesaria para prepararse ante graves amenazas de salud pública, responder a ellas y recuperarse.</a:t>
            </a:r>
          </a:p>
          <a:p>
            <a:pPr>
              <a:lnSpc>
                <a:spcPct val="100000"/>
              </a:lnSpc>
              <a:spcBef>
                <a:spcPts val="0"/>
              </a:spcBef>
            </a:pPr>
            <a:endParaRPr lang="es-PE" sz="1800" dirty="0"/>
          </a:p>
        </p:txBody>
      </p:sp>
    </p:spTree>
    <p:extLst>
      <p:ext uri="{BB962C8B-B14F-4D97-AF65-F5344CB8AC3E}">
        <p14:creationId xmlns:p14="http://schemas.microsoft.com/office/powerpoint/2010/main" val="246442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CCAC7-9552-45A0-BC5A-FFD72AD23B3B}"/>
              </a:ext>
            </a:extLst>
          </p:cNvPr>
          <p:cNvSpPr>
            <a:spLocks noGrp="1"/>
          </p:cNvSpPr>
          <p:nvPr>
            <p:ph type="title"/>
          </p:nvPr>
        </p:nvSpPr>
        <p:spPr>
          <a:xfrm>
            <a:off x="2210882" y="239826"/>
            <a:ext cx="8086725" cy="957263"/>
          </a:xfrm>
        </p:spPr>
        <p:txBody>
          <a:bodyPr>
            <a:norm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Riesgo</a:t>
            </a:r>
            <a:endParaRPr lang="es-PE" sz="2800" b="0" dirty="0">
              <a:latin typeface="Gotham Black" pitchFamily="50" charset="0"/>
            </a:endParaRPr>
          </a:p>
        </p:txBody>
      </p:sp>
      <p:sp>
        <p:nvSpPr>
          <p:cNvPr id="3" name="Marcador de contenido 2">
            <a:extLst>
              <a:ext uri="{FF2B5EF4-FFF2-40B4-BE49-F238E27FC236}">
                <a16:creationId xmlns:a16="http://schemas.microsoft.com/office/drawing/2014/main" id="{B4C9017F-13BA-4D5B-BEAC-796772F46502}"/>
              </a:ext>
            </a:extLst>
          </p:cNvPr>
          <p:cNvSpPr>
            <a:spLocks noGrp="1"/>
          </p:cNvSpPr>
          <p:nvPr>
            <p:ph sz="quarter" idx="10"/>
          </p:nvPr>
        </p:nvSpPr>
        <p:spPr>
          <a:xfrm>
            <a:off x="359229" y="2456699"/>
            <a:ext cx="8458200" cy="3067049"/>
          </a:xfrm>
        </p:spPr>
        <p:txBody>
          <a:bodyPr/>
          <a:lstStyle/>
          <a:p>
            <a:pPr algn="just"/>
            <a:r>
              <a:rPr lang="es-ES" sz="2000" dirty="0">
                <a:latin typeface="Gotham Light" pitchFamily="50" charset="0"/>
              </a:rPr>
              <a:t>La combinación de la probabilidad de que se produzca un evento y sus consecuencias negativas.</a:t>
            </a:r>
          </a:p>
          <a:p>
            <a:pPr algn="just"/>
            <a:r>
              <a:rPr lang="es-ES" sz="2000" dirty="0">
                <a:latin typeface="Gotham Light" pitchFamily="50" charset="0"/>
              </a:rPr>
              <a:t>Los factores que lo componen son la amenaza y la vulnerabilidad.</a:t>
            </a:r>
          </a:p>
          <a:p>
            <a:endParaRPr lang="es-PE" dirty="0"/>
          </a:p>
        </p:txBody>
      </p:sp>
      <p:graphicFrame>
        <p:nvGraphicFramePr>
          <p:cNvPr id="6" name="Diagrama 5">
            <a:extLst>
              <a:ext uri="{FF2B5EF4-FFF2-40B4-BE49-F238E27FC236}">
                <a16:creationId xmlns:a16="http://schemas.microsoft.com/office/drawing/2014/main" id="{FE84562F-6838-4D4A-8E88-9C0BB7585701}"/>
              </a:ext>
            </a:extLst>
          </p:cNvPr>
          <p:cNvGraphicFramePr/>
          <p:nvPr>
            <p:extLst>
              <p:ext uri="{D42A27DB-BD31-4B8C-83A1-F6EECF244321}">
                <p14:modId xmlns:p14="http://schemas.microsoft.com/office/powerpoint/2010/main" val="227821148"/>
              </p:ext>
            </p:extLst>
          </p:nvPr>
        </p:nvGraphicFramePr>
        <p:xfrm>
          <a:off x="359229" y="2759529"/>
          <a:ext cx="8458200" cy="4637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a:extLst>
              <a:ext uri="{FF2B5EF4-FFF2-40B4-BE49-F238E27FC236}">
                <a16:creationId xmlns:a16="http://schemas.microsoft.com/office/drawing/2014/main" id="{30FB3FD6-1965-4976-9C3B-67A942F8814F}"/>
              </a:ext>
            </a:extLst>
          </p:cNvPr>
          <p:cNvSpPr/>
          <p:nvPr/>
        </p:nvSpPr>
        <p:spPr>
          <a:xfrm>
            <a:off x="6396754" y="5702038"/>
            <a:ext cx="5494491" cy="1015663"/>
          </a:xfrm>
          <a:prstGeom prst="rect">
            <a:avLst/>
          </a:prstGeom>
        </p:spPr>
        <p:txBody>
          <a:bodyPr wrap="square">
            <a:spAutoFit/>
          </a:bodyPr>
          <a:lstStyle/>
          <a:p>
            <a:r>
              <a:rPr lang="es-ES" sz="1100" dirty="0">
                <a:solidFill>
                  <a:srgbClr val="000000"/>
                </a:solidFill>
                <a:latin typeface="YACkoJtKJ38 0"/>
              </a:rPr>
              <a:t> </a:t>
            </a:r>
            <a:r>
              <a:rPr lang="es-ES" sz="1200" dirty="0">
                <a:solidFill>
                  <a:srgbClr val="000000"/>
                </a:solidFill>
                <a:latin typeface="Gotham Light" pitchFamily="50" charset="0"/>
              </a:rPr>
              <a:t>Confianza</a:t>
            </a:r>
          </a:p>
          <a:p>
            <a:r>
              <a:rPr lang="es-ES" sz="1200" dirty="0">
                <a:solidFill>
                  <a:srgbClr val="000000"/>
                </a:solidFill>
                <a:latin typeface="Gotham Light" pitchFamily="50" charset="0"/>
              </a:rPr>
              <a:t> Transparencia</a:t>
            </a:r>
          </a:p>
          <a:p>
            <a:r>
              <a:rPr lang="es-ES" sz="1200" dirty="0">
                <a:solidFill>
                  <a:srgbClr val="000000"/>
                </a:solidFill>
                <a:latin typeface="Gotham Light" pitchFamily="50" charset="0"/>
              </a:rPr>
              <a:t> Anuncio temprano</a:t>
            </a:r>
          </a:p>
          <a:p>
            <a:r>
              <a:rPr lang="es-ES" sz="1200" dirty="0">
                <a:solidFill>
                  <a:srgbClr val="000000"/>
                </a:solidFill>
                <a:latin typeface="Gotham Light" pitchFamily="50" charset="0"/>
              </a:rPr>
              <a:t> Comprensión del público</a:t>
            </a:r>
          </a:p>
          <a:p>
            <a:r>
              <a:rPr lang="es-ES" sz="1200" dirty="0">
                <a:solidFill>
                  <a:srgbClr val="000000"/>
                </a:solidFill>
                <a:latin typeface="Gotham Light" pitchFamily="50" charset="0"/>
              </a:rPr>
              <a:t> Planificación</a:t>
            </a:r>
            <a:endParaRPr lang="es-ES" sz="1200" dirty="0">
              <a:solidFill>
                <a:srgbClr val="000000"/>
              </a:solidFill>
              <a:effectLst/>
              <a:latin typeface="Gotham Light" pitchFamily="50" charset="0"/>
            </a:endParaRPr>
          </a:p>
        </p:txBody>
      </p:sp>
    </p:spTree>
    <p:extLst>
      <p:ext uri="{BB962C8B-B14F-4D97-AF65-F5344CB8AC3E}">
        <p14:creationId xmlns:p14="http://schemas.microsoft.com/office/powerpoint/2010/main" val="326973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CFAE9-7071-46C3-996F-F11600022BE3}"/>
              </a:ext>
            </a:extLst>
          </p:cNvPr>
          <p:cNvSpPr>
            <a:spLocks noGrp="1"/>
          </p:cNvSpPr>
          <p:nvPr>
            <p:ph type="title"/>
          </p:nvPr>
        </p:nvSpPr>
        <p:spPr>
          <a:xfrm>
            <a:off x="1551698" y="294273"/>
            <a:ext cx="7447923" cy="400050"/>
          </a:xfrm>
        </p:spPr>
        <p:txBody>
          <a:bodyPr>
            <a:noAutofit/>
          </a:bodyPr>
          <a:lstStyle/>
          <a:p>
            <a:r>
              <a:rPr lang="es-PE" altLang="es-PE" sz="2800" b="0" dirty="0">
                <a:solidFill>
                  <a:srgbClr val="C00000"/>
                </a:solidFill>
                <a:latin typeface="Gotham Black" pitchFamily="50" charset="0"/>
                <a:ea typeface="Tahoma" panose="020B0604030504040204" pitchFamily="34" charset="0"/>
                <a:cs typeface="Tahoma" panose="020B0604030504040204" pitchFamily="34" charset="0"/>
              </a:rPr>
              <a:t>Enfoque de determinantes sociales de la salud </a:t>
            </a:r>
            <a:endParaRPr lang="es-PE" sz="2800" b="0" dirty="0">
              <a:solidFill>
                <a:srgbClr val="C00000"/>
              </a:solidFill>
              <a:latin typeface="Gotham Black" pitchFamily="50" charset="0"/>
              <a:ea typeface="Tahoma" panose="020B0604030504040204" pitchFamily="34" charset="0"/>
              <a:cs typeface="Tahoma" panose="020B0604030504040204" pitchFamily="34" charset="0"/>
            </a:endParaRPr>
          </a:p>
        </p:txBody>
      </p:sp>
      <p:pic>
        <p:nvPicPr>
          <p:cNvPr id="5122" name="Picture 2" descr="https://lh5.googleusercontent.com/W6mylAM4zFcMZB_lRoamPcE5I2wWOEzVURI--sN1idxT3Eei08LgPiql7wEkzCdQkGnQabyB_vVpGuYHq0E8aEa5C3FpRmBHCrDTJ0J1-ieEQgdFVsFYpAt7mGlQAoUsBbv9SNhwMIs">
            <a:extLst>
              <a:ext uri="{FF2B5EF4-FFF2-40B4-BE49-F238E27FC236}">
                <a16:creationId xmlns:a16="http://schemas.microsoft.com/office/drawing/2014/main" id="{CE63103B-0726-4251-82C8-AA45A058C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43" y="1355271"/>
            <a:ext cx="7048500" cy="486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49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101" descr="Familia con dos niños">
            <a:extLst>
              <a:ext uri="{FF2B5EF4-FFF2-40B4-BE49-F238E27FC236}">
                <a16:creationId xmlns:a16="http://schemas.microsoft.com/office/drawing/2014/main" id="{88711EC2-53D9-47C2-AE0E-A1E02B43183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11425"/>
            <a:ext cx="755650" cy="755650"/>
          </a:xfrm>
          <a:prstGeom prst="rect">
            <a:avLst/>
          </a:prstGeom>
        </p:spPr>
      </p:pic>
      <p:pic>
        <p:nvPicPr>
          <p:cNvPr id="1026" name="Picture 2" descr="https://lh4.googleusercontent.com/fJeaz3nVZPYstjXHWrl3VeORm8TcRPbK1xyXd46bsZCXHmJ_9zaXqJ7ywagEWPSoqbz7is_QX7hdFY4BU7H9sn5wq_mpU0uDofvHqHHV7QZeIRNfVYSQM39d72C1ZubSN8UbX7_YhCs">
            <a:extLst>
              <a:ext uri="{FF2B5EF4-FFF2-40B4-BE49-F238E27FC236}">
                <a16:creationId xmlns:a16="http://schemas.microsoft.com/office/drawing/2014/main" id="{9BB4BAA7-FF23-4C21-A41F-AB7D1F5FCA4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13036" t="16944" r="14107" b="9633"/>
          <a:stretch/>
        </p:blipFill>
        <p:spPr bwMode="auto">
          <a:xfrm>
            <a:off x="1746299" y="2375902"/>
            <a:ext cx="6662057" cy="3771900"/>
          </a:xfrm>
          <a:prstGeom prst="rect">
            <a:avLst/>
          </a:prstGeom>
          <a:noFill/>
          <a:extLst>
            <a:ext uri="{909E8E84-426E-40DD-AFC4-6F175D3DCCD1}">
              <a14:hiddenFill xmlns:a14="http://schemas.microsoft.com/office/drawing/2010/main">
                <a:solidFill>
                  <a:srgbClr val="FFFFFF"/>
                </a:solidFill>
              </a14:hiddenFill>
            </a:ext>
          </a:extLst>
        </p:spPr>
      </p:pic>
      <p:sp>
        <p:nvSpPr>
          <p:cNvPr id="9"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9189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101" descr="Familia con dos niños">
            <a:extLst>
              <a:ext uri="{FF2B5EF4-FFF2-40B4-BE49-F238E27FC236}">
                <a16:creationId xmlns:a16="http://schemas.microsoft.com/office/drawing/2014/main" id="{88711EC2-53D9-47C2-AE0E-A1E02B43183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11425"/>
            <a:ext cx="755650" cy="755650"/>
          </a:xfrm>
          <a:prstGeom prst="rect">
            <a:avLst/>
          </a:prstGeom>
        </p:spPr>
      </p:pic>
      <p:pic>
        <p:nvPicPr>
          <p:cNvPr id="2" name="Picture 2" descr="https://lh6.googleusercontent.com/KLwF6OZ5sOqwG6inRuAfHY0S1Tw_hqjaOIv4WK3mSDh8T-CFXWNmlnjTh0dNzuUk6bnUPYilDNN5x_vgvJDX2NqclGtD0Rjkj9G3asyRc1oVat0dDCKX__-3K9alsGa9IhkaIYFLQKw">
            <a:extLst>
              <a:ext uri="{FF2B5EF4-FFF2-40B4-BE49-F238E27FC236}">
                <a16:creationId xmlns:a16="http://schemas.microsoft.com/office/drawing/2014/main" id="{3FDCE06F-318D-4A90-AB53-8DF17C7656F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488717" y="2229035"/>
            <a:ext cx="6471370" cy="3807547"/>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4406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áfico 101" descr="Familia con dos niños">
            <a:extLst>
              <a:ext uri="{FF2B5EF4-FFF2-40B4-BE49-F238E27FC236}">
                <a16:creationId xmlns:a16="http://schemas.microsoft.com/office/drawing/2014/main" id="{88711EC2-53D9-47C2-AE0E-A1E02B43183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11425"/>
            <a:ext cx="755650" cy="755650"/>
          </a:xfrm>
          <a:prstGeom prst="rect">
            <a:avLst/>
          </a:prstGeom>
        </p:spPr>
      </p:pic>
      <p:pic>
        <p:nvPicPr>
          <p:cNvPr id="3074" name="Picture 2" descr="https://lh3.googleusercontent.com/C_MSbgce0eOwcRHRw1x68aMuE1DFOy6j5JZrdiprhjN5MhlnlWklccozQ1KT1JhF21WVzICHRNDVdScghXeJMXFTq7RMPoyL6n9fANB8ZERWr8qkKGDqUmjPrWnYGzPV-xTwJslAGz4">
            <a:extLst>
              <a:ext uri="{FF2B5EF4-FFF2-40B4-BE49-F238E27FC236}">
                <a16:creationId xmlns:a16="http://schemas.microsoft.com/office/drawing/2014/main" id="{C8DEFE4A-6CDC-4655-99D7-90CF0B1865F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842981" y="2246509"/>
            <a:ext cx="5698671" cy="3549797"/>
          </a:xfrm>
          <a:prstGeom prst="rect">
            <a:avLst/>
          </a:prstGeom>
          <a:noFill/>
          <a:extLst>
            <a:ext uri="{909E8E84-426E-40DD-AFC4-6F175D3DCCD1}">
              <a14:hiddenFill xmlns:a14="http://schemas.microsoft.com/office/drawing/2010/main">
                <a:solidFill>
                  <a:srgbClr val="FFFFFF"/>
                </a:solidFill>
              </a14:hiddenFill>
            </a:ext>
          </a:extLst>
        </p:spPr>
      </p:pic>
      <p:sp>
        <p:nvSpPr>
          <p:cNvPr id="10"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280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240027" y="208045"/>
            <a:ext cx="7032310"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Modelo integrado para la comunicación de riesgos</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8" name="Diagrama 7">
            <a:extLst>
              <a:ext uri="{FF2B5EF4-FFF2-40B4-BE49-F238E27FC236}">
                <a16:creationId xmlns:a16="http://schemas.microsoft.com/office/drawing/2014/main" id="{F27B87D9-DFB6-4B20-88EB-9477661EAE73}"/>
              </a:ext>
            </a:extLst>
          </p:cNvPr>
          <p:cNvGraphicFramePr/>
          <p:nvPr>
            <p:extLst>
              <p:ext uri="{D42A27DB-BD31-4B8C-83A1-F6EECF244321}">
                <p14:modId xmlns:p14="http://schemas.microsoft.com/office/powerpoint/2010/main" val="1946305371"/>
              </p:ext>
            </p:extLst>
          </p:nvPr>
        </p:nvGraphicFramePr>
        <p:xfrm>
          <a:off x="191024" y="1789587"/>
          <a:ext cx="8665698" cy="4758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7134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27E8814D-1A34-4AE1-AA6D-782DE3A7007B}"/>
              </a:ext>
            </a:extLst>
          </p:cNvPr>
          <p:cNvSpPr>
            <a:spLocks noChangeShapeType="1"/>
          </p:cNvSpPr>
          <p:nvPr/>
        </p:nvSpPr>
        <p:spPr bwMode="auto">
          <a:xfrm>
            <a:off x="1061359" y="4720993"/>
            <a:ext cx="6834188" cy="254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5" name="AutoShape 4">
            <a:extLst>
              <a:ext uri="{FF2B5EF4-FFF2-40B4-BE49-F238E27FC236}">
                <a16:creationId xmlns:a16="http://schemas.microsoft.com/office/drawing/2014/main" id="{FDCD5801-ED0C-4976-A21C-E89F750679FC}"/>
              </a:ext>
            </a:extLst>
          </p:cNvPr>
          <p:cNvSpPr>
            <a:spLocks/>
          </p:cNvSpPr>
          <p:nvPr/>
        </p:nvSpPr>
        <p:spPr bwMode="auto">
          <a:xfrm rot="16200000">
            <a:off x="5042015" y="3254937"/>
            <a:ext cx="333375" cy="3265488"/>
          </a:xfrm>
          <a:prstGeom prst="leftBrace">
            <a:avLst>
              <a:gd name="adj1" fmla="val 81627"/>
              <a:gd name="adj2" fmla="val 4999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s-ES_tradnl" altLang="es-PE"/>
          </a:p>
        </p:txBody>
      </p:sp>
      <p:sp>
        <p:nvSpPr>
          <p:cNvPr id="6" name="Text Box 9">
            <a:extLst>
              <a:ext uri="{FF2B5EF4-FFF2-40B4-BE49-F238E27FC236}">
                <a16:creationId xmlns:a16="http://schemas.microsoft.com/office/drawing/2014/main" id="{C4AB34D6-4746-4CA1-BA83-7714F9439462}"/>
              </a:ext>
            </a:extLst>
          </p:cNvPr>
          <p:cNvSpPr txBox="1">
            <a:spLocks noChangeArrowheads="1"/>
          </p:cNvSpPr>
          <p:nvPr/>
        </p:nvSpPr>
        <p:spPr bwMode="auto">
          <a:xfrm>
            <a:off x="3046624" y="4984360"/>
            <a:ext cx="4334554" cy="30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Bef>
                <a:spcPct val="20000"/>
              </a:spcBef>
            </a:pPr>
            <a:r>
              <a:rPr lang="es-ES_tradnl" altLang="es-PE" sz="1400" b="1" dirty="0">
                <a:latin typeface="Gotham Light" pitchFamily="50" charset="0"/>
                <a:ea typeface="ヒラギノ角ゴ ProN W3" pitchFamily="-64" charset="-128"/>
              </a:rPr>
              <a:t>Activación de plan de crisis y monitoreo</a:t>
            </a:r>
          </a:p>
        </p:txBody>
      </p:sp>
      <p:grpSp>
        <p:nvGrpSpPr>
          <p:cNvPr id="7" name="Group 37">
            <a:extLst>
              <a:ext uri="{FF2B5EF4-FFF2-40B4-BE49-F238E27FC236}">
                <a16:creationId xmlns:a16="http://schemas.microsoft.com/office/drawing/2014/main" id="{57B10232-4AFE-4351-BA52-2CBB3E30B413}"/>
              </a:ext>
            </a:extLst>
          </p:cNvPr>
          <p:cNvGrpSpPr>
            <a:grpSpLocks/>
          </p:cNvGrpSpPr>
          <p:nvPr/>
        </p:nvGrpSpPr>
        <p:grpSpPr bwMode="auto">
          <a:xfrm>
            <a:off x="1061359" y="2968393"/>
            <a:ext cx="7035800" cy="1758950"/>
            <a:chOff x="413657" y="5354184"/>
            <a:chExt cx="8191501" cy="2001837"/>
          </a:xfrm>
        </p:grpSpPr>
        <p:sp>
          <p:nvSpPr>
            <p:cNvPr id="9" name="Freeform 3">
              <a:extLst>
                <a:ext uri="{FF2B5EF4-FFF2-40B4-BE49-F238E27FC236}">
                  <a16:creationId xmlns:a16="http://schemas.microsoft.com/office/drawing/2014/main" id="{D3CD53EE-5AC2-4B64-85E5-B41E2EB7F64E}"/>
                </a:ext>
              </a:extLst>
            </p:cNvPr>
            <p:cNvSpPr>
              <a:spLocks/>
            </p:cNvSpPr>
            <p:nvPr/>
          </p:nvSpPr>
          <p:spPr bwMode="auto">
            <a:xfrm>
              <a:off x="3521983" y="5354184"/>
              <a:ext cx="5083175" cy="2001837"/>
            </a:xfrm>
            <a:custGeom>
              <a:avLst/>
              <a:gdLst>
                <a:gd name="T0" fmla="*/ 0 w 3202"/>
                <a:gd name="T1" fmla="*/ 2147483647 h 1261"/>
                <a:gd name="T2" fmla="*/ 2147483647 w 3202"/>
                <a:gd name="T3" fmla="*/ 2147483647 h 1261"/>
                <a:gd name="T4" fmla="*/ 2147483647 w 3202"/>
                <a:gd name="T5" fmla="*/ 2147483647 h 1261"/>
                <a:gd name="T6" fmla="*/ 2147483647 w 3202"/>
                <a:gd name="T7" fmla="*/ 2147483647 h 1261"/>
                <a:gd name="T8" fmla="*/ 2147483647 w 3202"/>
                <a:gd name="T9" fmla="*/ 2147483647 h 1261"/>
                <a:gd name="T10" fmla="*/ 2147483647 w 3202"/>
                <a:gd name="T11" fmla="*/ 2147483647 h 1261"/>
                <a:gd name="T12" fmla="*/ 2147483647 w 3202"/>
                <a:gd name="T13" fmla="*/ 2147483647 h 1261"/>
                <a:gd name="T14" fmla="*/ 0 60000 65536"/>
                <a:gd name="T15" fmla="*/ 0 60000 65536"/>
                <a:gd name="T16" fmla="*/ 0 60000 65536"/>
                <a:gd name="T17" fmla="*/ 0 60000 65536"/>
                <a:gd name="T18" fmla="*/ 0 60000 65536"/>
                <a:gd name="T19" fmla="*/ 0 60000 65536"/>
                <a:gd name="T20" fmla="*/ 0 60000 65536"/>
                <a:gd name="T21" fmla="*/ 0 w 3202"/>
                <a:gd name="T22" fmla="*/ 0 h 1261"/>
                <a:gd name="T23" fmla="*/ 3202 w 3202"/>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2" h="1261">
                  <a:moveTo>
                    <a:pt x="0" y="1204"/>
                  </a:moveTo>
                  <a:cubicBezTo>
                    <a:pt x="66" y="1168"/>
                    <a:pt x="167" y="1173"/>
                    <a:pt x="394" y="985"/>
                  </a:cubicBezTo>
                  <a:cubicBezTo>
                    <a:pt x="621" y="797"/>
                    <a:pt x="1130" y="146"/>
                    <a:pt x="1362" y="73"/>
                  </a:cubicBezTo>
                  <a:cubicBezTo>
                    <a:pt x="1594" y="0"/>
                    <a:pt x="1643" y="377"/>
                    <a:pt x="1786" y="545"/>
                  </a:cubicBezTo>
                  <a:cubicBezTo>
                    <a:pt x="1929" y="713"/>
                    <a:pt x="2002" y="966"/>
                    <a:pt x="2218" y="1081"/>
                  </a:cubicBezTo>
                  <a:cubicBezTo>
                    <a:pt x="2434" y="1196"/>
                    <a:pt x="2960" y="1203"/>
                    <a:pt x="3081" y="1232"/>
                  </a:cubicBezTo>
                  <a:cubicBezTo>
                    <a:pt x="3202" y="1261"/>
                    <a:pt x="2973" y="1250"/>
                    <a:pt x="2944" y="1255"/>
                  </a:cubicBezTo>
                </a:path>
              </a:pathLst>
            </a:custGeom>
            <a:noFill/>
            <a:ln w="603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PE"/>
            </a:p>
          </p:txBody>
        </p:sp>
        <p:sp>
          <p:nvSpPr>
            <p:cNvPr id="10" name="Freeform 10">
              <a:extLst>
                <a:ext uri="{FF2B5EF4-FFF2-40B4-BE49-F238E27FC236}">
                  <a16:creationId xmlns:a16="http://schemas.microsoft.com/office/drawing/2014/main" id="{E82225ED-E7AE-496D-8728-4C61D9B5FBFB}"/>
                </a:ext>
              </a:extLst>
            </p:cNvPr>
            <p:cNvSpPr>
              <a:spLocks/>
            </p:cNvSpPr>
            <p:nvPr/>
          </p:nvSpPr>
          <p:spPr bwMode="auto">
            <a:xfrm>
              <a:off x="413657" y="7174367"/>
              <a:ext cx="3124200" cy="119062"/>
            </a:xfrm>
            <a:custGeom>
              <a:avLst/>
              <a:gdLst>
                <a:gd name="T0" fmla="*/ 0 w 1968"/>
                <a:gd name="T1" fmla="*/ 2147483647 h 75"/>
                <a:gd name="T2" fmla="*/ 2147483647 w 1968"/>
                <a:gd name="T3" fmla="*/ 2147483647 h 75"/>
                <a:gd name="T4" fmla="*/ 2147483647 w 1968"/>
                <a:gd name="T5" fmla="*/ 2147483647 h 75"/>
                <a:gd name="T6" fmla="*/ 2147483647 w 1968"/>
                <a:gd name="T7" fmla="*/ 2147483647 h 75"/>
                <a:gd name="T8" fmla="*/ 2147483647 w 1968"/>
                <a:gd name="T9" fmla="*/ 2147483647 h 75"/>
                <a:gd name="T10" fmla="*/ 2147483647 w 1968"/>
                <a:gd name="T11" fmla="*/ 2147483647 h 75"/>
                <a:gd name="T12" fmla="*/ 2147483647 w 1968"/>
                <a:gd name="T13" fmla="*/ 2147483647 h 75"/>
                <a:gd name="T14" fmla="*/ 2147483647 w 1968"/>
                <a:gd name="T15" fmla="*/ 2147483647 h 75"/>
                <a:gd name="T16" fmla="*/ 2147483647 w 1968"/>
                <a:gd name="T17" fmla="*/ 2147483647 h 75"/>
                <a:gd name="T18" fmla="*/ 2147483647 w 1968"/>
                <a:gd name="T19" fmla="*/ 2147483647 h 75"/>
                <a:gd name="T20" fmla="*/ 2147483647 w 1968"/>
                <a:gd name="T21" fmla="*/ 2147483647 h 75"/>
                <a:gd name="T22" fmla="*/ 2147483647 w 1968"/>
                <a:gd name="T23" fmla="*/ 214748364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75"/>
                <a:gd name="T38" fmla="*/ 1968 w 1968"/>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75">
                  <a:moveTo>
                    <a:pt x="0" y="67"/>
                  </a:moveTo>
                  <a:cubicBezTo>
                    <a:pt x="25" y="40"/>
                    <a:pt x="51" y="14"/>
                    <a:pt x="96" y="11"/>
                  </a:cubicBezTo>
                  <a:cubicBezTo>
                    <a:pt x="141" y="8"/>
                    <a:pt x="203" y="50"/>
                    <a:pt x="272" y="51"/>
                  </a:cubicBezTo>
                  <a:cubicBezTo>
                    <a:pt x="341" y="52"/>
                    <a:pt x="428" y="16"/>
                    <a:pt x="512" y="19"/>
                  </a:cubicBezTo>
                  <a:cubicBezTo>
                    <a:pt x="596" y="22"/>
                    <a:pt x="715" y="70"/>
                    <a:pt x="776" y="67"/>
                  </a:cubicBezTo>
                  <a:cubicBezTo>
                    <a:pt x="837" y="64"/>
                    <a:pt x="828" y="2"/>
                    <a:pt x="880" y="3"/>
                  </a:cubicBezTo>
                  <a:cubicBezTo>
                    <a:pt x="932" y="4"/>
                    <a:pt x="1039" y="75"/>
                    <a:pt x="1088" y="75"/>
                  </a:cubicBezTo>
                  <a:cubicBezTo>
                    <a:pt x="1137" y="75"/>
                    <a:pt x="1124" y="6"/>
                    <a:pt x="1176" y="3"/>
                  </a:cubicBezTo>
                  <a:cubicBezTo>
                    <a:pt x="1228" y="0"/>
                    <a:pt x="1323" y="58"/>
                    <a:pt x="1400" y="59"/>
                  </a:cubicBezTo>
                  <a:cubicBezTo>
                    <a:pt x="1477" y="60"/>
                    <a:pt x="1568" y="11"/>
                    <a:pt x="1640" y="11"/>
                  </a:cubicBezTo>
                  <a:cubicBezTo>
                    <a:pt x="1712" y="11"/>
                    <a:pt x="1777" y="51"/>
                    <a:pt x="1832" y="59"/>
                  </a:cubicBezTo>
                  <a:cubicBezTo>
                    <a:pt x="1887" y="67"/>
                    <a:pt x="1945" y="59"/>
                    <a:pt x="1968" y="59"/>
                  </a:cubicBez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PE"/>
            </a:p>
          </p:txBody>
        </p:sp>
      </p:grpSp>
      <p:sp>
        <p:nvSpPr>
          <p:cNvPr id="11" name="Freeform 16">
            <a:extLst>
              <a:ext uri="{FF2B5EF4-FFF2-40B4-BE49-F238E27FC236}">
                <a16:creationId xmlns:a16="http://schemas.microsoft.com/office/drawing/2014/main" id="{8F4BBD7A-7833-421F-9A0E-771FEF78371A}"/>
              </a:ext>
            </a:extLst>
          </p:cNvPr>
          <p:cNvSpPr>
            <a:spLocks/>
          </p:cNvSpPr>
          <p:nvPr/>
        </p:nvSpPr>
        <p:spPr bwMode="auto">
          <a:xfrm rot="21345374">
            <a:off x="3728359" y="4111393"/>
            <a:ext cx="1296988" cy="587375"/>
          </a:xfrm>
          <a:custGeom>
            <a:avLst/>
            <a:gdLst>
              <a:gd name="T0" fmla="*/ 0 w 1032"/>
              <a:gd name="T1" fmla="*/ 2147483647 h 312"/>
              <a:gd name="T2" fmla="*/ 2147483647 w 1032"/>
              <a:gd name="T3" fmla="*/ 2147483647 h 312"/>
              <a:gd name="T4" fmla="*/ 2147483647 w 1032"/>
              <a:gd name="T5" fmla="*/ 0 h 312"/>
              <a:gd name="T6" fmla="*/ 2147483647 w 1032"/>
              <a:gd name="T7" fmla="*/ 2147483647 h 312"/>
              <a:gd name="T8" fmla="*/ 2147483647 w 1032"/>
              <a:gd name="T9" fmla="*/ 2147483647 h 312"/>
              <a:gd name="T10" fmla="*/ 0 60000 65536"/>
              <a:gd name="T11" fmla="*/ 0 60000 65536"/>
              <a:gd name="T12" fmla="*/ 0 60000 65536"/>
              <a:gd name="T13" fmla="*/ 0 60000 65536"/>
              <a:gd name="T14" fmla="*/ 0 60000 65536"/>
              <a:gd name="T15" fmla="*/ 0 w 1032"/>
              <a:gd name="T16" fmla="*/ 0 h 312"/>
              <a:gd name="T17" fmla="*/ 1032 w 1032"/>
              <a:gd name="T18" fmla="*/ 312 h 312"/>
            </a:gdLst>
            <a:ahLst/>
            <a:cxnLst>
              <a:cxn ang="T10">
                <a:pos x="T0" y="T1"/>
              </a:cxn>
              <a:cxn ang="T11">
                <a:pos x="T2" y="T3"/>
              </a:cxn>
              <a:cxn ang="T12">
                <a:pos x="T4" y="T5"/>
              </a:cxn>
              <a:cxn ang="T13">
                <a:pos x="T6" y="T7"/>
              </a:cxn>
              <a:cxn ang="T14">
                <a:pos x="T8" y="T9"/>
              </a:cxn>
            </a:cxnLst>
            <a:rect l="T15" t="T16" r="T17" b="T18"/>
            <a:pathLst>
              <a:path w="1032" h="312">
                <a:moveTo>
                  <a:pt x="0" y="278"/>
                </a:moveTo>
                <a:cubicBezTo>
                  <a:pt x="64" y="258"/>
                  <a:pt x="271" y="206"/>
                  <a:pt x="384" y="160"/>
                </a:cubicBezTo>
                <a:cubicBezTo>
                  <a:pt x="497" y="114"/>
                  <a:pt x="611" y="0"/>
                  <a:pt x="680" y="0"/>
                </a:cubicBezTo>
                <a:cubicBezTo>
                  <a:pt x="749" y="0"/>
                  <a:pt x="741" y="108"/>
                  <a:pt x="800" y="160"/>
                </a:cubicBezTo>
                <a:cubicBezTo>
                  <a:pt x="859" y="212"/>
                  <a:pt x="984" y="280"/>
                  <a:pt x="1032" y="312"/>
                </a:cubicBezTo>
              </a:path>
            </a:pathLst>
          </a:custGeom>
          <a:solidFill>
            <a:srgbClr val="E60424"/>
          </a:solidFill>
          <a:ln w="9525">
            <a:solidFill>
              <a:schemeClr val="tx1"/>
            </a:solidFill>
            <a:round/>
            <a:headEnd/>
            <a:tailEnd/>
          </a:ln>
        </p:spPr>
        <p:txBody>
          <a:bodyPr lIns="91435" tIns="45718" rIns="91435" bIns="45718"/>
          <a:lstStyle/>
          <a:p>
            <a:endParaRPr lang="es-PE"/>
          </a:p>
        </p:txBody>
      </p:sp>
      <p:sp>
        <p:nvSpPr>
          <p:cNvPr id="12" name="Text Box 19">
            <a:extLst>
              <a:ext uri="{FF2B5EF4-FFF2-40B4-BE49-F238E27FC236}">
                <a16:creationId xmlns:a16="http://schemas.microsoft.com/office/drawing/2014/main" id="{E9E99E63-A944-4B02-93AA-99D20BEF94B7}"/>
              </a:ext>
            </a:extLst>
          </p:cNvPr>
          <p:cNvSpPr txBox="1">
            <a:spLocks noChangeArrowheads="1"/>
          </p:cNvSpPr>
          <p:nvPr/>
        </p:nvSpPr>
        <p:spPr bwMode="auto">
          <a:xfrm rot="2412780">
            <a:off x="3582309" y="2838218"/>
            <a:ext cx="1304925" cy="476250"/>
          </a:xfrm>
          <a:prstGeom prst="rect">
            <a:avLst/>
          </a:prstGeom>
          <a:solidFill>
            <a:srgbClr val="FF0000"/>
          </a:solidFill>
          <a:ln w="19050">
            <a:solidFill>
              <a:schemeClr val="bg1"/>
            </a:solidFill>
            <a:miter lim="800000"/>
            <a:headEnd/>
            <a:tailEnd/>
          </a:ln>
        </p:spPr>
        <p:txBody>
          <a:bodyPr wrap="square" lIns="91435" tIns="45718" rIns="91435" bIns="45718">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spcBef>
                <a:spcPct val="50000"/>
              </a:spcBef>
            </a:pPr>
            <a:r>
              <a:rPr lang="es-ES_tradnl" altLang="es-PE" sz="1200" b="1">
                <a:latin typeface="Gill Sans" charset="0"/>
                <a:ea typeface="ヒラギノ角ゴ ProN W3" pitchFamily="-64" charset="-128"/>
              </a:rPr>
              <a:t>Oportunidad de Control</a:t>
            </a:r>
          </a:p>
        </p:txBody>
      </p:sp>
      <p:sp>
        <p:nvSpPr>
          <p:cNvPr id="14" name="AutoShape 35">
            <a:extLst>
              <a:ext uri="{FF2B5EF4-FFF2-40B4-BE49-F238E27FC236}">
                <a16:creationId xmlns:a16="http://schemas.microsoft.com/office/drawing/2014/main" id="{9E665C0C-9454-40B3-8070-ECA70BFF18DB}"/>
              </a:ext>
            </a:extLst>
          </p:cNvPr>
          <p:cNvSpPr>
            <a:spLocks noChangeArrowheads="1"/>
          </p:cNvSpPr>
          <p:nvPr/>
        </p:nvSpPr>
        <p:spPr bwMode="auto">
          <a:xfrm>
            <a:off x="5023759" y="2206393"/>
            <a:ext cx="1295400" cy="1011238"/>
          </a:xfrm>
          <a:prstGeom prst="irregularSeal2">
            <a:avLst/>
          </a:prstGeom>
          <a:solidFill>
            <a:srgbClr val="FF0000"/>
          </a:solidFill>
          <a:ln w="9525">
            <a:solidFill>
              <a:schemeClr val="tx1"/>
            </a:solidFill>
            <a:miter lim="800000"/>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_tradnl" altLang="es-PE" sz="1600" b="1">
                <a:solidFill>
                  <a:schemeClr val="bg1"/>
                </a:solidFill>
                <a:latin typeface="Gill Sans" charset="0"/>
                <a:ea typeface="ヒラギノ角ゴ ProN W3" pitchFamily="-64" charset="-128"/>
              </a:rPr>
              <a:t>CRISIS</a:t>
            </a:r>
          </a:p>
        </p:txBody>
      </p:sp>
      <p:sp>
        <p:nvSpPr>
          <p:cNvPr id="15" name="AutoShape 12">
            <a:extLst>
              <a:ext uri="{FF2B5EF4-FFF2-40B4-BE49-F238E27FC236}">
                <a16:creationId xmlns:a16="http://schemas.microsoft.com/office/drawing/2014/main" id="{5A7AA42D-C7FB-408C-88C7-FCF13DA66A68}"/>
              </a:ext>
            </a:extLst>
          </p:cNvPr>
          <p:cNvSpPr>
            <a:spLocks/>
          </p:cNvSpPr>
          <p:nvPr/>
        </p:nvSpPr>
        <p:spPr bwMode="auto">
          <a:xfrm>
            <a:off x="451759" y="1749193"/>
            <a:ext cx="1905000" cy="457200"/>
          </a:xfrm>
          <a:prstGeom prst="roundRect">
            <a:avLst>
              <a:gd name="adj" fmla="val 16667"/>
            </a:avLst>
          </a:prstGeom>
          <a:solidFill>
            <a:srgbClr val="FF9900"/>
          </a:solidFill>
          <a:ln w="25400">
            <a:solidFill>
              <a:srgbClr val="000000"/>
            </a:solidFill>
            <a:round/>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s-ES_tradnl" altLang="es-PE" sz="2000" b="1" dirty="0">
              <a:solidFill>
                <a:schemeClr val="bg1"/>
              </a:solidFill>
              <a:latin typeface="Arial Narrow" panose="020B0606020202030204" pitchFamily="34" charset="0"/>
              <a:ea typeface="ヒラギノ角ゴ ProN W3" pitchFamily="-64" charset="-128"/>
              <a:sym typeface="Gill Sans" charset="0"/>
            </a:endParaRPr>
          </a:p>
          <a:p>
            <a:pPr algn="ctr" eaLnBrk="1" hangingPunct="1"/>
            <a:r>
              <a:rPr lang="es-ES_tradnl" altLang="es-PE" b="1" dirty="0">
                <a:latin typeface="Gotham Light" pitchFamily="50" charset="0"/>
                <a:ea typeface="ヒラギノ角ゴ ProN W3" pitchFamily="-64" charset="-128"/>
                <a:sym typeface="Gill Sans" charset="0"/>
              </a:rPr>
              <a:t>Preparación</a:t>
            </a:r>
          </a:p>
          <a:p>
            <a:pPr algn="ctr" eaLnBrk="1" hangingPunct="1"/>
            <a:endParaRPr lang="es-ES_tradnl" altLang="es-PE" b="1" dirty="0">
              <a:latin typeface="Arial Narrow" panose="020B0606020202030204" pitchFamily="34" charset="0"/>
              <a:ea typeface="ヒラギノ角ゴ ProN W3" pitchFamily="-64" charset="-128"/>
              <a:sym typeface="Gill Sans" charset="0"/>
            </a:endParaRPr>
          </a:p>
        </p:txBody>
      </p:sp>
      <p:sp>
        <p:nvSpPr>
          <p:cNvPr id="16" name="AutoShape 13">
            <a:extLst>
              <a:ext uri="{FF2B5EF4-FFF2-40B4-BE49-F238E27FC236}">
                <a16:creationId xmlns:a16="http://schemas.microsoft.com/office/drawing/2014/main" id="{C9ADF850-EB8C-4052-AE72-7427AA752720}"/>
              </a:ext>
            </a:extLst>
          </p:cNvPr>
          <p:cNvSpPr>
            <a:spLocks/>
          </p:cNvSpPr>
          <p:nvPr/>
        </p:nvSpPr>
        <p:spPr bwMode="auto">
          <a:xfrm>
            <a:off x="2509159" y="1672993"/>
            <a:ext cx="1828800" cy="533400"/>
          </a:xfrm>
          <a:prstGeom prst="roundRect">
            <a:avLst>
              <a:gd name="adj" fmla="val 16667"/>
            </a:avLst>
          </a:prstGeom>
          <a:solidFill>
            <a:srgbClr val="FF0000"/>
          </a:solidFill>
          <a:ln w="25400">
            <a:solidFill>
              <a:srgbClr val="000000"/>
            </a:solidFill>
            <a:round/>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ES_tradnl" altLang="es-PE" b="1" dirty="0">
                <a:solidFill>
                  <a:schemeClr val="bg1"/>
                </a:solidFill>
                <a:latin typeface="Gotham Light" pitchFamily="50" charset="0"/>
                <a:ea typeface="ヒラギノ角ゴ ProN W3" pitchFamily="-64" charset="-128"/>
                <a:sym typeface="Gill Sans" charset="0"/>
              </a:rPr>
              <a:t>Inicio</a:t>
            </a:r>
          </a:p>
        </p:txBody>
      </p:sp>
      <p:sp>
        <p:nvSpPr>
          <p:cNvPr id="17" name="AutoShape 14">
            <a:extLst>
              <a:ext uri="{FF2B5EF4-FFF2-40B4-BE49-F238E27FC236}">
                <a16:creationId xmlns:a16="http://schemas.microsoft.com/office/drawing/2014/main" id="{A2B983F9-9820-404D-8F98-8E720B2539C7}"/>
              </a:ext>
            </a:extLst>
          </p:cNvPr>
          <p:cNvSpPr>
            <a:spLocks/>
          </p:cNvSpPr>
          <p:nvPr/>
        </p:nvSpPr>
        <p:spPr bwMode="auto">
          <a:xfrm>
            <a:off x="4718959" y="1749193"/>
            <a:ext cx="1676400" cy="457200"/>
          </a:xfrm>
          <a:prstGeom prst="roundRect">
            <a:avLst>
              <a:gd name="adj" fmla="val 16667"/>
            </a:avLst>
          </a:prstGeom>
          <a:solidFill>
            <a:srgbClr val="FFFF99"/>
          </a:solidFill>
          <a:ln w="25400">
            <a:solidFill>
              <a:srgbClr val="000000"/>
            </a:solidFill>
            <a:round/>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ES_tradnl" altLang="es-PE" b="1" dirty="0">
                <a:latin typeface="Gotham Light" pitchFamily="50" charset="0"/>
                <a:ea typeface="ヒラギノ角ゴ ProN W3" pitchFamily="-64" charset="-128"/>
                <a:sym typeface="Gill Sans" charset="0"/>
              </a:rPr>
              <a:t>CONTROL</a:t>
            </a:r>
          </a:p>
        </p:txBody>
      </p:sp>
      <p:sp>
        <p:nvSpPr>
          <p:cNvPr id="18" name="AutoShape 15">
            <a:extLst>
              <a:ext uri="{FF2B5EF4-FFF2-40B4-BE49-F238E27FC236}">
                <a16:creationId xmlns:a16="http://schemas.microsoft.com/office/drawing/2014/main" id="{0C37AABE-B980-44CC-86B8-266F716B8C67}"/>
              </a:ext>
            </a:extLst>
          </p:cNvPr>
          <p:cNvSpPr>
            <a:spLocks/>
          </p:cNvSpPr>
          <p:nvPr/>
        </p:nvSpPr>
        <p:spPr bwMode="auto">
          <a:xfrm>
            <a:off x="6623959" y="1749193"/>
            <a:ext cx="1750626" cy="457200"/>
          </a:xfrm>
          <a:prstGeom prst="roundRect">
            <a:avLst>
              <a:gd name="adj" fmla="val 16667"/>
            </a:avLst>
          </a:prstGeom>
          <a:solidFill>
            <a:srgbClr val="CCFFCC"/>
          </a:solidFill>
          <a:ln w="25400">
            <a:solidFill>
              <a:srgbClr val="000000"/>
            </a:solidFill>
            <a:round/>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s-ES_tradnl" altLang="es-PE" b="1" dirty="0">
                <a:latin typeface="Gotham Light" pitchFamily="50" charset="0"/>
                <a:ea typeface="ヒラギノ角ゴ ProN W3" pitchFamily="-64" charset="-128"/>
                <a:sym typeface="Gill Sans" charset="0"/>
              </a:rPr>
              <a:t>Recuperación</a:t>
            </a:r>
          </a:p>
        </p:txBody>
      </p:sp>
      <p:grpSp>
        <p:nvGrpSpPr>
          <p:cNvPr id="19" name="Group 41">
            <a:extLst>
              <a:ext uri="{FF2B5EF4-FFF2-40B4-BE49-F238E27FC236}">
                <a16:creationId xmlns:a16="http://schemas.microsoft.com/office/drawing/2014/main" id="{B48587D3-576C-4B4B-A628-F095071EB607}"/>
              </a:ext>
            </a:extLst>
          </p:cNvPr>
          <p:cNvGrpSpPr>
            <a:grpSpLocks/>
          </p:cNvGrpSpPr>
          <p:nvPr/>
        </p:nvGrpSpPr>
        <p:grpSpPr bwMode="auto">
          <a:xfrm>
            <a:off x="7004959" y="3044593"/>
            <a:ext cx="1308100" cy="1524000"/>
            <a:chOff x="7543800" y="1549400"/>
            <a:chExt cx="1308100" cy="1511300"/>
          </a:xfrm>
        </p:grpSpPr>
        <p:sp>
          <p:nvSpPr>
            <p:cNvPr id="20" name="AutoShape 30">
              <a:extLst>
                <a:ext uri="{FF2B5EF4-FFF2-40B4-BE49-F238E27FC236}">
                  <a16:creationId xmlns:a16="http://schemas.microsoft.com/office/drawing/2014/main" id="{612B8589-64A8-4A0B-AFA3-33B62CAA51FF}"/>
                </a:ext>
              </a:extLst>
            </p:cNvPr>
            <p:cNvSpPr>
              <a:spLocks noChangeArrowheads="1"/>
            </p:cNvSpPr>
            <p:nvPr/>
          </p:nvSpPr>
          <p:spPr bwMode="auto">
            <a:xfrm rot="1694247">
              <a:off x="7543800" y="1549400"/>
              <a:ext cx="1308100" cy="584200"/>
            </a:xfrm>
            <a:prstGeom prst="roundRect">
              <a:avLst>
                <a:gd name="adj" fmla="val 16667"/>
              </a:avLst>
            </a:prstGeom>
            <a:solidFill>
              <a:srgbClr val="99CCFF"/>
            </a:solidFill>
            <a:ln w="19050">
              <a:solidFill>
                <a:schemeClr val="tx1"/>
              </a:solidFill>
              <a:round/>
              <a:headEnd/>
              <a:tailEnd/>
            </a:ln>
          </p:spPr>
          <p:txBody>
            <a:bodyPr wrap="none" lIns="91435" tIns="45718" rIns="91435" bIns="45718"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s-ES_tradnl" altLang="es-PE" b="1">
                  <a:latin typeface="Arial Narrow" panose="020B0606020202030204" pitchFamily="34" charset="0"/>
                </a:rPr>
                <a:t>Evaluación</a:t>
              </a:r>
            </a:p>
          </p:txBody>
        </p:sp>
        <p:sp>
          <p:nvSpPr>
            <p:cNvPr id="21" name="Line 31">
              <a:extLst>
                <a:ext uri="{FF2B5EF4-FFF2-40B4-BE49-F238E27FC236}">
                  <a16:creationId xmlns:a16="http://schemas.microsoft.com/office/drawing/2014/main" id="{F256F23B-49D3-4682-9350-A9457E8621F3}"/>
                </a:ext>
              </a:extLst>
            </p:cNvPr>
            <p:cNvSpPr>
              <a:spLocks noChangeShapeType="1"/>
            </p:cNvSpPr>
            <p:nvPr/>
          </p:nvSpPr>
          <p:spPr bwMode="auto">
            <a:xfrm>
              <a:off x="7962900" y="2057400"/>
              <a:ext cx="215900" cy="1003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grpSp>
      <p:sp>
        <p:nvSpPr>
          <p:cNvPr id="22" name="Line 19">
            <a:extLst>
              <a:ext uri="{FF2B5EF4-FFF2-40B4-BE49-F238E27FC236}">
                <a16:creationId xmlns:a16="http://schemas.microsoft.com/office/drawing/2014/main" id="{80FA5E98-0A2D-4FA3-851E-6854CA738E37}"/>
              </a:ext>
            </a:extLst>
          </p:cNvPr>
          <p:cNvSpPr>
            <a:spLocks noChangeShapeType="1"/>
          </p:cNvSpPr>
          <p:nvPr/>
        </p:nvSpPr>
        <p:spPr bwMode="auto">
          <a:xfrm>
            <a:off x="3194959" y="2282593"/>
            <a:ext cx="457200" cy="2209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23" name="Line 20">
            <a:extLst>
              <a:ext uri="{FF2B5EF4-FFF2-40B4-BE49-F238E27FC236}">
                <a16:creationId xmlns:a16="http://schemas.microsoft.com/office/drawing/2014/main" id="{FE6D833E-BAFE-4E3B-9BFA-68523347FDA1}"/>
              </a:ext>
            </a:extLst>
          </p:cNvPr>
          <p:cNvSpPr>
            <a:spLocks noChangeShapeType="1"/>
          </p:cNvSpPr>
          <p:nvPr/>
        </p:nvSpPr>
        <p:spPr bwMode="auto">
          <a:xfrm flipH="1">
            <a:off x="6242959" y="2282593"/>
            <a:ext cx="609600" cy="1600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24" name="Line 21">
            <a:extLst>
              <a:ext uri="{FF2B5EF4-FFF2-40B4-BE49-F238E27FC236}">
                <a16:creationId xmlns:a16="http://schemas.microsoft.com/office/drawing/2014/main" id="{29432B26-5795-462C-85CA-F818FC240996}"/>
              </a:ext>
            </a:extLst>
          </p:cNvPr>
          <p:cNvSpPr>
            <a:spLocks noChangeShapeType="1"/>
          </p:cNvSpPr>
          <p:nvPr/>
        </p:nvSpPr>
        <p:spPr bwMode="auto">
          <a:xfrm>
            <a:off x="1343934" y="2276243"/>
            <a:ext cx="320675" cy="25717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28" name="Rectangle 40">
            <a:extLst>
              <a:ext uri="{FF2B5EF4-FFF2-40B4-BE49-F238E27FC236}">
                <a16:creationId xmlns:a16="http://schemas.microsoft.com/office/drawing/2014/main" id="{4146FE3D-48DB-4A3A-ABF7-910DDBABD2CC}"/>
              </a:ext>
            </a:extLst>
          </p:cNvPr>
          <p:cNvSpPr>
            <a:spLocks noChangeArrowheads="1"/>
          </p:cNvSpPr>
          <p:nvPr/>
        </p:nvSpPr>
        <p:spPr bwMode="auto">
          <a:xfrm>
            <a:off x="856716" y="4831680"/>
            <a:ext cx="2472125" cy="209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88" tIns="32144" rIns="64288" bIns="32144">
            <a:spAutoFit/>
          </a:bodyPr>
          <a:lstStyle>
            <a:lvl1pPr marL="112713" indent="-112713" defTabSz="642938" eaLnBrk="0" hangingPunct="0">
              <a:defRPr>
                <a:solidFill>
                  <a:schemeClr val="tx1"/>
                </a:solidFill>
                <a:latin typeface="Arial" panose="020B0604020202020204" pitchFamily="34" charset="0"/>
                <a:ea typeface="MS PGothic" panose="020B0600070205080204" pitchFamily="34" charset="-128"/>
              </a:defRPr>
            </a:lvl1pPr>
            <a:lvl2pPr marL="742950" indent="-285750" defTabSz="642938" eaLnBrk="0" hangingPunct="0">
              <a:defRPr>
                <a:solidFill>
                  <a:schemeClr val="tx1"/>
                </a:solidFill>
                <a:latin typeface="Arial" panose="020B0604020202020204" pitchFamily="34" charset="0"/>
                <a:ea typeface="MS PGothic" panose="020B0600070205080204" pitchFamily="34" charset="-128"/>
              </a:defRPr>
            </a:lvl2pPr>
            <a:lvl3pPr marL="1143000" indent="-228600" defTabSz="642938" eaLnBrk="0" hangingPunct="0">
              <a:defRPr>
                <a:solidFill>
                  <a:schemeClr val="tx1"/>
                </a:solidFill>
                <a:latin typeface="Arial" panose="020B0604020202020204" pitchFamily="34" charset="0"/>
                <a:ea typeface="MS PGothic" panose="020B0600070205080204" pitchFamily="34" charset="-128"/>
              </a:defRPr>
            </a:lvl3pPr>
            <a:lvl4pPr marL="1600200" indent="-228600" defTabSz="642938" eaLnBrk="0" hangingPunct="0">
              <a:defRPr>
                <a:solidFill>
                  <a:schemeClr val="tx1"/>
                </a:solidFill>
                <a:latin typeface="Arial" panose="020B0604020202020204" pitchFamily="34" charset="0"/>
                <a:ea typeface="MS PGothic" panose="020B0600070205080204" pitchFamily="34" charset="-128"/>
              </a:defRPr>
            </a:lvl4pPr>
            <a:lvl5pPr marL="2057400" indent="-228600" defTabSz="642938" eaLnBrk="0" hangingPunct="0">
              <a:defRPr>
                <a:solidFill>
                  <a:schemeClr val="tx1"/>
                </a:solidFill>
                <a:latin typeface="Arial" panose="020B0604020202020204" pitchFamily="34" charset="0"/>
                <a:ea typeface="MS PGothic" panose="020B0600070205080204" pitchFamily="34" charset="-128"/>
              </a:defRPr>
            </a:lvl5pPr>
            <a:lvl6pPr marL="2514600" indent="-228600" defTabSz="64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64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64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64293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Conformación del equipo de comunicación de riesgo</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Coordinación  interna</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Coordinación interinstitucional, vínculos con socios y aliados</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Plan de comunicación crisis</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Capacitación interna y externa a los diversos públicos</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Elaboración de mensajes, canales y formatos de difusión </a:t>
            </a:r>
          </a:p>
          <a:p>
            <a:pPr eaLnBrk="1" hangingPunct="1">
              <a:buFontTx/>
              <a:buChar char="•"/>
            </a:pPr>
            <a:r>
              <a:rPr lang="es-ES_tradnl" altLang="es-PE" sz="1100" b="1" dirty="0">
                <a:solidFill>
                  <a:schemeClr val="accent1">
                    <a:lumMod val="75000"/>
                  </a:schemeClr>
                </a:solidFill>
                <a:latin typeface="Gotham Light" pitchFamily="50" charset="0"/>
                <a:ea typeface="ヒラギノ角ゴ ProN W3" pitchFamily="-64" charset="-128"/>
                <a:cs typeface="Arial" panose="020B0604020202020204" pitchFamily="34" charset="0"/>
              </a:rPr>
              <a:t>Vigilancia de la comunicación, plan de medios y gestión de recursos</a:t>
            </a:r>
          </a:p>
        </p:txBody>
      </p:sp>
      <p:sp>
        <p:nvSpPr>
          <p:cNvPr id="8" name="Rectángulo 7">
            <a:extLst>
              <a:ext uri="{FF2B5EF4-FFF2-40B4-BE49-F238E27FC236}">
                <a16:creationId xmlns:a16="http://schemas.microsoft.com/office/drawing/2014/main" id="{40308812-9330-4491-B61C-82F85A4E830B}"/>
              </a:ext>
            </a:extLst>
          </p:cNvPr>
          <p:cNvSpPr/>
          <p:nvPr/>
        </p:nvSpPr>
        <p:spPr>
          <a:xfrm>
            <a:off x="4453217" y="2887143"/>
            <a:ext cx="237566" cy="369332"/>
          </a:xfrm>
          <a:prstGeom prst="rect">
            <a:avLst/>
          </a:prstGeom>
        </p:spPr>
        <p:txBody>
          <a:bodyPr wrap="none">
            <a:spAutoFit/>
          </a:bodyPr>
          <a:lstStyle/>
          <a:p>
            <a:r>
              <a:rPr lang="es-PE" dirty="0"/>
              <a:t> </a:t>
            </a:r>
          </a:p>
        </p:txBody>
      </p:sp>
      <p:sp>
        <p:nvSpPr>
          <p:cNvPr id="30"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9" name="CuadroTexto 28">
            <a:extLst>
              <a:ext uri="{FF2B5EF4-FFF2-40B4-BE49-F238E27FC236}">
                <a16:creationId xmlns:a16="http://schemas.microsoft.com/office/drawing/2014/main" id="{605ECA56-DE00-4B68-8FEC-FA52C27F656C}"/>
              </a:ext>
            </a:extLst>
          </p:cNvPr>
          <p:cNvSpPr txBox="1"/>
          <p:nvPr/>
        </p:nvSpPr>
        <p:spPr>
          <a:xfrm>
            <a:off x="3695185" y="5279355"/>
            <a:ext cx="3066006" cy="1754326"/>
          </a:xfrm>
          <a:prstGeom prst="rect">
            <a:avLst/>
          </a:prstGeom>
          <a:noFill/>
        </p:spPr>
        <p:txBody>
          <a:bodyPr wrap="square">
            <a:spAutoFit/>
          </a:bodyPr>
          <a:lstStyle/>
          <a:p>
            <a:pPr algn="ctr"/>
            <a:r>
              <a:rPr lang="es-ES" sz="1200" b="1" dirty="0">
                <a:solidFill>
                  <a:srgbClr val="9BBB59"/>
                </a:solidFill>
                <a:latin typeface="Gotham Light" pitchFamily="50" charset="0"/>
              </a:rPr>
              <a:t>Inicio</a:t>
            </a:r>
            <a:endParaRPr lang="es-ES" sz="1200" dirty="0">
              <a:latin typeface="Gotham Light" pitchFamily="50" charset="0"/>
            </a:endParaRPr>
          </a:p>
          <a:p>
            <a:pPr algn="ctr"/>
            <a:r>
              <a:rPr lang="es-ES" sz="1200" dirty="0">
                <a:solidFill>
                  <a:srgbClr val="1F497D"/>
                </a:solidFill>
                <a:latin typeface="Gotham Light" pitchFamily="50" charset="0"/>
              </a:rPr>
              <a:t>Plan de medios, </a:t>
            </a:r>
            <a:r>
              <a:rPr lang="es-ES" sz="1200" b="1" dirty="0">
                <a:solidFill>
                  <a:srgbClr val="1F497D"/>
                </a:solidFill>
                <a:latin typeface="Gotham Light" pitchFamily="50" charset="0"/>
              </a:rPr>
              <a:t>mensajes</a:t>
            </a:r>
            <a:r>
              <a:rPr lang="es-ES" sz="1200" dirty="0">
                <a:solidFill>
                  <a:srgbClr val="1F497D"/>
                </a:solidFill>
                <a:latin typeface="Gotham Light" pitchFamily="50" charset="0"/>
              </a:rPr>
              <a:t>, </a:t>
            </a:r>
            <a:r>
              <a:rPr lang="es-ES" sz="1200" u="sng" dirty="0">
                <a:solidFill>
                  <a:srgbClr val="1F497D"/>
                </a:solidFill>
                <a:latin typeface="Gotham Light" pitchFamily="50" charset="0"/>
              </a:rPr>
              <a:t>vigilancia </a:t>
            </a:r>
            <a:r>
              <a:rPr lang="es-ES" sz="1200" dirty="0">
                <a:solidFill>
                  <a:srgbClr val="1F497D"/>
                </a:solidFill>
                <a:latin typeface="Gotham Light" pitchFamily="50" charset="0"/>
              </a:rPr>
              <a:t>de la comunicación</a:t>
            </a:r>
          </a:p>
          <a:p>
            <a:pPr algn="ctr"/>
            <a:endParaRPr lang="es-ES" sz="1200" dirty="0">
              <a:latin typeface="Gotham Light" pitchFamily="50" charset="0"/>
            </a:endParaRPr>
          </a:p>
          <a:p>
            <a:pPr algn="ctr"/>
            <a:r>
              <a:rPr lang="es-ES" sz="1200" b="1" dirty="0">
                <a:solidFill>
                  <a:srgbClr val="9BBB59"/>
                </a:solidFill>
                <a:latin typeface="Gotham Light" pitchFamily="50" charset="0"/>
              </a:rPr>
              <a:t>Control</a:t>
            </a:r>
            <a:endParaRPr lang="es-ES" sz="1200" dirty="0">
              <a:latin typeface="Gotham Light" pitchFamily="50" charset="0"/>
            </a:endParaRPr>
          </a:p>
          <a:p>
            <a:pPr algn="ctr"/>
            <a:r>
              <a:rPr lang="es-ES" sz="1200" dirty="0">
                <a:solidFill>
                  <a:srgbClr val="1F497D"/>
                </a:solidFill>
                <a:latin typeface="Gotham Light" pitchFamily="50" charset="0"/>
              </a:rPr>
              <a:t>Activación plan: </a:t>
            </a:r>
            <a:r>
              <a:rPr lang="es-ES" sz="1200" u="sng" dirty="0">
                <a:solidFill>
                  <a:srgbClr val="1F497D"/>
                </a:solidFill>
                <a:latin typeface="Gotham Light" pitchFamily="50" charset="0"/>
              </a:rPr>
              <a:t>Comportamientos</a:t>
            </a:r>
            <a:r>
              <a:rPr lang="es-ES" sz="1200" dirty="0">
                <a:solidFill>
                  <a:srgbClr val="1F497D"/>
                </a:solidFill>
                <a:latin typeface="Gotham Light" pitchFamily="50" charset="0"/>
              </a:rPr>
              <a:t> </a:t>
            </a:r>
            <a:r>
              <a:rPr lang="es-ES" sz="1200" b="1" dirty="0">
                <a:solidFill>
                  <a:srgbClr val="1F497D"/>
                </a:solidFill>
                <a:latin typeface="Gotham Light" pitchFamily="50" charset="0"/>
              </a:rPr>
              <a:t>protectores</a:t>
            </a:r>
            <a:r>
              <a:rPr lang="es-ES" sz="1200" dirty="0">
                <a:solidFill>
                  <a:srgbClr val="1F497D"/>
                </a:solidFill>
                <a:latin typeface="Gotham Light" pitchFamily="50" charset="0"/>
              </a:rPr>
              <a:t> </a:t>
            </a:r>
            <a:endParaRPr lang="es-ES" sz="1200" dirty="0">
              <a:latin typeface="Gotham Light" pitchFamily="50" charset="0"/>
            </a:endParaRPr>
          </a:p>
          <a:p>
            <a:r>
              <a:rPr lang="es-ES" sz="1200" dirty="0"/>
              <a:t/>
            </a:r>
            <a:br>
              <a:rPr lang="es-ES" sz="1200" dirty="0"/>
            </a:br>
            <a:endParaRPr lang="es-PE" sz="1200" dirty="0"/>
          </a:p>
        </p:txBody>
      </p:sp>
      <p:sp>
        <p:nvSpPr>
          <p:cNvPr id="31" name="CuadroTexto 30">
            <a:extLst>
              <a:ext uri="{FF2B5EF4-FFF2-40B4-BE49-F238E27FC236}">
                <a16:creationId xmlns:a16="http://schemas.microsoft.com/office/drawing/2014/main" id="{1908DF45-334C-43B8-A7BD-AB12968B84F1}"/>
              </a:ext>
            </a:extLst>
          </p:cNvPr>
          <p:cNvSpPr txBox="1"/>
          <p:nvPr/>
        </p:nvSpPr>
        <p:spPr>
          <a:xfrm>
            <a:off x="6824625" y="4790241"/>
            <a:ext cx="2030182" cy="1754326"/>
          </a:xfrm>
          <a:prstGeom prst="rect">
            <a:avLst/>
          </a:prstGeom>
          <a:noFill/>
        </p:spPr>
        <p:txBody>
          <a:bodyPr wrap="square">
            <a:spAutoFit/>
          </a:bodyPr>
          <a:lstStyle/>
          <a:p>
            <a:pPr algn="ctr"/>
            <a:endParaRPr lang="es-ES" sz="1200" b="1" dirty="0">
              <a:solidFill>
                <a:srgbClr val="9BBB59"/>
              </a:solidFill>
              <a:latin typeface="Gotham Light" pitchFamily="50" charset="0"/>
            </a:endParaRPr>
          </a:p>
          <a:p>
            <a:pPr algn="ctr"/>
            <a:r>
              <a:rPr lang="es-ES" sz="1200" b="1" dirty="0">
                <a:solidFill>
                  <a:srgbClr val="9BBB59"/>
                </a:solidFill>
                <a:latin typeface="Gotham Light" pitchFamily="50" charset="0"/>
              </a:rPr>
              <a:t>Recuperación</a:t>
            </a:r>
            <a:r>
              <a:rPr lang="es-ES" sz="1200" dirty="0">
                <a:latin typeface="Gotham Light" pitchFamily="50" charset="0"/>
              </a:rPr>
              <a:t/>
            </a:r>
            <a:br>
              <a:rPr lang="es-ES" sz="1200" dirty="0">
                <a:latin typeface="Gotham Light" pitchFamily="50" charset="0"/>
              </a:rPr>
            </a:br>
            <a:r>
              <a:rPr lang="es-ES" sz="1200" dirty="0">
                <a:solidFill>
                  <a:srgbClr val="1F497D"/>
                </a:solidFill>
                <a:latin typeface="Gotham Light" pitchFamily="50" charset="0"/>
              </a:rPr>
              <a:t>Monitoreo del plan: </a:t>
            </a:r>
            <a:r>
              <a:rPr lang="es-ES" sz="1200" b="1" dirty="0">
                <a:solidFill>
                  <a:srgbClr val="1F497D"/>
                </a:solidFill>
                <a:latin typeface="Gotham Light" pitchFamily="50" charset="0"/>
              </a:rPr>
              <a:t>reducción</a:t>
            </a:r>
            <a:r>
              <a:rPr lang="es-ES" sz="1200" dirty="0">
                <a:solidFill>
                  <a:srgbClr val="1F497D"/>
                </a:solidFill>
                <a:latin typeface="Gotham Light" pitchFamily="50" charset="0"/>
              </a:rPr>
              <a:t> de la </a:t>
            </a:r>
            <a:r>
              <a:rPr lang="es-ES" sz="1200" u="sng" dirty="0">
                <a:solidFill>
                  <a:srgbClr val="1F497D"/>
                </a:solidFill>
                <a:latin typeface="Gotham Light" pitchFamily="50" charset="0"/>
              </a:rPr>
              <a:t>confusión</a:t>
            </a:r>
          </a:p>
          <a:p>
            <a:pPr algn="ctr"/>
            <a:endParaRPr lang="es-ES" sz="1200" dirty="0">
              <a:latin typeface="Gotham Light" pitchFamily="50" charset="0"/>
            </a:endParaRPr>
          </a:p>
          <a:p>
            <a:pPr algn="ctr"/>
            <a:r>
              <a:rPr lang="es-ES" sz="1200" b="1" dirty="0">
                <a:solidFill>
                  <a:srgbClr val="9BBB59"/>
                </a:solidFill>
                <a:latin typeface="Gotham Light" pitchFamily="50" charset="0"/>
              </a:rPr>
              <a:t>Evaluación</a:t>
            </a:r>
            <a:endParaRPr lang="es-ES" sz="1200" dirty="0">
              <a:latin typeface="Gotham Light" pitchFamily="50" charset="0"/>
            </a:endParaRPr>
          </a:p>
          <a:p>
            <a:pPr algn="ctr"/>
            <a:r>
              <a:rPr lang="es-ES" sz="1200" dirty="0">
                <a:solidFill>
                  <a:srgbClr val="1F497D"/>
                </a:solidFill>
                <a:latin typeface="Gotham Light" pitchFamily="50" charset="0"/>
              </a:rPr>
              <a:t>Ver lecciones aprendidas e identificación de acciones para el plan de mejora</a:t>
            </a:r>
            <a:endParaRPr lang="es-ES" sz="1200" dirty="0">
              <a:latin typeface="Gotham Light" pitchFamily="50" charset="0"/>
            </a:endParaRPr>
          </a:p>
        </p:txBody>
      </p:sp>
    </p:spTree>
    <p:extLst>
      <p:ext uri="{BB962C8B-B14F-4D97-AF65-F5344CB8AC3E}">
        <p14:creationId xmlns:p14="http://schemas.microsoft.com/office/powerpoint/2010/main" val="4180172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7" name="Tabla 6">
            <a:extLst>
              <a:ext uri="{FF2B5EF4-FFF2-40B4-BE49-F238E27FC236}">
                <a16:creationId xmlns:a16="http://schemas.microsoft.com/office/drawing/2014/main" id="{4651FEE0-4122-453C-A076-060644B15FC9}"/>
              </a:ext>
            </a:extLst>
          </p:cNvPr>
          <p:cNvGraphicFramePr>
            <a:graphicFrameLocks noGrp="1"/>
          </p:cNvGraphicFramePr>
          <p:nvPr>
            <p:extLst>
              <p:ext uri="{D42A27DB-BD31-4B8C-83A1-F6EECF244321}">
                <p14:modId xmlns:p14="http://schemas.microsoft.com/office/powerpoint/2010/main" val="831519812"/>
              </p:ext>
            </p:extLst>
          </p:nvPr>
        </p:nvGraphicFramePr>
        <p:xfrm>
          <a:off x="628650" y="1883906"/>
          <a:ext cx="7886701" cy="4565650"/>
        </p:xfrm>
        <a:graphic>
          <a:graphicData uri="http://schemas.openxmlformats.org/drawingml/2006/table">
            <a:tbl>
              <a:tblPr firstRow="1" firstCol="1" bandRow="1">
                <a:tableStyleId>{5C22544A-7EE6-4342-B048-85BDC9FD1C3A}</a:tableStyleId>
              </a:tblPr>
              <a:tblGrid>
                <a:gridCol w="833247">
                  <a:extLst>
                    <a:ext uri="{9D8B030D-6E8A-4147-A177-3AD203B41FA5}">
                      <a16:colId xmlns:a16="http://schemas.microsoft.com/office/drawing/2014/main" val="2978202397"/>
                    </a:ext>
                  </a:extLst>
                </a:gridCol>
                <a:gridCol w="1820146">
                  <a:extLst>
                    <a:ext uri="{9D8B030D-6E8A-4147-A177-3AD203B41FA5}">
                      <a16:colId xmlns:a16="http://schemas.microsoft.com/office/drawing/2014/main" val="475158779"/>
                    </a:ext>
                  </a:extLst>
                </a:gridCol>
                <a:gridCol w="5233308">
                  <a:extLst>
                    <a:ext uri="{9D8B030D-6E8A-4147-A177-3AD203B41FA5}">
                      <a16:colId xmlns:a16="http://schemas.microsoft.com/office/drawing/2014/main" val="585373113"/>
                    </a:ext>
                  </a:extLst>
                </a:gridCol>
              </a:tblGrid>
              <a:tr h="1655916">
                <a:tc rowSpan="2">
                  <a:txBody>
                    <a:bodyPr/>
                    <a:lstStyle/>
                    <a:p>
                      <a:pPr>
                        <a:lnSpc>
                          <a:spcPct val="107000"/>
                        </a:lnSpc>
                        <a:spcAft>
                          <a:spcPts val="0"/>
                        </a:spcAft>
                      </a:pPr>
                      <a:endParaRPr lang="es-ES" sz="1200">
                        <a:solidFill>
                          <a:srgbClr val="000000"/>
                        </a:solidFill>
                        <a:effectLst/>
                        <a:latin typeface="Arial" panose="020B0604020202020204" pitchFamily="34" charset="0"/>
                        <a:ea typeface="Open Sans"/>
                        <a:cs typeface="Times New Roman" panose="02020603050405020304" pitchFamily="18" charset="0"/>
                      </a:endParaRPr>
                    </a:p>
                  </a:txBody>
                  <a:tcPr marL="58284" marR="58284" marT="0" marB="0"/>
                </a:tc>
                <a:tc>
                  <a:txBody>
                    <a:bodyPr/>
                    <a:lstStyle/>
                    <a:p>
                      <a:pPr algn="just">
                        <a:lnSpc>
                          <a:spcPct val="107000"/>
                        </a:lnSpc>
                        <a:spcAft>
                          <a:spcPts val="0"/>
                        </a:spcAft>
                      </a:pPr>
                      <a:r>
                        <a:rPr lang="es-CO" sz="1400" dirty="0">
                          <a:effectLst/>
                          <a:latin typeface="Gotham Light" pitchFamily="50" charset="0"/>
                        </a:rPr>
                        <a:t>Qué necesita la comunidad</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tc>
                  <a:txBody>
                    <a:bodyPr/>
                    <a:lstStyle/>
                    <a:p>
                      <a:pPr algn="just">
                        <a:lnSpc>
                          <a:spcPct val="107000"/>
                        </a:lnSpc>
                        <a:spcAft>
                          <a:spcPts val="0"/>
                        </a:spcAft>
                      </a:pPr>
                      <a:r>
                        <a:rPr lang="es-CO" sz="1400" dirty="0">
                          <a:effectLst/>
                          <a:latin typeface="Gotham Light" pitchFamily="50" charset="0"/>
                        </a:rPr>
                        <a:t>Que la conozcan y caractericen sus riesgos. </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Que la traten bien y la empoderen para sobrepasar la situación de riesgo.</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Que no la victimicen o la hagan sentir utilizada (hacer intervenciones una vez o no realizar seguimiento continuo).</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Mejorar conocimientos sobre cuidado del medio ambiente y sobre su salud.</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Conocer como buscar ayuda e informar al sistema de atención.</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Conocer dónde encontrar información y comunicarse con las autoridades.</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extLst>
                  <a:ext uri="{0D108BD9-81ED-4DB2-BD59-A6C34878D82A}">
                    <a16:rowId xmlns:a16="http://schemas.microsoft.com/office/drawing/2014/main" val="1889452927"/>
                  </a:ext>
                </a:extLst>
              </a:tr>
              <a:tr h="1323265">
                <a:tc vMerge="1">
                  <a:txBody>
                    <a:bodyPr/>
                    <a:lstStyle/>
                    <a:p>
                      <a:endParaRPr lang="es-PE"/>
                    </a:p>
                  </a:txBody>
                  <a:tcPr/>
                </a:tc>
                <a:tc>
                  <a:txBody>
                    <a:bodyPr/>
                    <a:lstStyle/>
                    <a:p>
                      <a:pPr algn="just">
                        <a:lnSpc>
                          <a:spcPct val="107000"/>
                        </a:lnSpc>
                        <a:spcAft>
                          <a:spcPts val="0"/>
                        </a:spcAft>
                      </a:pPr>
                      <a:r>
                        <a:rPr lang="es-CO" sz="1400">
                          <a:effectLst/>
                          <a:latin typeface="Gotham Light" pitchFamily="50" charset="0"/>
                        </a:rPr>
                        <a:t>Rol personal de salud</a:t>
                      </a:r>
                      <a:endParaRPr lang="es-PE" sz="140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tc>
                  <a:txBody>
                    <a:bodyPr/>
                    <a:lstStyle/>
                    <a:p>
                      <a:pPr algn="just">
                        <a:lnSpc>
                          <a:spcPct val="107000"/>
                        </a:lnSpc>
                        <a:spcAft>
                          <a:spcPts val="0"/>
                        </a:spcAft>
                      </a:pPr>
                      <a:r>
                        <a:rPr lang="es-CO" sz="1400" dirty="0">
                          <a:effectLst/>
                          <a:latin typeface="Gotham Light" pitchFamily="50" charset="0"/>
                        </a:rPr>
                        <a:t>Comprometerse con las familias y el público.</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Crear conciencia sobre estado de salud.</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Fomentar el cambio de comportamiento.</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Mantener o restaurar la confianza. </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Escuchar activamente y mantener el diálogo.</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Responder preguntas.</a:t>
                      </a:r>
                      <a:endParaRPr lang="es-PE" sz="1400" dirty="0">
                        <a:effectLst/>
                        <a:latin typeface="Gotham Light" pitchFamily="50" charset="0"/>
                      </a:endParaRPr>
                    </a:p>
                    <a:p>
                      <a:pPr algn="just">
                        <a:lnSpc>
                          <a:spcPct val="107000"/>
                        </a:lnSpc>
                        <a:spcAft>
                          <a:spcPts val="0"/>
                        </a:spcAft>
                      </a:pPr>
                      <a:r>
                        <a:rPr lang="es-CO" sz="1400" dirty="0">
                          <a:effectLst/>
                          <a:latin typeface="Gotham Light" pitchFamily="50" charset="0"/>
                        </a:rPr>
                        <a:t>Lograr participación e involucramiento de la mayoría de integrantes de las familias y/o comunidad a intervenir.</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extLst>
                  <a:ext uri="{0D108BD9-81ED-4DB2-BD59-A6C34878D82A}">
                    <a16:rowId xmlns:a16="http://schemas.microsoft.com/office/drawing/2014/main" val="3349154631"/>
                  </a:ext>
                </a:extLst>
              </a:tr>
            </a:tbl>
          </a:graphicData>
        </a:graphic>
      </p:graphicFrame>
      <p:pic>
        <p:nvPicPr>
          <p:cNvPr id="8" name="Gráfico 101" descr="Familia con dos niños">
            <a:extLst>
              <a:ext uri="{FF2B5EF4-FFF2-40B4-BE49-F238E27FC236}">
                <a16:creationId xmlns:a16="http://schemas.microsoft.com/office/drawing/2014/main" id="{88711EC2-53D9-47C2-AE0E-A1E02B431831}"/>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11425"/>
            <a:ext cx="755650" cy="755650"/>
          </a:xfrm>
          <a:prstGeom prst="rect">
            <a:avLst/>
          </a:prstGeom>
        </p:spPr>
      </p:pic>
    </p:spTree>
    <p:extLst>
      <p:ext uri="{BB962C8B-B14F-4D97-AF65-F5344CB8AC3E}">
        <p14:creationId xmlns:p14="http://schemas.microsoft.com/office/powerpoint/2010/main" val="453100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788C757-B0C5-448F-BDBF-50CA246B6677}"/>
              </a:ext>
            </a:extLst>
          </p:cNvPr>
          <p:cNvPicPr>
            <a:picLocks noChangeAspect="1"/>
          </p:cNvPicPr>
          <p:nvPr/>
        </p:nvPicPr>
        <p:blipFill rotWithShape="1">
          <a:blip r:embed="rId3"/>
          <a:srcRect l="15139" t="11887" r="24107" b="9981"/>
          <a:stretch/>
        </p:blipFill>
        <p:spPr>
          <a:xfrm>
            <a:off x="252649" y="1977951"/>
            <a:ext cx="5555343" cy="4016829"/>
          </a:xfrm>
          <a:prstGeom prst="rect">
            <a:avLst/>
          </a:prstGeom>
        </p:spPr>
      </p:pic>
      <p:sp>
        <p:nvSpPr>
          <p:cNvPr id="5" name="Rectángulo 4">
            <a:extLst>
              <a:ext uri="{FF2B5EF4-FFF2-40B4-BE49-F238E27FC236}">
                <a16:creationId xmlns:a16="http://schemas.microsoft.com/office/drawing/2014/main" id="{894AA455-60FB-4CA2-B3BE-316D9EA887A4}"/>
              </a:ext>
            </a:extLst>
          </p:cNvPr>
          <p:cNvSpPr/>
          <p:nvPr/>
        </p:nvSpPr>
        <p:spPr>
          <a:xfrm>
            <a:off x="5958118" y="2478882"/>
            <a:ext cx="2908296" cy="4247317"/>
          </a:xfrm>
          <a:prstGeom prst="rect">
            <a:avLst/>
          </a:prstGeom>
        </p:spPr>
        <p:txBody>
          <a:bodyPr wrap="square">
            <a:spAutoFit/>
          </a:bodyPr>
          <a:lstStyle/>
          <a:p>
            <a:pPr marL="285750" indent="-285750">
              <a:buFont typeface="Arial" panose="020B0604020202020204" pitchFamily="34" charset="0"/>
              <a:buChar char="•"/>
            </a:pPr>
            <a:r>
              <a:rPr lang="es-ES" b="1" dirty="0">
                <a:latin typeface="Calibri" panose="020F0502020204030204" pitchFamily="34" charset="0"/>
              </a:rPr>
              <a:t>Atención: </a:t>
            </a:r>
            <a:r>
              <a:rPr lang="es-ES" dirty="0">
                <a:latin typeface="Calibri" panose="020F0502020204030204" pitchFamily="34" charset="0"/>
              </a:rPr>
              <a:t>¡</a:t>
            </a:r>
            <a:r>
              <a:rPr lang="es-ES" dirty="0" err="1">
                <a:latin typeface="Calibri" panose="020F0502020204030204" pitchFamily="34" charset="0"/>
              </a:rPr>
              <a:t>Hey</a:t>
            </a:r>
            <a:r>
              <a:rPr lang="es-ES" dirty="0">
                <a:latin typeface="Calibri" panose="020F0502020204030204" pitchFamily="34" charset="0"/>
              </a:rPr>
              <a:t>! Escúchame, tienes un problema!</a:t>
            </a:r>
            <a:endParaRPr lang="es-ES" dirty="0"/>
          </a:p>
          <a:p>
            <a:pPr marL="285750" indent="-285750">
              <a:buFont typeface="Arial" panose="020B0604020202020204" pitchFamily="34" charset="0"/>
              <a:buChar char="•"/>
            </a:pPr>
            <a:r>
              <a:rPr lang="es-ES" b="1" dirty="0">
                <a:latin typeface="Calibri" panose="020F0502020204030204" pitchFamily="34" charset="0"/>
              </a:rPr>
              <a:t>Necesito: </a:t>
            </a:r>
            <a:r>
              <a:rPr lang="es-ES" dirty="0">
                <a:latin typeface="Calibri" panose="020F0502020204030204" pitchFamily="34" charset="0"/>
              </a:rPr>
              <a:t>Déjame EXPLICAR el problema.</a:t>
            </a:r>
            <a:endParaRPr lang="es-ES" dirty="0"/>
          </a:p>
          <a:p>
            <a:pPr marL="285750" indent="-285750">
              <a:buFont typeface="Arial" panose="020B0604020202020204" pitchFamily="34" charset="0"/>
              <a:buChar char="•"/>
            </a:pPr>
            <a:r>
              <a:rPr lang="es-ES" b="1" dirty="0">
                <a:latin typeface="Calibri" panose="020F0502020204030204" pitchFamily="34" charset="0"/>
              </a:rPr>
              <a:t>Satisfacción: </a:t>
            </a:r>
            <a:r>
              <a:rPr lang="es-ES" dirty="0">
                <a:latin typeface="Calibri" panose="020F0502020204030204" pitchFamily="34" charset="0"/>
              </a:rPr>
              <a:t>Pero, tengo una SOLUCIÓN!</a:t>
            </a:r>
            <a:endParaRPr lang="es-ES" dirty="0"/>
          </a:p>
          <a:p>
            <a:pPr marL="285750" indent="-285750">
              <a:buFont typeface="Arial" panose="020B0604020202020204" pitchFamily="34" charset="0"/>
              <a:buChar char="•"/>
            </a:pPr>
            <a:r>
              <a:rPr lang="es-ES" b="1" dirty="0">
                <a:latin typeface="Calibri" panose="020F0502020204030204" pitchFamily="34" charset="0"/>
              </a:rPr>
              <a:t>Visualización: </a:t>
            </a:r>
            <a:r>
              <a:rPr lang="es-ES" dirty="0">
                <a:latin typeface="Calibri" panose="020F0502020204030204" pitchFamily="34" charset="0"/>
              </a:rPr>
              <a:t>Si IMPLEMENTAMOS mi solución, esto es lo que sucederá</a:t>
            </a:r>
          </a:p>
          <a:p>
            <a:pPr marL="285750" indent="-285750">
              <a:buFont typeface="Arial" panose="020B0604020202020204" pitchFamily="34" charset="0"/>
              <a:buChar char="•"/>
            </a:pPr>
            <a:r>
              <a:rPr lang="es-ES" b="1" dirty="0">
                <a:latin typeface="Calibri" panose="020F0502020204030204" pitchFamily="34" charset="0"/>
              </a:rPr>
              <a:t>Acción: </a:t>
            </a:r>
            <a:r>
              <a:rPr lang="es-ES" dirty="0">
                <a:latin typeface="Calibri" panose="020F0502020204030204" pitchFamily="34" charset="0"/>
              </a:rPr>
              <a:t>Puedes ayudarme de esta manera específica.</a:t>
            </a:r>
            <a:r>
              <a:rPr lang="es-ES" dirty="0"/>
              <a:t/>
            </a:r>
            <a:br>
              <a:rPr lang="es-ES" dirty="0"/>
            </a:br>
            <a:endParaRPr lang="es-PE" dirty="0"/>
          </a:p>
        </p:txBody>
      </p:sp>
      <p:sp>
        <p:nvSpPr>
          <p:cNvPr id="8" name="2 Título"/>
          <p:cNvSpPr>
            <a:spLocks noGrp="1"/>
          </p:cNvSpPr>
          <p:nvPr>
            <p:ph type="title"/>
          </p:nvPr>
        </p:nvSpPr>
        <p:spPr>
          <a:xfrm>
            <a:off x="1617426" y="273843"/>
            <a:ext cx="7417392"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Cómo se realiza la estrategia de comunicación a las comunidades y autoridades sanitarias.</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894AA455-60FB-4CA2-B3BE-316D9EA887A4}"/>
              </a:ext>
            </a:extLst>
          </p:cNvPr>
          <p:cNvSpPr/>
          <p:nvPr/>
        </p:nvSpPr>
        <p:spPr>
          <a:xfrm>
            <a:off x="1617426" y="5994780"/>
            <a:ext cx="2908296" cy="230832"/>
          </a:xfrm>
          <a:prstGeom prst="rect">
            <a:avLst/>
          </a:prstGeom>
        </p:spPr>
        <p:txBody>
          <a:bodyPr wrap="square">
            <a:spAutoFit/>
          </a:bodyPr>
          <a:lstStyle/>
          <a:p>
            <a:r>
              <a:rPr lang="es-ES" sz="900" dirty="0">
                <a:latin typeface="Gotham Light" pitchFamily="50" charset="0"/>
              </a:rPr>
              <a:t>Fuente: Tomado de OMS </a:t>
            </a:r>
          </a:p>
        </p:txBody>
      </p:sp>
    </p:spTree>
    <p:extLst>
      <p:ext uri="{BB962C8B-B14F-4D97-AF65-F5344CB8AC3E}">
        <p14:creationId xmlns:p14="http://schemas.microsoft.com/office/powerpoint/2010/main" val="90940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41609" y="227734"/>
            <a:ext cx="6836137" cy="957263"/>
          </a:xfrm>
        </p:spPr>
        <p:txBody>
          <a:bodyPr>
            <a:normAutofit/>
          </a:bodyPr>
          <a:lstStyle/>
          <a:p>
            <a:r>
              <a:rPr lang="es-CO" sz="2800" b="0" dirty="0">
                <a:solidFill>
                  <a:srgbClr val="C00000"/>
                </a:solidFill>
                <a:latin typeface="Gotham Black" pitchFamily="50" charset="0"/>
                <a:ea typeface="Tahoma" panose="020B0604030504040204" pitchFamily="34" charset="0"/>
                <a:cs typeface="Tahoma" panose="020B0604030504040204" pitchFamily="34" charset="0"/>
              </a:rPr>
              <a:t>Objetivos de aprendizaje</a:t>
            </a:r>
          </a:p>
        </p:txBody>
      </p:sp>
      <p:sp>
        <p:nvSpPr>
          <p:cNvPr id="2" name="1 Marcador de contenido"/>
          <p:cNvSpPr>
            <a:spLocks noGrp="1"/>
          </p:cNvSpPr>
          <p:nvPr>
            <p:ph sz="quarter" idx="10"/>
          </p:nvPr>
        </p:nvSpPr>
        <p:spPr>
          <a:xfrm>
            <a:off x="643654" y="2450653"/>
            <a:ext cx="8086725" cy="3067049"/>
          </a:xfrm>
        </p:spPr>
        <p:txBody>
          <a:bodyPr>
            <a:noAutofit/>
          </a:bodyPr>
          <a:lstStyle/>
          <a:p>
            <a:pPr algn="just">
              <a:lnSpc>
                <a:spcPct val="100000"/>
              </a:lnSpc>
            </a:pPr>
            <a:r>
              <a:rPr lang="es-ES" sz="1800" dirty="0">
                <a:latin typeface="Gotham Light" pitchFamily="50" charset="0"/>
              </a:rPr>
              <a:t>Aumentar la capacidad del personal para comunicar efectivamente los datos de vigilancia y reportes de información entre niveles para fomentar la toma de decisión en salud pública.</a:t>
            </a:r>
          </a:p>
          <a:p>
            <a:pPr marL="0" indent="0" algn="just">
              <a:lnSpc>
                <a:spcPct val="100000"/>
              </a:lnSpc>
              <a:buNone/>
            </a:pPr>
            <a:endParaRPr lang="es-ES" sz="1800" dirty="0">
              <a:latin typeface="Gotham Light" pitchFamily="50" charset="0"/>
            </a:endParaRPr>
          </a:p>
          <a:p>
            <a:pPr algn="just">
              <a:lnSpc>
                <a:spcPct val="100000"/>
              </a:lnSpc>
            </a:pPr>
            <a:r>
              <a:rPr lang="es-ES" sz="1800" dirty="0">
                <a:latin typeface="Gotham Light" pitchFamily="50" charset="0"/>
              </a:rPr>
              <a:t>Mejorar los procesos de comunicación de riesgo a las comunidades y autoridades sanitarias para dar a conocer los problemas de salud pública relevantes para la población a nivel local.</a:t>
            </a:r>
          </a:p>
          <a:p>
            <a:pPr marL="0" indent="0" algn="just">
              <a:lnSpc>
                <a:spcPct val="100000"/>
              </a:lnSpc>
              <a:buNone/>
            </a:pPr>
            <a:endParaRPr lang="es-ES" sz="1800" dirty="0">
              <a:latin typeface="Gotham Light" pitchFamily="50" charset="0"/>
            </a:endParaRPr>
          </a:p>
          <a:p>
            <a:pPr algn="just">
              <a:lnSpc>
                <a:spcPct val="100000"/>
              </a:lnSpc>
            </a:pPr>
            <a:r>
              <a:rPr lang="es-ES" sz="1800" dirty="0">
                <a:latin typeface="Gotham Light" pitchFamily="50" charset="0"/>
              </a:rPr>
              <a:t>Fortalecer las habilidades comunicacionales del personal de salud pública dentro del contexto de la vigilancia para comunicarse asertivamente, incentivando una mejor comunicación entre todos los niveles.</a:t>
            </a:r>
          </a:p>
        </p:txBody>
      </p:sp>
    </p:spTree>
    <p:extLst>
      <p:ext uri="{BB962C8B-B14F-4D97-AF65-F5344CB8AC3E}">
        <p14:creationId xmlns:p14="http://schemas.microsoft.com/office/powerpoint/2010/main" val="1930074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026859" y="261375"/>
            <a:ext cx="7881415"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Coordinación de equipos de </a:t>
            </a:r>
            <a:br>
              <a:rPr lang="es-ES" sz="2800" b="0" dirty="0">
                <a:solidFill>
                  <a:srgbClr val="C00000"/>
                </a:solidFill>
                <a:latin typeface="Gotham Black" pitchFamily="50" charset="0"/>
                <a:ea typeface="Tahoma" panose="020B0604030504040204" pitchFamily="34" charset="0"/>
                <a:cs typeface="Tahoma" panose="020B0604030504040204" pitchFamily="34" charset="0"/>
              </a:rPr>
            </a:br>
            <a:r>
              <a:rPr lang="es-ES" sz="2800" b="0" dirty="0">
                <a:solidFill>
                  <a:srgbClr val="C00000"/>
                </a:solidFill>
                <a:latin typeface="Gotham Black" pitchFamily="50" charset="0"/>
                <a:ea typeface="Tahoma" panose="020B0604030504040204" pitchFamily="34" charset="0"/>
                <a:cs typeface="Tahoma" panose="020B0604030504040204" pitchFamily="34" charset="0"/>
              </a:rPr>
              <a:t>comunicación para la vigilancia.</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5B6CE6C9-13B1-47F0-87C5-E734873B3CCF}"/>
              </a:ext>
            </a:extLst>
          </p:cNvPr>
          <p:cNvGraphicFramePr>
            <a:graphicFrameLocks noGrp="1"/>
          </p:cNvGraphicFramePr>
          <p:nvPr>
            <p:extLst>
              <p:ext uri="{D42A27DB-BD31-4B8C-83A1-F6EECF244321}">
                <p14:modId xmlns:p14="http://schemas.microsoft.com/office/powerpoint/2010/main" val="2340458549"/>
              </p:ext>
            </p:extLst>
          </p:nvPr>
        </p:nvGraphicFramePr>
        <p:xfrm>
          <a:off x="423935" y="1579267"/>
          <a:ext cx="8392520" cy="4603169"/>
        </p:xfrm>
        <a:graphic>
          <a:graphicData uri="http://schemas.openxmlformats.org/drawingml/2006/table">
            <a:tbl>
              <a:tblPr firstRow="1" firstCol="1" bandRow="1">
                <a:tableStyleId>{5C22544A-7EE6-4342-B048-85BDC9FD1C3A}</a:tableStyleId>
              </a:tblPr>
              <a:tblGrid>
                <a:gridCol w="980116">
                  <a:extLst>
                    <a:ext uri="{9D8B030D-6E8A-4147-A177-3AD203B41FA5}">
                      <a16:colId xmlns:a16="http://schemas.microsoft.com/office/drawing/2014/main" val="2301447611"/>
                    </a:ext>
                  </a:extLst>
                </a:gridCol>
                <a:gridCol w="2364729">
                  <a:extLst>
                    <a:ext uri="{9D8B030D-6E8A-4147-A177-3AD203B41FA5}">
                      <a16:colId xmlns:a16="http://schemas.microsoft.com/office/drawing/2014/main" val="2701443811"/>
                    </a:ext>
                  </a:extLst>
                </a:gridCol>
                <a:gridCol w="5047675">
                  <a:extLst>
                    <a:ext uri="{9D8B030D-6E8A-4147-A177-3AD203B41FA5}">
                      <a16:colId xmlns:a16="http://schemas.microsoft.com/office/drawing/2014/main" val="2412869423"/>
                    </a:ext>
                  </a:extLst>
                </a:gridCol>
              </a:tblGrid>
              <a:tr h="1444117">
                <a:tc rowSpan="2">
                  <a:txBody>
                    <a:bodyPr/>
                    <a:lstStyle/>
                    <a:p>
                      <a:pPr algn="just">
                        <a:lnSpc>
                          <a:spcPct val="107000"/>
                        </a:lnSpc>
                        <a:spcAft>
                          <a:spcPts val="800"/>
                        </a:spcAft>
                      </a:pPr>
                      <a:endParaRPr lang="es-MX" sz="1400">
                        <a:solidFill>
                          <a:srgbClr val="695D46"/>
                        </a:solidFill>
                        <a:effectLst/>
                        <a:latin typeface="Gotham Light"/>
                        <a:ea typeface="Times New Roman" panose="02020603050405020304" pitchFamily="18" charset="0"/>
                        <a:cs typeface="Times New Roman" panose="02020603050405020304" pitchFamily="18" charset="0"/>
                      </a:endParaRPr>
                    </a:p>
                  </a:txBody>
                  <a:tcPr marL="63399" marR="63399" marT="0" marB="0"/>
                </a:tc>
                <a:tc>
                  <a:txBody>
                    <a:bodyPr/>
                    <a:lstStyle/>
                    <a:p>
                      <a:pPr algn="just">
                        <a:lnSpc>
                          <a:spcPct val="107000"/>
                        </a:lnSpc>
                        <a:spcAft>
                          <a:spcPts val="0"/>
                        </a:spcAft>
                      </a:pPr>
                      <a:r>
                        <a:rPr lang="es-MX" sz="1400" dirty="0">
                          <a:effectLst/>
                          <a:latin typeface="Gotham Light" pitchFamily="50" charset="0"/>
                        </a:rPr>
                        <a:t>Qué necesita el equipo de comunicación de riesgo</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63399" marR="63399" marT="0" marB="0"/>
                </a:tc>
                <a:tc>
                  <a:txBody>
                    <a:bodyPr/>
                    <a:lstStyle/>
                    <a:p>
                      <a:pPr algn="just">
                        <a:lnSpc>
                          <a:spcPct val="107000"/>
                        </a:lnSpc>
                        <a:spcAft>
                          <a:spcPts val="0"/>
                        </a:spcAft>
                      </a:pPr>
                      <a:r>
                        <a:rPr lang="es-MX" sz="1400" dirty="0">
                          <a:effectLst/>
                          <a:latin typeface="Gotham Light" pitchFamily="50" charset="0"/>
                        </a:rPr>
                        <a:t>Conformar el sistema de comunicación de riego intersectorial.</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Crear una estrategia de comunicación de riesgo en salud.</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Participación.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 </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63399" marR="63399" marT="0" marB="0"/>
                </a:tc>
                <a:extLst>
                  <a:ext uri="{0D108BD9-81ED-4DB2-BD59-A6C34878D82A}">
                    <a16:rowId xmlns:a16="http://schemas.microsoft.com/office/drawing/2014/main" val="1130623735"/>
                  </a:ext>
                </a:extLst>
              </a:tr>
              <a:tr h="3159052">
                <a:tc vMerge="1">
                  <a:txBody>
                    <a:bodyPr/>
                    <a:lstStyle/>
                    <a:p>
                      <a:endParaRPr lang="es-PE"/>
                    </a:p>
                  </a:txBody>
                  <a:tcPr/>
                </a:tc>
                <a:tc>
                  <a:txBody>
                    <a:bodyPr/>
                    <a:lstStyle/>
                    <a:p>
                      <a:pPr algn="just">
                        <a:lnSpc>
                          <a:spcPct val="107000"/>
                        </a:lnSpc>
                        <a:spcAft>
                          <a:spcPts val="0"/>
                        </a:spcAft>
                      </a:pPr>
                      <a:r>
                        <a:rPr lang="es-MX" sz="1400" dirty="0">
                          <a:effectLst/>
                          <a:latin typeface="Gotham Light" pitchFamily="50" charset="0"/>
                        </a:rPr>
                        <a:t>Rol del talento</a:t>
                      </a:r>
                      <a:r>
                        <a:rPr lang="es-MX" sz="1400" baseline="0" dirty="0">
                          <a:effectLst/>
                          <a:latin typeface="Gotham Light" pitchFamily="50" charset="0"/>
                        </a:rPr>
                        <a:t> humano de salud pública.</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63399" marR="63399" marT="0" marB="0"/>
                </a:tc>
                <a:tc>
                  <a:txBody>
                    <a:bodyPr/>
                    <a:lstStyle/>
                    <a:p>
                      <a:pPr algn="just">
                        <a:lnSpc>
                          <a:spcPct val="107000"/>
                        </a:lnSpc>
                        <a:spcAft>
                          <a:spcPts val="0"/>
                        </a:spcAft>
                      </a:pPr>
                      <a:r>
                        <a:rPr lang="es-MX" sz="1400" dirty="0">
                          <a:effectLst/>
                          <a:latin typeface="Gotham Light" pitchFamily="50" charset="0"/>
                        </a:rPr>
                        <a:t>Ser parte del equipo de comunicación de riesgo.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Apoyar</a:t>
                      </a:r>
                      <a:r>
                        <a:rPr lang="es-MX" sz="1400" baseline="0" dirty="0">
                          <a:effectLst/>
                          <a:latin typeface="Gotham Light" pitchFamily="50" charset="0"/>
                        </a:rPr>
                        <a:t> en la c</a:t>
                      </a:r>
                      <a:r>
                        <a:rPr lang="es-MX" sz="1400" dirty="0">
                          <a:effectLst/>
                          <a:latin typeface="Gotham Light" pitchFamily="50" charset="0"/>
                        </a:rPr>
                        <a:t>oordinación con socios internos y externos.</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Contribuir al análisis de indicadores. Análisis situacional y estadística de vigilancia epidemiológica.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Ayudar a identificar debilidades, oportunidades, fortalezas y amenazas de la estrategia de comunicación de riesgo.</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Participar en la ejecución del cronograma, análisis de costos de inversión y capacidad de talento humano institucional.</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Identificación de actores clave.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Apoyar la ejecución, vigilancia, cumplimiento y control.</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63399" marR="63399" marT="0" marB="0"/>
                </a:tc>
                <a:extLst>
                  <a:ext uri="{0D108BD9-81ED-4DB2-BD59-A6C34878D82A}">
                    <a16:rowId xmlns:a16="http://schemas.microsoft.com/office/drawing/2014/main" val="525312049"/>
                  </a:ext>
                </a:extLst>
              </a:tr>
            </a:tbl>
          </a:graphicData>
        </a:graphic>
      </p:graphicFrame>
      <p:pic>
        <p:nvPicPr>
          <p:cNvPr id="4" name="Gráfico 99" descr="Maestro">
            <a:extLst>
              <a:ext uri="{FF2B5EF4-FFF2-40B4-BE49-F238E27FC236}">
                <a16:creationId xmlns:a16="http://schemas.microsoft.com/office/drawing/2014/main" id="{2A84691F-629E-4809-9235-8C4E6FB1F9EE}"/>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62225"/>
            <a:ext cx="695325" cy="695325"/>
          </a:xfrm>
          <a:prstGeom prst="rect">
            <a:avLst/>
          </a:prstGeom>
        </p:spPr>
      </p:pic>
    </p:spTree>
    <p:extLst>
      <p:ext uri="{BB962C8B-B14F-4D97-AF65-F5344CB8AC3E}">
        <p14:creationId xmlns:p14="http://schemas.microsoft.com/office/powerpoint/2010/main" val="2698293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7B0BD-55E0-4825-8646-1C94BBAE586E}"/>
              </a:ext>
            </a:extLst>
          </p:cNvPr>
          <p:cNvSpPr>
            <a:spLocks noGrp="1"/>
          </p:cNvSpPr>
          <p:nvPr>
            <p:ph type="title"/>
          </p:nvPr>
        </p:nvSpPr>
        <p:spPr>
          <a:xfrm>
            <a:off x="2144298" y="270538"/>
            <a:ext cx="6740396" cy="957263"/>
          </a:xfrm>
        </p:spPr>
        <p:txBody>
          <a:bodyPr>
            <a:normAutofit/>
          </a:bodyPr>
          <a:lstStyle/>
          <a:p>
            <a:r>
              <a:rPr lang="es-ES" sz="2800" b="0" dirty="0">
                <a:solidFill>
                  <a:srgbClr val="C00000"/>
                </a:solidFill>
                <a:latin typeface="Gotham Black" pitchFamily="50" charset="0"/>
              </a:rPr>
              <a:t>Medir el impacto de las acciones de comunicación en la salud.</a:t>
            </a:r>
            <a:endParaRPr lang="es-PE" sz="2800" b="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60B5D2CB-5EAE-45C4-B0E0-631DC1CBF1A5}"/>
              </a:ext>
            </a:extLst>
          </p:cNvPr>
          <p:cNvSpPr>
            <a:spLocks noGrp="1"/>
          </p:cNvSpPr>
          <p:nvPr>
            <p:ph sz="quarter" idx="10"/>
          </p:nvPr>
        </p:nvSpPr>
        <p:spPr>
          <a:xfrm>
            <a:off x="832839" y="2376730"/>
            <a:ext cx="7921017" cy="4115510"/>
          </a:xfrm>
        </p:spPr>
        <p:txBody>
          <a:bodyPr>
            <a:normAutofit fontScale="40000" lnSpcReduction="20000"/>
          </a:bodyPr>
          <a:lstStyle/>
          <a:p>
            <a:pPr lvl="0" algn="just">
              <a:lnSpc>
                <a:spcPct val="120000"/>
              </a:lnSpc>
              <a:spcBef>
                <a:spcPts val="0"/>
              </a:spcBef>
            </a:pPr>
            <a:r>
              <a:rPr lang="es-ES" sz="5500" b="1" dirty="0">
                <a:latin typeface="Gotham Light" pitchFamily="50" charset="0"/>
              </a:rPr>
              <a:t>Indicadores de gestión: </a:t>
            </a:r>
            <a:r>
              <a:rPr lang="es-ES" sz="5500" dirty="0">
                <a:latin typeface="Gotham Light" pitchFamily="50" charset="0"/>
              </a:rPr>
              <a:t>por ejemplo, % de implementación de la comunicación de riesgos (indicador: número de personas que reciben información/número de personas totales de la comunidad objetivo; meta: &gt;80%).</a:t>
            </a:r>
          </a:p>
          <a:p>
            <a:pPr marL="0" lvl="0" indent="0" algn="just">
              <a:lnSpc>
                <a:spcPct val="120000"/>
              </a:lnSpc>
              <a:spcBef>
                <a:spcPts val="0"/>
              </a:spcBef>
              <a:buNone/>
            </a:pPr>
            <a:endParaRPr lang="es-PE" sz="5500" dirty="0">
              <a:latin typeface="Gotham Light" pitchFamily="50" charset="0"/>
            </a:endParaRPr>
          </a:p>
          <a:p>
            <a:pPr lvl="0" algn="just">
              <a:lnSpc>
                <a:spcPct val="120000"/>
              </a:lnSpc>
              <a:spcBef>
                <a:spcPts val="0"/>
              </a:spcBef>
            </a:pPr>
            <a:r>
              <a:rPr lang="es-ES" sz="5500" b="1" dirty="0">
                <a:latin typeface="Gotham Light" pitchFamily="50" charset="0"/>
              </a:rPr>
              <a:t>Indicadores de impacto: </a:t>
            </a:r>
            <a:r>
              <a:rPr lang="es-ES" sz="5500" dirty="0">
                <a:latin typeface="Gotham Light" pitchFamily="50" charset="0"/>
              </a:rPr>
              <a:t>por ejemplo, el resultado de la participación de la comunidad (indicador: número de personas que realizaron medidas o cambiaron su comportamiento/número total de personas que han recibido información; meta: % por determinar según el caso).</a:t>
            </a:r>
            <a:endParaRPr lang="es-PE" sz="5500" dirty="0">
              <a:latin typeface="Gotham Light" pitchFamily="50" charset="0"/>
            </a:endParaRPr>
          </a:p>
          <a:p>
            <a:endParaRPr lang="es-PE" dirty="0"/>
          </a:p>
        </p:txBody>
      </p:sp>
    </p:spTree>
    <p:extLst>
      <p:ext uri="{BB962C8B-B14F-4D97-AF65-F5344CB8AC3E}">
        <p14:creationId xmlns:p14="http://schemas.microsoft.com/office/powerpoint/2010/main" val="1735429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7283" y="282822"/>
            <a:ext cx="8206526"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Habilidades de comunicacionales del personal </a:t>
            </a:r>
            <a:br>
              <a:rPr lang="es-ES" sz="2400" b="0" dirty="0">
                <a:solidFill>
                  <a:srgbClr val="C00000"/>
                </a:solidFill>
                <a:latin typeface="Gotham Black" pitchFamily="50" charset="0"/>
                <a:ea typeface="Tahoma" panose="020B0604030504040204" pitchFamily="34" charset="0"/>
                <a:cs typeface="Tahoma" panose="020B0604030504040204" pitchFamily="34" charset="0"/>
              </a:rPr>
            </a:br>
            <a:r>
              <a:rPr lang="es-ES" sz="2400" b="0" dirty="0">
                <a:solidFill>
                  <a:srgbClr val="C00000"/>
                </a:solidFill>
                <a:latin typeface="Gotham Black" pitchFamily="50" charset="0"/>
                <a:ea typeface="Tahoma" panose="020B0604030504040204" pitchFamily="34" charset="0"/>
                <a:cs typeface="Tahoma" panose="020B0604030504040204" pitchFamily="34" charset="0"/>
              </a:rPr>
              <a:t>de primera línea dentro del contexto de la vigilancia. </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F2ACC6C3-8456-45E0-A75A-667771A5529A}"/>
              </a:ext>
            </a:extLst>
          </p:cNvPr>
          <p:cNvGraphicFramePr>
            <a:graphicFrameLocks noGrp="1"/>
          </p:cNvGraphicFramePr>
          <p:nvPr>
            <p:extLst>
              <p:ext uri="{D42A27DB-BD31-4B8C-83A1-F6EECF244321}">
                <p14:modId xmlns:p14="http://schemas.microsoft.com/office/powerpoint/2010/main" val="202562472"/>
              </p:ext>
            </p:extLst>
          </p:nvPr>
        </p:nvGraphicFramePr>
        <p:xfrm>
          <a:off x="492172" y="1669968"/>
          <a:ext cx="8515350" cy="4403286"/>
        </p:xfrm>
        <a:graphic>
          <a:graphicData uri="http://schemas.openxmlformats.org/drawingml/2006/table">
            <a:tbl>
              <a:tblPr firstRow="1" firstCol="1" bandRow="1">
                <a:tableStyleId>{5C22544A-7EE6-4342-B048-85BDC9FD1C3A}</a:tableStyleId>
              </a:tblPr>
              <a:tblGrid>
                <a:gridCol w="1242923">
                  <a:extLst>
                    <a:ext uri="{9D8B030D-6E8A-4147-A177-3AD203B41FA5}">
                      <a16:colId xmlns:a16="http://schemas.microsoft.com/office/drawing/2014/main" val="4128445457"/>
                    </a:ext>
                  </a:extLst>
                </a:gridCol>
                <a:gridCol w="7272427">
                  <a:extLst>
                    <a:ext uri="{9D8B030D-6E8A-4147-A177-3AD203B41FA5}">
                      <a16:colId xmlns:a16="http://schemas.microsoft.com/office/drawing/2014/main" val="1285575722"/>
                    </a:ext>
                  </a:extLst>
                </a:gridCol>
              </a:tblGrid>
              <a:tr h="2475191">
                <a:tc rowSpan="2">
                  <a:txBody>
                    <a:bodyPr/>
                    <a:lstStyle/>
                    <a:p>
                      <a:pPr algn="just">
                        <a:lnSpc>
                          <a:spcPct val="107000"/>
                        </a:lnSpc>
                        <a:spcAft>
                          <a:spcPts val="800"/>
                        </a:spcAft>
                      </a:pPr>
                      <a:endParaRPr lang="es-MX" sz="1400" dirty="0">
                        <a:effectLst/>
                        <a:latin typeface="Gotham Light" pitchFamily="50" charset="0"/>
                      </a:endParaRPr>
                    </a:p>
                    <a:p>
                      <a:pPr algn="just">
                        <a:lnSpc>
                          <a:spcPct val="107000"/>
                        </a:lnSpc>
                        <a:spcAft>
                          <a:spcPts val="0"/>
                        </a:spcAft>
                      </a:pPr>
                      <a:r>
                        <a:rPr lang="es-MX" sz="1400" dirty="0">
                          <a:effectLst/>
                          <a:latin typeface="Gotham Light" pitchFamily="50" charset="0"/>
                        </a:rPr>
                        <a:t>Rol del talento</a:t>
                      </a:r>
                      <a:r>
                        <a:rPr lang="es-MX" sz="1400" baseline="0" dirty="0">
                          <a:effectLst/>
                          <a:latin typeface="Gotham Light" pitchFamily="50" charset="0"/>
                        </a:rPr>
                        <a:t> humano de salud pública.</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6989" marR="56989" marT="0" marB="0"/>
                </a:tc>
                <a:tc>
                  <a:txBody>
                    <a:bodyPr/>
                    <a:lstStyle/>
                    <a:p>
                      <a:pPr marL="342900" lvl="0" indent="-342900" algn="just">
                        <a:lnSpc>
                          <a:spcPct val="107000"/>
                        </a:lnSpc>
                        <a:spcAft>
                          <a:spcPts val="800"/>
                        </a:spcAft>
                        <a:buFont typeface="Open Sans"/>
                        <a:buChar char="-"/>
                      </a:pPr>
                      <a:r>
                        <a:rPr lang="es-MX" sz="1400" dirty="0">
                          <a:effectLst/>
                          <a:latin typeface="Gotham Light" pitchFamily="50" charset="0"/>
                        </a:rPr>
                        <a:t>Saber manejar la incertidumbre y expectativa de lo que se conoce y lo que no se conoce.</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Responder solicitudes de información. </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Realizar manejo de rumores.</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Usar herramientas para comunicarse: encuadre</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Ser un porta voz entrenado y calificado.</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Activismo social en redes sociales si es de su preferencia.</a:t>
                      </a:r>
                      <a:endParaRPr lang="es-PE" sz="1400" dirty="0">
                        <a:effectLst/>
                        <a:latin typeface="Gotham Light" pitchFamily="50" charset="0"/>
                      </a:endParaRPr>
                    </a:p>
                    <a:p>
                      <a:pPr marL="457200" algn="just">
                        <a:lnSpc>
                          <a:spcPct val="107000"/>
                        </a:lnSpc>
                        <a:spcAft>
                          <a:spcPts val="800"/>
                        </a:spcAft>
                      </a:pPr>
                      <a:r>
                        <a:rPr lang="es-MX" sz="1400" dirty="0">
                          <a:effectLst/>
                          <a:latin typeface="Gotham Light" pitchFamily="50" charset="0"/>
                        </a:rPr>
                        <a:t> </a:t>
                      </a:r>
                      <a:endParaRPr lang="es-PE" sz="1400" dirty="0">
                        <a:solidFill>
                          <a:srgbClr val="695D46"/>
                        </a:solidFill>
                        <a:effectLst/>
                        <a:latin typeface="Gotham Light" pitchFamily="50" charset="0"/>
                        <a:ea typeface="Times New Roman" panose="02020603050405020304" pitchFamily="18" charset="0"/>
                        <a:cs typeface="Open Sans"/>
                      </a:endParaRPr>
                    </a:p>
                  </a:txBody>
                  <a:tcPr marL="56989" marR="56989" marT="0" marB="0"/>
                </a:tc>
                <a:extLst>
                  <a:ext uri="{0D108BD9-81ED-4DB2-BD59-A6C34878D82A}">
                    <a16:rowId xmlns:a16="http://schemas.microsoft.com/office/drawing/2014/main" val="3770663807"/>
                  </a:ext>
                </a:extLst>
              </a:tr>
              <a:tr h="1928095">
                <a:tc vMerge="1">
                  <a:txBody>
                    <a:bodyPr/>
                    <a:lstStyle/>
                    <a:p>
                      <a:endParaRPr lang="es-PE"/>
                    </a:p>
                  </a:txBody>
                  <a:tcPr/>
                </a:tc>
                <a:tc>
                  <a:txBody>
                    <a:bodyPr/>
                    <a:lstStyle/>
                    <a:p>
                      <a:pPr marL="342900" lvl="0" indent="-342900" algn="just">
                        <a:lnSpc>
                          <a:spcPct val="107000"/>
                        </a:lnSpc>
                        <a:spcAft>
                          <a:spcPts val="800"/>
                        </a:spcAft>
                        <a:buFont typeface="Open Sans"/>
                        <a:buChar char="-"/>
                      </a:pPr>
                      <a:r>
                        <a:rPr lang="es-MX" sz="1400" dirty="0">
                          <a:effectLst/>
                          <a:latin typeface="Gotham Light" pitchFamily="50" charset="0"/>
                        </a:rPr>
                        <a:t>Saber explicar conceptos difíciles o técnicos con palabras sencillas y adecuadas al contexto social en el que se encuentre.</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Aportar datos útiles para que la gente pueda tomar decisiones con base a evidencia y consensos científicos.</a:t>
                      </a:r>
                      <a:endParaRPr lang="es-PE" sz="1400" dirty="0">
                        <a:effectLst/>
                        <a:latin typeface="Gotham Light" pitchFamily="50" charset="0"/>
                      </a:endParaRPr>
                    </a:p>
                    <a:p>
                      <a:pPr marL="342900" lvl="0" indent="-342900" algn="just">
                        <a:lnSpc>
                          <a:spcPct val="107000"/>
                        </a:lnSpc>
                        <a:spcAft>
                          <a:spcPts val="800"/>
                        </a:spcAft>
                        <a:buFont typeface="Open Sans"/>
                        <a:buChar char="-"/>
                      </a:pPr>
                      <a:r>
                        <a:rPr lang="es-MX" sz="1400" dirty="0">
                          <a:effectLst/>
                          <a:latin typeface="Gotham Light" pitchFamily="50" charset="0"/>
                        </a:rPr>
                        <a:t>Influenciar a nivel digital y presencial a las comunidades con mensajes que informen</a:t>
                      </a:r>
                      <a:r>
                        <a:rPr lang="es-MX" sz="1400" baseline="0" dirty="0">
                          <a:effectLst/>
                          <a:latin typeface="Gotham Light" pitchFamily="50" charset="0"/>
                        </a:rPr>
                        <a:t> y </a:t>
                      </a:r>
                      <a:r>
                        <a:rPr lang="es-MX" sz="1400" dirty="0">
                          <a:effectLst/>
                          <a:latin typeface="Gotham Light" pitchFamily="50" charset="0"/>
                        </a:rPr>
                        <a:t>desmientan mitos. </a:t>
                      </a:r>
                      <a:endParaRPr lang="es-PE" sz="1400" dirty="0">
                        <a:effectLst/>
                        <a:latin typeface="Gotham Light" pitchFamily="50" charset="0"/>
                      </a:endParaRPr>
                    </a:p>
                    <a:p>
                      <a:pPr algn="just">
                        <a:lnSpc>
                          <a:spcPct val="107000"/>
                        </a:lnSpc>
                        <a:spcAft>
                          <a:spcPts val="800"/>
                        </a:spcAft>
                      </a:pPr>
                      <a:r>
                        <a:rPr lang="es-MX" sz="1400" dirty="0">
                          <a:effectLst/>
                          <a:latin typeface="Gotham Light" pitchFamily="50" charset="0"/>
                        </a:rPr>
                        <a:t> </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6989" marR="56989" marT="0" marB="0"/>
                </a:tc>
                <a:extLst>
                  <a:ext uri="{0D108BD9-81ED-4DB2-BD59-A6C34878D82A}">
                    <a16:rowId xmlns:a16="http://schemas.microsoft.com/office/drawing/2014/main" val="3185617653"/>
                  </a:ext>
                </a:extLst>
              </a:tr>
            </a:tbl>
          </a:graphicData>
        </a:graphic>
      </p:graphicFrame>
      <p:pic>
        <p:nvPicPr>
          <p:cNvPr id="4" name="Gráfico 39" descr="Marketing">
            <a:extLst>
              <a:ext uri="{FF2B5EF4-FFF2-40B4-BE49-F238E27FC236}">
                <a16:creationId xmlns:a16="http://schemas.microsoft.com/office/drawing/2014/main" id="{60393B02-A3C7-45AD-9C7A-07DF77BD043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8763" y="3365268"/>
            <a:ext cx="695325" cy="695325"/>
          </a:xfrm>
          <a:prstGeom prst="rect">
            <a:avLst/>
          </a:prstGeom>
        </p:spPr>
      </p:pic>
    </p:spTree>
    <p:extLst>
      <p:ext uri="{BB962C8B-B14F-4D97-AF65-F5344CB8AC3E}">
        <p14:creationId xmlns:p14="http://schemas.microsoft.com/office/powerpoint/2010/main" val="2210182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BEA9F2-933B-4D5B-A3A7-5A27295D5BB1}"/>
              </a:ext>
            </a:extLst>
          </p:cNvPr>
          <p:cNvSpPr>
            <a:spLocks noGrp="1"/>
          </p:cNvSpPr>
          <p:nvPr>
            <p:ph type="title"/>
          </p:nvPr>
        </p:nvSpPr>
        <p:spPr>
          <a:xfrm>
            <a:off x="2048764" y="311481"/>
            <a:ext cx="6931464" cy="957263"/>
          </a:xfrm>
        </p:spPr>
        <p:txBody>
          <a:bodyPr>
            <a:normAutofit/>
          </a:bodyPr>
          <a:lstStyle/>
          <a:p>
            <a:r>
              <a:rPr lang="es-ES" sz="2800" b="0" dirty="0">
                <a:solidFill>
                  <a:srgbClr val="C00000"/>
                </a:solidFill>
                <a:latin typeface="Gotham Black" pitchFamily="50" charset="0"/>
              </a:rPr>
              <a:t>Trabajar en equipo con los medios de comunicación locales.</a:t>
            </a:r>
            <a:endParaRPr lang="es-PE" sz="2800" b="0" dirty="0">
              <a:solidFill>
                <a:srgbClr val="C00000"/>
              </a:solidFill>
              <a:latin typeface="Gotham Black" pitchFamily="50" charset="0"/>
            </a:endParaRPr>
          </a:p>
        </p:txBody>
      </p:sp>
      <p:sp>
        <p:nvSpPr>
          <p:cNvPr id="3" name="Marcador de contenido 2">
            <a:extLst>
              <a:ext uri="{FF2B5EF4-FFF2-40B4-BE49-F238E27FC236}">
                <a16:creationId xmlns:a16="http://schemas.microsoft.com/office/drawing/2014/main" id="{A46E05B9-31CA-4A62-BE4B-2765F5DBF96C}"/>
              </a:ext>
            </a:extLst>
          </p:cNvPr>
          <p:cNvSpPr>
            <a:spLocks noGrp="1"/>
          </p:cNvSpPr>
          <p:nvPr>
            <p:ph sz="quarter" idx="10"/>
          </p:nvPr>
        </p:nvSpPr>
        <p:spPr>
          <a:xfrm>
            <a:off x="356443" y="2633307"/>
            <a:ext cx="8473658" cy="3549129"/>
          </a:xfrm>
        </p:spPr>
        <p:txBody>
          <a:bodyPr>
            <a:normAutofit fontScale="70000" lnSpcReduction="20000"/>
          </a:bodyPr>
          <a:lstStyle/>
          <a:p>
            <a:pPr algn="just">
              <a:lnSpc>
                <a:spcPct val="120000"/>
              </a:lnSpc>
              <a:spcBef>
                <a:spcPts val="0"/>
              </a:spcBef>
            </a:pPr>
            <a:r>
              <a:rPr lang="es-ES" dirty="0">
                <a:latin typeface="Gotham Light" pitchFamily="50" charset="0"/>
              </a:rPr>
              <a:t>Contar con voceros oficiales en la institución. Para ello, se recomienda realizar capacitaciones en oratoria y manejo de medios de comunicación para estar preparados ante una crisis.</a:t>
            </a:r>
          </a:p>
          <a:p>
            <a:pPr algn="just">
              <a:lnSpc>
                <a:spcPct val="120000"/>
              </a:lnSpc>
              <a:spcBef>
                <a:spcPts val="0"/>
              </a:spcBef>
            </a:pPr>
            <a:endParaRPr lang="es-ES" dirty="0">
              <a:latin typeface="Gotham Light" pitchFamily="50" charset="0"/>
            </a:endParaRPr>
          </a:p>
          <a:p>
            <a:pPr algn="just">
              <a:lnSpc>
                <a:spcPct val="120000"/>
              </a:lnSpc>
              <a:spcBef>
                <a:spcPts val="0"/>
              </a:spcBef>
            </a:pPr>
            <a:r>
              <a:rPr lang="es-ES" dirty="0">
                <a:latin typeface="Gotham Light" pitchFamily="50" charset="0"/>
              </a:rPr>
              <a:t>Anticiparse al pedido de información de los medios y crear una agenda de temas que puedan ser de interés para ellos, tomando en cuenta las preocupaciones e intereses de la población. </a:t>
            </a:r>
          </a:p>
          <a:p>
            <a:pPr marL="0" indent="0" algn="just">
              <a:lnSpc>
                <a:spcPct val="120000"/>
              </a:lnSpc>
              <a:spcBef>
                <a:spcPts val="0"/>
              </a:spcBef>
              <a:buNone/>
            </a:pPr>
            <a:endParaRPr lang="es-ES" dirty="0">
              <a:latin typeface="Gotham Light" pitchFamily="50" charset="0"/>
            </a:endParaRPr>
          </a:p>
          <a:p>
            <a:pPr algn="just">
              <a:lnSpc>
                <a:spcPct val="120000"/>
              </a:lnSpc>
              <a:spcBef>
                <a:spcPts val="0"/>
              </a:spcBef>
            </a:pPr>
            <a:r>
              <a:rPr lang="es-ES" dirty="0">
                <a:latin typeface="Gotham Light" pitchFamily="50" charset="0"/>
              </a:rPr>
              <a:t>Proponer reuniones e instancias de capacitación a periodistas de medios locales. </a:t>
            </a:r>
            <a:endParaRPr lang="es-PE" dirty="0">
              <a:latin typeface="Gotham Light" pitchFamily="50" charset="0"/>
            </a:endParaRPr>
          </a:p>
        </p:txBody>
      </p:sp>
    </p:spTree>
    <p:extLst>
      <p:ext uri="{BB962C8B-B14F-4D97-AF65-F5344CB8AC3E}">
        <p14:creationId xmlns:p14="http://schemas.microsoft.com/office/powerpoint/2010/main" val="3319469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55777" y="285217"/>
            <a:ext cx="7488223" cy="957263"/>
          </a:xfrm>
        </p:spPr>
        <p:txBody>
          <a:bodyPr>
            <a:noAutofit/>
          </a:bodyPr>
          <a:lstStyle/>
          <a:p>
            <a:r>
              <a:rPr lang="es-ES" sz="2400" b="0" dirty="0">
                <a:solidFill>
                  <a:srgbClr val="C00000"/>
                </a:solidFill>
                <a:latin typeface="Gotham Black" pitchFamily="50" charset="0"/>
                <a:ea typeface="Tahoma" panose="020B0604030504040204" pitchFamily="34" charset="0"/>
                <a:cs typeface="Tahoma" panose="020B0604030504040204" pitchFamily="34" charset="0"/>
              </a:rPr>
              <a:t>Herramientas para comunicarse asertivamente con el personal de salud pública a nivel regional y nacional.</a:t>
            </a:r>
            <a:endParaRPr lang="es-CO" sz="24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2" name="Tabla 1">
            <a:extLst>
              <a:ext uri="{FF2B5EF4-FFF2-40B4-BE49-F238E27FC236}">
                <a16:creationId xmlns:a16="http://schemas.microsoft.com/office/drawing/2014/main" id="{32B4FB9E-CA97-4206-9C8B-30927593AE02}"/>
              </a:ext>
            </a:extLst>
          </p:cNvPr>
          <p:cNvGraphicFramePr>
            <a:graphicFrameLocks noGrp="1"/>
          </p:cNvGraphicFramePr>
          <p:nvPr>
            <p:extLst>
              <p:ext uri="{D42A27DB-BD31-4B8C-83A1-F6EECF244321}">
                <p14:modId xmlns:p14="http://schemas.microsoft.com/office/powerpoint/2010/main" val="1378189065"/>
              </p:ext>
            </p:extLst>
          </p:nvPr>
        </p:nvGraphicFramePr>
        <p:xfrm>
          <a:off x="631658" y="1645431"/>
          <a:ext cx="8146382" cy="4215209"/>
        </p:xfrm>
        <a:graphic>
          <a:graphicData uri="http://schemas.openxmlformats.org/drawingml/2006/table">
            <a:tbl>
              <a:tblPr firstRow="1" firstCol="1" bandRow="1">
                <a:tableStyleId>{5C22544A-7EE6-4342-B048-85BDC9FD1C3A}</a:tableStyleId>
              </a:tblPr>
              <a:tblGrid>
                <a:gridCol w="702845">
                  <a:extLst>
                    <a:ext uri="{9D8B030D-6E8A-4147-A177-3AD203B41FA5}">
                      <a16:colId xmlns:a16="http://schemas.microsoft.com/office/drawing/2014/main" val="834073204"/>
                    </a:ext>
                  </a:extLst>
                </a:gridCol>
                <a:gridCol w="1262070">
                  <a:extLst>
                    <a:ext uri="{9D8B030D-6E8A-4147-A177-3AD203B41FA5}">
                      <a16:colId xmlns:a16="http://schemas.microsoft.com/office/drawing/2014/main" val="3569438545"/>
                    </a:ext>
                  </a:extLst>
                </a:gridCol>
                <a:gridCol w="6181467">
                  <a:extLst>
                    <a:ext uri="{9D8B030D-6E8A-4147-A177-3AD203B41FA5}">
                      <a16:colId xmlns:a16="http://schemas.microsoft.com/office/drawing/2014/main" val="1202494871"/>
                    </a:ext>
                  </a:extLst>
                </a:gridCol>
              </a:tblGrid>
              <a:tr h="2092380">
                <a:tc rowSpan="2">
                  <a:txBody>
                    <a:bodyPr/>
                    <a:lstStyle/>
                    <a:p>
                      <a:pPr>
                        <a:lnSpc>
                          <a:spcPct val="107000"/>
                        </a:lnSpc>
                        <a:spcAft>
                          <a:spcPts val="0"/>
                        </a:spcAft>
                      </a:pPr>
                      <a:endParaRPr lang="es-ES" sz="1200">
                        <a:solidFill>
                          <a:srgbClr val="000000"/>
                        </a:solidFill>
                        <a:effectLst/>
                        <a:latin typeface="Arial" panose="020B0604020202020204" pitchFamily="34" charset="0"/>
                        <a:ea typeface="Open Sans"/>
                        <a:cs typeface="Times New Roman" panose="02020603050405020304" pitchFamily="18" charset="0"/>
                      </a:endParaRPr>
                    </a:p>
                  </a:txBody>
                  <a:tcPr marL="58284" marR="58284" marT="0" marB="0"/>
                </a:tc>
                <a:tc>
                  <a:txBody>
                    <a:bodyPr/>
                    <a:lstStyle/>
                    <a:p>
                      <a:pPr algn="just">
                        <a:lnSpc>
                          <a:spcPct val="107000"/>
                        </a:lnSpc>
                        <a:spcAft>
                          <a:spcPts val="0"/>
                        </a:spcAft>
                      </a:pPr>
                      <a:r>
                        <a:rPr lang="es-MX" sz="1400" dirty="0">
                          <a:effectLst/>
                          <a:latin typeface="Gotham Light" pitchFamily="50" charset="0"/>
                        </a:rPr>
                        <a:t>Qué necesitan los tomadores de decisión </a:t>
                      </a: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tc>
                  <a:txBody>
                    <a:bodyPr/>
                    <a:lstStyle/>
                    <a:p>
                      <a:pPr algn="just">
                        <a:lnSpc>
                          <a:spcPct val="107000"/>
                        </a:lnSpc>
                        <a:spcAft>
                          <a:spcPts val="0"/>
                        </a:spcAft>
                      </a:pPr>
                      <a:r>
                        <a:rPr lang="es-MX" sz="1400" dirty="0">
                          <a:effectLst/>
                          <a:latin typeface="Gotham Light" pitchFamily="50" charset="0"/>
                        </a:rPr>
                        <a:t>Tomar decisiones sobre intervenciones de riesgo.</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Tener colaboración con las respuestas y formulación de políticas públicas.</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Necesidad de cumplir agenda política y normativa.</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Realización de políticas públicas con soporte científico.</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Mostar resultados de gestión.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Mantener una agenda actualizada del paso a paso del manejo de la situación por parte de los equipos de gestión del riesgo. </a:t>
                      </a:r>
                      <a:endParaRPr lang="es-PE" sz="1400" dirty="0">
                        <a:effectLst/>
                        <a:latin typeface="Gotham Light" pitchFamily="50" charset="0"/>
                      </a:endParaRPr>
                    </a:p>
                    <a:p>
                      <a:pPr algn="just">
                        <a:lnSpc>
                          <a:spcPct val="107000"/>
                        </a:lnSpc>
                        <a:spcAft>
                          <a:spcPts val="0"/>
                        </a:spcAft>
                      </a:pPr>
                      <a:r>
                        <a:rPr lang="es-MX" sz="1400" dirty="0">
                          <a:effectLst/>
                          <a:latin typeface="Gotham Light" pitchFamily="50" charset="0"/>
                        </a:rPr>
                        <a:t>Incrementar la confianza en las autoridades.</a:t>
                      </a:r>
                      <a:endParaRPr lang="es-PE" sz="1400" dirty="0">
                        <a:effectLst/>
                        <a:latin typeface="Gotham Light" pitchFamily="50" charset="0"/>
                      </a:endParaRPr>
                    </a:p>
                    <a:p>
                      <a:pPr algn="just">
                        <a:lnSpc>
                          <a:spcPct val="107000"/>
                        </a:lnSpc>
                        <a:spcAft>
                          <a:spcPts val="0"/>
                        </a:spcAft>
                      </a:pPr>
                      <a:endParaRPr lang="es-PE" sz="1400" dirty="0">
                        <a:solidFill>
                          <a:srgbClr val="695D46"/>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extLst>
                  <a:ext uri="{0D108BD9-81ED-4DB2-BD59-A6C34878D82A}">
                    <a16:rowId xmlns:a16="http://schemas.microsoft.com/office/drawing/2014/main" val="3507811992"/>
                  </a:ext>
                </a:extLst>
              </a:tr>
              <a:tr h="1932384">
                <a:tc vMerge="1">
                  <a:txBody>
                    <a:bodyPr/>
                    <a:lstStyle/>
                    <a:p>
                      <a:endParaRPr lang="es-PE"/>
                    </a:p>
                  </a:txBody>
                  <a:tcPr/>
                </a:tc>
                <a:tc>
                  <a:txBody>
                    <a:bodyPr/>
                    <a:lstStyle/>
                    <a:p>
                      <a:pPr algn="just">
                        <a:lnSpc>
                          <a:spcPct val="107000"/>
                        </a:lnSpc>
                        <a:spcAft>
                          <a:spcPts val="0"/>
                        </a:spcAft>
                      </a:pPr>
                      <a:r>
                        <a:rPr lang="es-MX" sz="1400" dirty="0">
                          <a:solidFill>
                            <a:schemeClr val="tx1"/>
                          </a:solidFill>
                          <a:effectLst/>
                          <a:latin typeface="Gotham Light" pitchFamily="50" charset="0"/>
                        </a:rPr>
                        <a:t>Rol</a:t>
                      </a:r>
                      <a:r>
                        <a:rPr lang="es-MX" sz="1400" baseline="0" dirty="0">
                          <a:solidFill>
                            <a:schemeClr val="tx1"/>
                          </a:solidFill>
                          <a:effectLst/>
                          <a:latin typeface="Gotham Light" pitchFamily="50" charset="0"/>
                        </a:rPr>
                        <a:t> </a:t>
                      </a:r>
                      <a:r>
                        <a:rPr lang="es-MX" sz="1400" dirty="0">
                          <a:solidFill>
                            <a:schemeClr val="tx1"/>
                          </a:solidFill>
                          <a:effectLst/>
                          <a:latin typeface="Gotham Light" pitchFamily="50" charset="0"/>
                        </a:rPr>
                        <a:t>del talento</a:t>
                      </a:r>
                      <a:r>
                        <a:rPr lang="es-MX" sz="1400" baseline="0" dirty="0">
                          <a:solidFill>
                            <a:schemeClr val="tx1"/>
                          </a:solidFill>
                          <a:effectLst/>
                          <a:latin typeface="Gotham Light" pitchFamily="50" charset="0"/>
                        </a:rPr>
                        <a:t> humano de salud pública.</a:t>
                      </a:r>
                      <a:endParaRPr lang="es-PE" sz="1400" dirty="0">
                        <a:solidFill>
                          <a:schemeClr val="tx1"/>
                        </a:solidFill>
                        <a:effectLst/>
                        <a:latin typeface="Gotham Light" pitchFamily="50" charset="0"/>
                        <a:ea typeface="Calibri" panose="020F0502020204030204" pitchFamily="34" charset="0"/>
                        <a:cs typeface="Times New Roman" panose="02020603050405020304" pitchFamily="18" charset="0"/>
                      </a:endParaRPr>
                    </a:p>
                  </a:txBody>
                  <a:tcPr marL="58284" marR="58284" marT="0" marB="0"/>
                </a:tc>
                <a:tc>
                  <a:txBody>
                    <a:bodyPr/>
                    <a:lstStyle/>
                    <a:p>
                      <a:pPr algn="just">
                        <a:lnSpc>
                          <a:spcPct val="107000"/>
                        </a:lnSpc>
                        <a:spcAft>
                          <a:spcPts val="0"/>
                        </a:spcAft>
                      </a:pPr>
                      <a:r>
                        <a:rPr lang="es-MX" sz="1400" dirty="0">
                          <a:solidFill>
                            <a:schemeClr val="tx1"/>
                          </a:solidFill>
                          <a:effectLst/>
                          <a:latin typeface="Gotham Light" pitchFamily="50" charset="0"/>
                        </a:rPr>
                        <a:t>Comunicar efectivamente los resultados de vigilancia y análisis de riesgos. </a:t>
                      </a:r>
                    </a:p>
                    <a:p>
                      <a:pPr algn="just">
                        <a:lnSpc>
                          <a:spcPct val="107000"/>
                        </a:lnSpc>
                        <a:spcAft>
                          <a:spcPts val="0"/>
                        </a:spcAft>
                      </a:pPr>
                      <a:r>
                        <a:rPr lang="es-ES" sz="1400" dirty="0">
                          <a:solidFill>
                            <a:schemeClr val="tx1"/>
                          </a:solidFill>
                          <a:effectLst/>
                          <a:latin typeface="Gotham Light" pitchFamily="50" charset="0"/>
                        </a:rPr>
                        <a:t>Identificar a los formuladores de políticas para elaborar nuevas estrategias en el manejo y control de riesgos que puedan afectar la salud de las poblaciones.</a:t>
                      </a:r>
                    </a:p>
                    <a:p>
                      <a:pPr algn="just">
                        <a:lnSpc>
                          <a:spcPct val="107000"/>
                        </a:lnSpc>
                        <a:spcAft>
                          <a:spcPts val="0"/>
                        </a:spcAft>
                      </a:pPr>
                      <a:r>
                        <a:rPr lang="es-ES" sz="1400" dirty="0">
                          <a:solidFill>
                            <a:schemeClr val="tx1"/>
                          </a:solidFill>
                          <a:effectLst/>
                          <a:latin typeface="Gotham Light" pitchFamily="50" charset="0"/>
                        </a:rPr>
                        <a:t>Apoyar en un plan de comunicación ante crisis de información en la población.</a:t>
                      </a:r>
                    </a:p>
                  </a:txBody>
                  <a:tcPr marL="58284" marR="58284" marT="0" marB="0"/>
                </a:tc>
                <a:extLst>
                  <a:ext uri="{0D108BD9-81ED-4DB2-BD59-A6C34878D82A}">
                    <a16:rowId xmlns:a16="http://schemas.microsoft.com/office/drawing/2014/main" val="293414727"/>
                  </a:ext>
                </a:extLst>
              </a:tr>
            </a:tbl>
          </a:graphicData>
        </a:graphic>
      </p:graphicFrame>
      <p:pic>
        <p:nvPicPr>
          <p:cNvPr id="4" name="Gráfico 102" descr="Orador">
            <a:extLst>
              <a:ext uri="{FF2B5EF4-FFF2-40B4-BE49-F238E27FC236}">
                <a16:creationId xmlns:a16="http://schemas.microsoft.com/office/drawing/2014/main" id="{23C0DE64-FBB7-4806-ADFF-74A8B682968B}"/>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50" y="2511425"/>
            <a:ext cx="685800" cy="685800"/>
          </a:xfrm>
          <a:prstGeom prst="rect">
            <a:avLst/>
          </a:prstGeom>
        </p:spPr>
      </p:pic>
    </p:spTree>
    <p:extLst>
      <p:ext uri="{BB962C8B-B14F-4D97-AF65-F5344CB8AC3E}">
        <p14:creationId xmlns:p14="http://schemas.microsoft.com/office/powerpoint/2010/main" val="319702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745" y="1183574"/>
            <a:ext cx="8643255"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Conclusiones</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Rectángulo 1">
            <a:extLst>
              <a:ext uri="{FF2B5EF4-FFF2-40B4-BE49-F238E27FC236}">
                <a16:creationId xmlns:a16="http://schemas.microsoft.com/office/drawing/2014/main" id="{DA11F0BF-41C2-4431-B129-A6F4557653A0}"/>
              </a:ext>
            </a:extLst>
          </p:cNvPr>
          <p:cNvSpPr/>
          <p:nvPr/>
        </p:nvSpPr>
        <p:spPr>
          <a:xfrm>
            <a:off x="1393372" y="2671498"/>
            <a:ext cx="6357255" cy="2256323"/>
          </a:xfrm>
          <a:prstGeom prst="rect">
            <a:avLst/>
          </a:prstGeom>
        </p:spPr>
        <p:txBody>
          <a:bodyPr wrap="square">
            <a:spAutoFit/>
          </a:bodyPr>
          <a:lstStyle/>
          <a:p>
            <a:pPr algn="just">
              <a:lnSpc>
                <a:spcPct val="107000"/>
              </a:lnSpc>
              <a:spcAft>
                <a:spcPts val="800"/>
              </a:spcAft>
            </a:pPr>
            <a:r>
              <a:rPr lang="es-MX" dirty="0">
                <a:latin typeface="Gotham Light"/>
                <a:ea typeface="Times New Roman" panose="02020603050405020304" pitchFamily="18" charset="0"/>
                <a:cs typeface="Times New Roman" panose="02020603050405020304" pitchFamily="18" charset="0"/>
              </a:rPr>
              <a:t>La comunicación de riesgo en salud pública es una estrategia planificada que demanda conocimientos básicos de comunicación en crisis. Exige planificación e inclusión de la población tomando en cuenta sus preocupaciones, intereses, realidad social y cultural.</a:t>
            </a:r>
            <a:endParaRPr lang="es-PE"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b="1" i="1" dirty="0">
                <a:latin typeface="Gotham Light"/>
                <a:ea typeface="Times New Roman" panose="02020603050405020304" pitchFamily="18" charset="0"/>
                <a:cs typeface="Times New Roman" panose="02020603050405020304" pitchFamily="18" charset="0"/>
              </a:rPr>
              <a:t>Una buena estrategia de comunicación no reemplaza una mala estrategia sanitaria pero una mala comunicación puede hacer fracasar una buena estrategia sanitaria. </a:t>
            </a:r>
            <a:endParaRPr lang="es-PE"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699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500745" y="1183574"/>
            <a:ext cx="8643255"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Recordar…</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4" name="Rectángulo 3">
            <a:extLst>
              <a:ext uri="{FF2B5EF4-FFF2-40B4-BE49-F238E27FC236}">
                <a16:creationId xmlns:a16="http://schemas.microsoft.com/office/drawing/2014/main" id="{453A1C67-C741-4EC0-B029-98FCD0DC51A8}"/>
              </a:ext>
            </a:extLst>
          </p:cNvPr>
          <p:cNvSpPr/>
          <p:nvPr/>
        </p:nvSpPr>
        <p:spPr>
          <a:xfrm>
            <a:off x="1082885" y="2830692"/>
            <a:ext cx="7478974" cy="3416320"/>
          </a:xfrm>
          <a:prstGeom prst="rect">
            <a:avLst/>
          </a:prstGeom>
        </p:spPr>
        <p:txBody>
          <a:bodyPr wrap="square">
            <a:spAutoFit/>
          </a:bodyPr>
          <a:lstStyle/>
          <a:p>
            <a:pPr algn="ctr">
              <a:spcBef>
                <a:spcPts val="900"/>
              </a:spcBef>
            </a:pPr>
            <a:r>
              <a:rPr lang="es-ES" sz="2400" dirty="0">
                <a:solidFill>
                  <a:srgbClr val="595959"/>
                </a:solidFill>
                <a:latin typeface="Gotham Light" pitchFamily="50" charset="0"/>
              </a:rPr>
              <a:t>Todos podemos hacer una comunicación para preparar y responder a situaciones de riesgo y emergencias en nuestras comunidades, es ahora trabajar </a:t>
            </a:r>
            <a:r>
              <a:rPr lang="es-ES" sz="2400" b="1" dirty="0">
                <a:solidFill>
                  <a:srgbClr val="595959"/>
                </a:solidFill>
                <a:latin typeface="Gotham Light" pitchFamily="50" charset="0"/>
              </a:rPr>
              <a:t>dialogando con las poblaciones afectadas. </a:t>
            </a:r>
            <a:r>
              <a:rPr lang="es-ES" sz="2400" dirty="0">
                <a:solidFill>
                  <a:srgbClr val="595959"/>
                </a:solidFill>
                <a:latin typeface="Gotham Light" pitchFamily="50" charset="0"/>
              </a:rPr>
              <a:t>Con el fin de ayudarles a </a:t>
            </a:r>
            <a:r>
              <a:rPr lang="es-ES" sz="2400" u="sng" dirty="0">
                <a:solidFill>
                  <a:srgbClr val="595959"/>
                </a:solidFill>
                <a:latin typeface="Gotham Light" pitchFamily="50" charset="0"/>
              </a:rPr>
              <a:t>tomar mejores decisiones</a:t>
            </a:r>
            <a:r>
              <a:rPr lang="es-ES" sz="2400" dirty="0">
                <a:solidFill>
                  <a:srgbClr val="595959"/>
                </a:solidFill>
                <a:latin typeface="Gotham Light" pitchFamily="50" charset="0"/>
              </a:rPr>
              <a:t> para prevenir y afrontar riesgos en salud pública.</a:t>
            </a:r>
            <a:endParaRPr lang="es-ES" sz="2400" dirty="0">
              <a:latin typeface="Gotham Light" pitchFamily="50" charset="0"/>
            </a:endParaRPr>
          </a:p>
          <a:p>
            <a:r>
              <a:rPr lang="es-ES" sz="2400" dirty="0">
                <a:latin typeface="Gotham Light" pitchFamily="50" charset="0"/>
              </a:rPr>
              <a:t/>
            </a:r>
            <a:br>
              <a:rPr lang="es-ES" sz="2400" dirty="0">
                <a:latin typeface="Gotham Light" pitchFamily="50" charset="0"/>
              </a:rPr>
            </a:br>
            <a:endParaRPr lang="es-PE" sz="2400" dirty="0">
              <a:latin typeface="Gotham Light" pitchFamily="50" charset="0"/>
            </a:endParaRPr>
          </a:p>
        </p:txBody>
      </p:sp>
    </p:spTree>
    <p:extLst>
      <p:ext uri="{BB962C8B-B14F-4D97-AF65-F5344CB8AC3E}">
        <p14:creationId xmlns:p14="http://schemas.microsoft.com/office/powerpoint/2010/main" val="2116649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958203-1E5F-427A-8521-EC57C8C0CF52}"/>
              </a:ext>
            </a:extLst>
          </p:cNvPr>
          <p:cNvPicPr>
            <a:picLocks noChangeAspect="1"/>
          </p:cNvPicPr>
          <p:nvPr/>
        </p:nvPicPr>
        <p:blipFill>
          <a:blip r:embed="rId3"/>
          <a:stretch>
            <a:fillRect/>
          </a:stretch>
        </p:blipFill>
        <p:spPr>
          <a:xfrm>
            <a:off x="3657158" y="631800"/>
            <a:ext cx="1829683" cy="1823460"/>
          </a:xfrm>
          <a:prstGeom prst="rect">
            <a:avLst/>
          </a:prstGeom>
        </p:spPr>
      </p:pic>
    </p:spTree>
    <p:extLst>
      <p:ext uri="{BB962C8B-B14F-4D97-AF65-F5344CB8AC3E}">
        <p14:creationId xmlns:p14="http://schemas.microsoft.com/office/powerpoint/2010/main" val="347837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25972" y="338570"/>
            <a:ext cx="7418028"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Comunicar la información del Sistema de Vigilancia en Salud Pública</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E720006F-73C5-4A03-9855-943D3E414376}"/>
              </a:ext>
            </a:extLst>
          </p:cNvPr>
          <p:cNvSpPr>
            <a:spLocks noGrp="1"/>
          </p:cNvSpPr>
          <p:nvPr>
            <p:ph sz="quarter" idx="10"/>
          </p:nvPr>
        </p:nvSpPr>
        <p:spPr>
          <a:xfrm>
            <a:off x="395937" y="2607253"/>
            <a:ext cx="4641790" cy="3524982"/>
          </a:xfrm>
        </p:spPr>
        <p:txBody>
          <a:bodyPr>
            <a:normAutofit/>
          </a:bodyPr>
          <a:lstStyle/>
          <a:p>
            <a:pPr marL="0" indent="0" algn="just">
              <a:buNone/>
            </a:pPr>
            <a:r>
              <a:rPr lang="es-ES" sz="2000" dirty="0">
                <a:latin typeface="Gotham Light" pitchFamily="50" charset="0"/>
              </a:rPr>
              <a:t>La comunicación del sistema de vigilancia no solo está determinada por la </a:t>
            </a:r>
            <a:r>
              <a:rPr lang="es-ES" sz="2000" b="1" dirty="0">
                <a:latin typeface="Gotham Light" pitchFamily="50" charset="0"/>
              </a:rPr>
              <a:t>consolidación de informes que contienen datos y análisis </a:t>
            </a:r>
            <a:r>
              <a:rPr lang="es-ES" sz="2000" dirty="0">
                <a:latin typeface="Gotham Light" pitchFamily="50" charset="0"/>
              </a:rPr>
              <a:t>de variables epidemiológicas, sino está condicionada directamente por </a:t>
            </a:r>
            <a:r>
              <a:rPr lang="es-ES" sz="2000" b="1" dirty="0">
                <a:latin typeface="Gotham Light" pitchFamily="50" charset="0"/>
              </a:rPr>
              <a:t>cómo esa información es presentada </a:t>
            </a:r>
            <a:r>
              <a:rPr lang="es-ES" sz="2000" dirty="0">
                <a:latin typeface="Gotham Light" pitchFamily="50" charset="0"/>
              </a:rPr>
              <a:t>(difusión de la información) e interpretada por distintos niveles de decisión.</a:t>
            </a:r>
            <a:endParaRPr lang="es-PE" sz="2000" dirty="0">
              <a:latin typeface="Gotham Light" pitchFamily="50" charset="0"/>
            </a:endParaRPr>
          </a:p>
        </p:txBody>
      </p:sp>
      <p:graphicFrame>
        <p:nvGraphicFramePr>
          <p:cNvPr id="5" name="Diagrama 4">
            <a:extLst>
              <a:ext uri="{FF2B5EF4-FFF2-40B4-BE49-F238E27FC236}">
                <a16:creationId xmlns:a16="http://schemas.microsoft.com/office/drawing/2014/main" id="{7B9DEAA3-6607-4809-B1E2-7CE39C9E204E}"/>
              </a:ext>
            </a:extLst>
          </p:cNvPr>
          <p:cNvGraphicFramePr/>
          <p:nvPr>
            <p:extLst>
              <p:ext uri="{D42A27DB-BD31-4B8C-83A1-F6EECF244321}">
                <p14:modId xmlns:p14="http://schemas.microsoft.com/office/powerpoint/2010/main" val="1385473128"/>
              </p:ext>
            </p:extLst>
          </p:nvPr>
        </p:nvGraphicFramePr>
        <p:xfrm>
          <a:off x="4740813" y="2313111"/>
          <a:ext cx="3868615" cy="3524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83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25972" y="338570"/>
            <a:ext cx="7418028"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Comunicar la información del Sistema de Vigilancia en Salud Pública</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E720006F-73C5-4A03-9855-943D3E414376}"/>
              </a:ext>
            </a:extLst>
          </p:cNvPr>
          <p:cNvSpPr>
            <a:spLocks noGrp="1"/>
          </p:cNvSpPr>
          <p:nvPr>
            <p:ph sz="quarter" idx="10"/>
          </p:nvPr>
        </p:nvSpPr>
        <p:spPr>
          <a:xfrm>
            <a:off x="395936" y="2607253"/>
            <a:ext cx="8370111" cy="3524982"/>
          </a:xfrm>
        </p:spPr>
        <p:txBody>
          <a:bodyPr>
            <a:normAutofit/>
          </a:bodyPr>
          <a:lstStyle/>
          <a:p>
            <a:pPr marL="0" indent="0" algn="just">
              <a:buNone/>
            </a:pPr>
            <a:r>
              <a:rPr lang="es-ES" sz="2000" dirty="0">
                <a:latin typeface="Gotham Light" pitchFamily="50" charset="0"/>
              </a:rPr>
              <a:t>Al planificar la comunicación relacionada con la vigilancia de enfermedades, el personal de vigilancia debe responder estas cinco preguntas:</a:t>
            </a:r>
          </a:p>
          <a:p>
            <a:pPr marL="0" indent="0" algn="just">
              <a:buNone/>
            </a:pPr>
            <a:r>
              <a:rPr lang="es-ES" sz="2000" dirty="0">
                <a:latin typeface="Gotham Light" pitchFamily="50" charset="0"/>
              </a:rPr>
              <a:t>• ¿Quién necesita esta información?</a:t>
            </a:r>
          </a:p>
          <a:p>
            <a:pPr marL="0" indent="0" algn="just">
              <a:buNone/>
            </a:pPr>
            <a:r>
              <a:rPr lang="es-ES" sz="2000" dirty="0">
                <a:latin typeface="Gotham Light" pitchFamily="50" charset="0"/>
              </a:rPr>
              <a:t>• ¿Cómo se compartirá esta información?</a:t>
            </a:r>
          </a:p>
          <a:p>
            <a:pPr marL="0" indent="0" algn="just">
              <a:buNone/>
            </a:pPr>
            <a:r>
              <a:rPr lang="es-ES" sz="2000" dirty="0">
                <a:latin typeface="Gotham Light" pitchFamily="50" charset="0"/>
              </a:rPr>
              <a:t>• ¿Qué información se compartirá?</a:t>
            </a:r>
          </a:p>
          <a:p>
            <a:pPr marL="0" indent="0" algn="just">
              <a:buNone/>
            </a:pPr>
            <a:r>
              <a:rPr lang="es-ES" sz="2000" dirty="0">
                <a:latin typeface="Gotham Light" pitchFamily="50" charset="0"/>
              </a:rPr>
              <a:t>• ¿Cuándo se compartirá la información?</a:t>
            </a:r>
          </a:p>
          <a:p>
            <a:pPr marL="0" indent="0" algn="just">
              <a:buNone/>
            </a:pPr>
            <a:r>
              <a:rPr lang="es-ES" sz="2000" dirty="0">
                <a:latin typeface="Gotham Light" pitchFamily="50" charset="0"/>
              </a:rPr>
              <a:t>• ¿Con qué frecuencia se proporcionarán actualizaciones?</a:t>
            </a:r>
            <a:endParaRPr lang="es-PE" sz="2000" dirty="0">
              <a:latin typeface="Gotham Light" pitchFamily="50" charset="0"/>
            </a:endParaRPr>
          </a:p>
        </p:txBody>
      </p:sp>
    </p:spTree>
    <p:extLst>
      <p:ext uri="{BB962C8B-B14F-4D97-AF65-F5344CB8AC3E}">
        <p14:creationId xmlns:p14="http://schemas.microsoft.com/office/powerpoint/2010/main" val="101532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81391" y="298500"/>
            <a:ext cx="7251773"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Cómo comunicar efectivamente los datos de vigilancia y reportes de información</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graphicFrame>
        <p:nvGraphicFramePr>
          <p:cNvPr id="4" name="Diagrama 3">
            <a:extLst>
              <a:ext uri="{FF2B5EF4-FFF2-40B4-BE49-F238E27FC236}">
                <a16:creationId xmlns:a16="http://schemas.microsoft.com/office/drawing/2014/main" id="{EFA960DC-7773-471E-9BC2-A567704CD541}"/>
              </a:ext>
            </a:extLst>
          </p:cNvPr>
          <p:cNvGraphicFramePr/>
          <p:nvPr>
            <p:extLst>
              <p:ext uri="{D42A27DB-BD31-4B8C-83A1-F6EECF244321}">
                <p14:modId xmlns:p14="http://schemas.microsoft.com/office/powerpoint/2010/main" val="752131495"/>
              </p:ext>
            </p:extLst>
          </p:nvPr>
        </p:nvGraphicFramePr>
        <p:xfrm>
          <a:off x="2030437" y="2272070"/>
          <a:ext cx="5158154" cy="306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a:extLst>
              <a:ext uri="{FF2B5EF4-FFF2-40B4-BE49-F238E27FC236}">
                <a16:creationId xmlns:a16="http://schemas.microsoft.com/office/drawing/2014/main" id="{4CF960CD-AA93-4A61-9004-4F83E0C1F7A2}"/>
              </a:ext>
            </a:extLst>
          </p:cNvPr>
          <p:cNvGraphicFramePr/>
          <p:nvPr>
            <p:extLst>
              <p:ext uri="{D42A27DB-BD31-4B8C-83A1-F6EECF244321}">
                <p14:modId xmlns:p14="http://schemas.microsoft.com/office/powerpoint/2010/main" val="1696699860"/>
              </p:ext>
            </p:extLst>
          </p:nvPr>
        </p:nvGraphicFramePr>
        <p:xfrm>
          <a:off x="1786132" y="5025140"/>
          <a:ext cx="5662154" cy="19300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ángulo 6">
            <a:extLst>
              <a:ext uri="{FF2B5EF4-FFF2-40B4-BE49-F238E27FC236}">
                <a16:creationId xmlns:a16="http://schemas.microsoft.com/office/drawing/2014/main" id="{55E0546C-7ACB-4FEB-B9E1-DD73DEF4E751}"/>
              </a:ext>
            </a:extLst>
          </p:cNvPr>
          <p:cNvSpPr/>
          <p:nvPr/>
        </p:nvSpPr>
        <p:spPr>
          <a:xfrm rot="16200000">
            <a:off x="5643012" y="3340105"/>
            <a:ext cx="3610548" cy="338554"/>
          </a:xfrm>
          <a:prstGeom prst="rect">
            <a:avLst/>
          </a:prstGeom>
        </p:spPr>
        <p:txBody>
          <a:bodyPr wrap="square">
            <a:spAutoFit/>
          </a:bodyPr>
          <a:lstStyle/>
          <a:p>
            <a:r>
              <a:rPr lang="es-MX" sz="1600" dirty="0"/>
              <a:t>Mensajes </a:t>
            </a:r>
            <a:r>
              <a:rPr lang="es-MX" sz="1600" dirty="0">
                <a:latin typeface="Gotham Light" pitchFamily="50" charset="0"/>
              </a:rPr>
              <a:t>constructivos</a:t>
            </a:r>
            <a:r>
              <a:rPr lang="es-MX" sz="1600" dirty="0"/>
              <a:t> y neutrales </a:t>
            </a:r>
            <a:endParaRPr lang="es-PE" sz="1600" dirty="0"/>
          </a:p>
        </p:txBody>
      </p:sp>
    </p:spTree>
    <p:extLst>
      <p:ext uri="{BB962C8B-B14F-4D97-AF65-F5344CB8AC3E}">
        <p14:creationId xmlns:p14="http://schemas.microsoft.com/office/powerpoint/2010/main" val="313126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846522" y="253678"/>
            <a:ext cx="7127356" cy="957263"/>
          </a:xfrm>
        </p:spPr>
        <p:txBody>
          <a:bodyPr>
            <a:noAutofit/>
          </a:bodyPr>
          <a:lstStyle/>
          <a:p>
            <a:r>
              <a:rPr lang="x-none" altLang="en-US" sz="2800" b="0" dirty="0">
                <a:solidFill>
                  <a:srgbClr val="C00000"/>
                </a:solidFill>
                <a:latin typeface="Gotham Black" pitchFamily="50" charset="0"/>
                <a:ea typeface="ＭＳ Ｐゴシック" pitchFamily="34" charset="-128"/>
              </a:rPr>
              <a:t>Datos de vigilancia y reportes de información</a:t>
            </a:r>
            <a:r>
              <a:rPr lang="es-ES" altLang="en-US" sz="2800" b="0" dirty="0">
                <a:solidFill>
                  <a:srgbClr val="C00000"/>
                </a:solidFill>
                <a:latin typeface="Gotham Black" pitchFamily="50" charset="0"/>
                <a:ea typeface="ＭＳ Ｐゴシック" pitchFamily="34" charset="-128"/>
              </a:rPr>
              <a:t> </a:t>
            </a:r>
            <a:r>
              <a:rPr lang="x-none" altLang="en-US" sz="2800" b="0" dirty="0">
                <a:solidFill>
                  <a:srgbClr val="C00000"/>
                </a:solidFill>
                <a:latin typeface="Gotham Black" pitchFamily="50" charset="0"/>
                <a:ea typeface="ＭＳ Ｐゴシック" pitchFamily="34" charset="-128"/>
              </a:rPr>
              <a:t>entre niveles dentro del país </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6" name="Oval 3">
            <a:extLst>
              <a:ext uri="{FF2B5EF4-FFF2-40B4-BE49-F238E27FC236}">
                <a16:creationId xmlns:a16="http://schemas.microsoft.com/office/drawing/2014/main" id="{B43D7AD0-A554-410F-84E1-2718AE581FBD}"/>
              </a:ext>
            </a:extLst>
          </p:cNvPr>
          <p:cNvSpPr>
            <a:spLocks noChangeArrowheads="1"/>
          </p:cNvSpPr>
          <p:nvPr/>
        </p:nvSpPr>
        <p:spPr>
          <a:xfrm flipV="1">
            <a:off x="4417621" y="1484313"/>
            <a:ext cx="2287979" cy="984250"/>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7" name="Oval 4">
            <a:extLst>
              <a:ext uri="{FF2B5EF4-FFF2-40B4-BE49-F238E27FC236}">
                <a16:creationId xmlns:a16="http://schemas.microsoft.com/office/drawing/2014/main" id="{96BB94A2-9A21-4CAF-B1C1-C7722FE64257}"/>
              </a:ext>
            </a:extLst>
          </p:cNvPr>
          <p:cNvSpPr>
            <a:spLocks noChangeArrowheads="1"/>
          </p:cNvSpPr>
          <p:nvPr/>
        </p:nvSpPr>
        <p:spPr>
          <a:xfrm flipV="1">
            <a:off x="6369050" y="3105150"/>
            <a:ext cx="869950" cy="473075"/>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8" name="Oval 5">
            <a:extLst>
              <a:ext uri="{FF2B5EF4-FFF2-40B4-BE49-F238E27FC236}">
                <a16:creationId xmlns:a16="http://schemas.microsoft.com/office/drawing/2014/main" id="{FA0DB2D2-7EF0-4EE8-A84A-1B2B2D1673F4}"/>
              </a:ext>
            </a:extLst>
          </p:cNvPr>
          <p:cNvSpPr>
            <a:spLocks noChangeArrowheads="1"/>
          </p:cNvSpPr>
          <p:nvPr/>
        </p:nvSpPr>
        <p:spPr>
          <a:xfrm flipV="1">
            <a:off x="3962400" y="3105150"/>
            <a:ext cx="796925" cy="473075"/>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9" name="Oval 6">
            <a:extLst>
              <a:ext uri="{FF2B5EF4-FFF2-40B4-BE49-F238E27FC236}">
                <a16:creationId xmlns:a16="http://schemas.microsoft.com/office/drawing/2014/main" id="{34934B1C-E78E-4530-AB0E-ACD765B67786}"/>
              </a:ext>
            </a:extLst>
          </p:cNvPr>
          <p:cNvSpPr>
            <a:spLocks noChangeArrowheads="1"/>
          </p:cNvSpPr>
          <p:nvPr/>
        </p:nvSpPr>
        <p:spPr>
          <a:xfrm flipV="1">
            <a:off x="7315200" y="4324350"/>
            <a:ext cx="576263"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0" name="Oval 7">
            <a:extLst>
              <a:ext uri="{FF2B5EF4-FFF2-40B4-BE49-F238E27FC236}">
                <a16:creationId xmlns:a16="http://schemas.microsoft.com/office/drawing/2014/main" id="{9A5876C5-874F-4578-BD78-48907A6BD01D}"/>
              </a:ext>
            </a:extLst>
          </p:cNvPr>
          <p:cNvSpPr>
            <a:spLocks noChangeArrowheads="1"/>
          </p:cNvSpPr>
          <p:nvPr/>
        </p:nvSpPr>
        <p:spPr>
          <a:xfrm flipV="1">
            <a:off x="3276600" y="4324350"/>
            <a:ext cx="576263"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1" name="Oval 8">
            <a:extLst>
              <a:ext uri="{FF2B5EF4-FFF2-40B4-BE49-F238E27FC236}">
                <a16:creationId xmlns:a16="http://schemas.microsoft.com/office/drawing/2014/main" id="{CEA0B08F-DD01-47F8-B3E0-62328094C8FE}"/>
              </a:ext>
            </a:extLst>
          </p:cNvPr>
          <p:cNvSpPr>
            <a:spLocks noChangeArrowheads="1"/>
          </p:cNvSpPr>
          <p:nvPr/>
        </p:nvSpPr>
        <p:spPr>
          <a:xfrm flipV="1">
            <a:off x="4081463" y="4324350"/>
            <a:ext cx="576262"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2" name="Oval 9">
            <a:extLst>
              <a:ext uri="{FF2B5EF4-FFF2-40B4-BE49-F238E27FC236}">
                <a16:creationId xmlns:a16="http://schemas.microsoft.com/office/drawing/2014/main" id="{946BF599-EB85-44CD-A2C8-DE04D76339EA}"/>
              </a:ext>
            </a:extLst>
          </p:cNvPr>
          <p:cNvSpPr>
            <a:spLocks noChangeArrowheads="1"/>
          </p:cNvSpPr>
          <p:nvPr/>
        </p:nvSpPr>
        <p:spPr>
          <a:xfrm flipV="1">
            <a:off x="4876800" y="4324350"/>
            <a:ext cx="576263"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3" name="Oval 10">
            <a:extLst>
              <a:ext uri="{FF2B5EF4-FFF2-40B4-BE49-F238E27FC236}">
                <a16:creationId xmlns:a16="http://schemas.microsoft.com/office/drawing/2014/main" id="{687A92C2-968A-48C3-8D06-C7CB2E1F23BA}"/>
              </a:ext>
            </a:extLst>
          </p:cNvPr>
          <p:cNvSpPr>
            <a:spLocks noChangeArrowheads="1"/>
          </p:cNvSpPr>
          <p:nvPr/>
        </p:nvSpPr>
        <p:spPr>
          <a:xfrm flipV="1">
            <a:off x="5791200" y="4324350"/>
            <a:ext cx="576263"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4" name="Oval 11">
            <a:extLst>
              <a:ext uri="{FF2B5EF4-FFF2-40B4-BE49-F238E27FC236}">
                <a16:creationId xmlns:a16="http://schemas.microsoft.com/office/drawing/2014/main" id="{DB574330-381D-4256-B460-C2573BB276B8}"/>
              </a:ext>
            </a:extLst>
          </p:cNvPr>
          <p:cNvSpPr>
            <a:spLocks noChangeArrowheads="1"/>
          </p:cNvSpPr>
          <p:nvPr/>
        </p:nvSpPr>
        <p:spPr>
          <a:xfrm flipV="1">
            <a:off x="6553200" y="4324350"/>
            <a:ext cx="576263" cy="366713"/>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15" name="Line 16">
            <a:extLst>
              <a:ext uri="{FF2B5EF4-FFF2-40B4-BE49-F238E27FC236}">
                <a16:creationId xmlns:a16="http://schemas.microsoft.com/office/drawing/2014/main" id="{F3BF64B5-4820-4522-AA20-450576213AF3}"/>
              </a:ext>
            </a:extLst>
          </p:cNvPr>
          <p:cNvSpPr>
            <a:spLocks noChangeShapeType="1"/>
          </p:cNvSpPr>
          <p:nvPr/>
        </p:nvSpPr>
        <p:spPr>
          <a:xfrm flipV="1">
            <a:off x="6832600" y="3638550"/>
            <a:ext cx="0"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16" name="Line 17">
            <a:extLst>
              <a:ext uri="{FF2B5EF4-FFF2-40B4-BE49-F238E27FC236}">
                <a16:creationId xmlns:a16="http://schemas.microsoft.com/office/drawing/2014/main" id="{A0C7AEF3-4703-494E-B196-0DAEE26A84A7}"/>
              </a:ext>
            </a:extLst>
          </p:cNvPr>
          <p:cNvSpPr>
            <a:spLocks noChangeShapeType="1"/>
          </p:cNvSpPr>
          <p:nvPr/>
        </p:nvSpPr>
        <p:spPr>
          <a:xfrm flipH="1" flipV="1">
            <a:off x="7127875" y="3638550"/>
            <a:ext cx="474663"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17" name="Line 18">
            <a:extLst>
              <a:ext uri="{FF2B5EF4-FFF2-40B4-BE49-F238E27FC236}">
                <a16:creationId xmlns:a16="http://schemas.microsoft.com/office/drawing/2014/main" id="{F476B5E7-A156-4C3A-A3F1-5DE0CABA537A}"/>
              </a:ext>
            </a:extLst>
          </p:cNvPr>
          <p:cNvSpPr>
            <a:spLocks noChangeShapeType="1"/>
          </p:cNvSpPr>
          <p:nvPr/>
        </p:nvSpPr>
        <p:spPr>
          <a:xfrm flipV="1">
            <a:off x="4572000" y="2495550"/>
            <a:ext cx="584200" cy="5254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18" name="Line 19">
            <a:extLst>
              <a:ext uri="{FF2B5EF4-FFF2-40B4-BE49-F238E27FC236}">
                <a16:creationId xmlns:a16="http://schemas.microsoft.com/office/drawing/2014/main" id="{E3126F6B-61D4-4236-9AAD-0794E6896522}"/>
              </a:ext>
            </a:extLst>
          </p:cNvPr>
          <p:cNvSpPr>
            <a:spLocks noChangeShapeType="1"/>
          </p:cNvSpPr>
          <p:nvPr/>
        </p:nvSpPr>
        <p:spPr>
          <a:xfrm flipH="1" flipV="1">
            <a:off x="6215063" y="2495550"/>
            <a:ext cx="482600" cy="5334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19" name="Rectangle 28">
            <a:extLst>
              <a:ext uri="{FF2B5EF4-FFF2-40B4-BE49-F238E27FC236}">
                <a16:creationId xmlns:a16="http://schemas.microsoft.com/office/drawing/2014/main" id="{C8165724-5557-435A-9A75-CAD1B941A00E}"/>
              </a:ext>
            </a:extLst>
          </p:cNvPr>
          <p:cNvSpPr>
            <a:spLocks noChangeArrowheads="1"/>
          </p:cNvSpPr>
          <p:nvPr/>
        </p:nvSpPr>
        <p:spPr>
          <a:xfrm>
            <a:off x="4283968" y="1628800"/>
            <a:ext cx="2710254" cy="828432"/>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defTabSz="762000" eaLnBrk="0" hangingPunct="0">
              <a:defRPr b="0" i="0"/>
            </a:pPr>
            <a:r>
              <a:rPr lang="es-CO" altLang="ja-JP" sz="2400" b="1" dirty="0">
                <a:ea typeface="ＭＳ Ｐゴシック" charset="0"/>
                <a:cs typeface="Arial" charset="0"/>
              </a:rPr>
              <a:t>INS/</a:t>
            </a:r>
            <a:r>
              <a:rPr lang="x-none" altLang="ja-JP" sz="2400" b="1" dirty="0">
                <a:ea typeface="ＭＳ Ｐゴシック" charset="0"/>
                <a:cs typeface="Arial" charset="0"/>
              </a:rPr>
              <a:t>Ministerio </a:t>
            </a:r>
            <a:r>
              <a:rPr lang="es-CO" altLang="ja-JP" sz="2400" b="1" dirty="0">
                <a:ea typeface="ＭＳ Ｐゴシック" charset="0"/>
                <a:cs typeface="Arial" charset="0"/>
              </a:rPr>
              <a:t>         </a:t>
            </a:r>
            <a:r>
              <a:rPr lang="x-none" altLang="ja-JP" sz="2400" b="1" dirty="0">
                <a:ea typeface="ＭＳ Ｐゴシック" charset="0"/>
                <a:cs typeface="Arial" charset="0"/>
              </a:rPr>
              <a:t>de Salud</a:t>
            </a:r>
          </a:p>
        </p:txBody>
      </p:sp>
      <p:sp>
        <p:nvSpPr>
          <p:cNvPr id="20" name="Rectangle 36">
            <a:extLst>
              <a:ext uri="{FF2B5EF4-FFF2-40B4-BE49-F238E27FC236}">
                <a16:creationId xmlns:a16="http://schemas.microsoft.com/office/drawing/2014/main" id="{DA4D7DA9-03CE-4ADE-B0B4-44195757D612}"/>
              </a:ext>
            </a:extLst>
          </p:cNvPr>
          <p:cNvSpPr>
            <a:spLocks noChangeArrowheads="1"/>
          </p:cNvSpPr>
          <p:nvPr/>
        </p:nvSpPr>
        <p:spPr>
          <a:xfrm>
            <a:off x="426690" y="4191000"/>
            <a:ext cx="1937445" cy="397545"/>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ctr" defTabSz="762000" eaLnBrk="0" hangingPunct="0">
              <a:defRPr b="0" i="0"/>
            </a:pPr>
            <a:r>
              <a:rPr lang="x-none" altLang="ja-JP" sz="2000" b="1" dirty="0">
                <a:ea typeface="ＭＳ Ｐゴシック" charset="0"/>
                <a:cs typeface="Arial" charset="0"/>
              </a:rPr>
              <a:t>Nivel </a:t>
            </a:r>
            <a:r>
              <a:rPr lang="es-CO" altLang="ja-JP" sz="2000" b="1" dirty="0">
                <a:ea typeface="ＭＳ Ｐゴシック" charset="0"/>
                <a:cs typeface="Arial" charset="0"/>
              </a:rPr>
              <a:t>municipal</a:t>
            </a:r>
            <a:endParaRPr lang="x-none" altLang="ja-JP" sz="2000" b="1" dirty="0">
              <a:ea typeface="ＭＳ Ｐゴシック" charset="0"/>
              <a:cs typeface="Arial" charset="0"/>
            </a:endParaRPr>
          </a:p>
        </p:txBody>
      </p:sp>
      <p:sp>
        <p:nvSpPr>
          <p:cNvPr id="21" name="Rectangle 37">
            <a:extLst>
              <a:ext uri="{FF2B5EF4-FFF2-40B4-BE49-F238E27FC236}">
                <a16:creationId xmlns:a16="http://schemas.microsoft.com/office/drawing/2014/main" id="{715DCD99-6DE6-4D01-A4EB-509226CC51CC}"/>
              </a:ext>
            </a:extLst>
          </p:cNvPr>
          <p:cNvSpPr>
            <a:spLocks noChangeArrowheads="1"/>
          </p:cNvSpPr>
          <p:nvPr/>
        </p:nvSpPr>
        <p:spPr>
          <a:xfrm>
            <a:off x="378789" y="3028950"/>
            <a:ext cx="2214222" cy="705321"/>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57150" algn="ctr" defTabSz="762000" eaLnBrk="0" hangingPunct="0">
              <a:defRPr b="0" i="0"/>
            </a:pPr>
            <a:r>
              <a:rPr lang="x-none" altLang="ja-JP" sz="2000" b="1" dirty="0">
                <a:ea typeface="ＭＳ Ｐゴシック" charset="0"/>
                <a:cs typeface="Arial" charset="0"/>
              </a:rPr>
              <a:t>Nivel</a:t>
            </a:r>
          </a:p>
          <a:p>
            <a:pPr marL="57150" algn="ctr" defTabSz="762000" eaLnBrk="0" hangingPunct="0">
              <a:defRPr b="0" i="0"/>
            </a:pPr>
            <a:r>
              <a:rPr lang="x-none" altLang="ja-JP" sz="2000" b="1" dirty="0">
                <a:ea typeface="ＭＳ Ｐゴシック" charset="0"/>
                <a:cs typeface="Arial" charset="0"/>
              </a:rPr>
              <a:t>Intermedio </a:t>
            </a:r>
          </a:p>
        </p:txBody>
      </p:sp>
      <p:sp>
        <p:nvSpPr>
          <p:cNvPr id="22" name="Rectangle 38">
            <a:extLst>
              <a:ext uri="{FF2B5EF4-FFF2-40B4-BE49-F238E27FC236}">
                <a16:creationId xmlns:a16="http://schemas.microsoft.com/office/drawing/2014/main" id="{276B2298-78AF-4309-85D8-EC53C223145E}"/>
              </a:ext>
            </a:extLst>
          </p:cNvPr>
          <p:cNvSpPr>
            <a:spLocks noChangeArrowheads="1"/>
          </p:cNvSpPr>
          <p:nvPr/>
        </p:nvSpPr>
        <p:spPr>
          <a:xfrm>
            <a:off x="379017" y="1792288"/>
            <a:ext cx="1985164" cy="394094"/>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57150" algn="ctr" defTabSz="762000" eaLnBrk="0" hangingPunct="0">
              <a:defRPr b="0" i="0"/>
            </a:pPr>
            <a:r>
              <a:rPr lang="x-none" altLang="ja-JP" sz="2000" b="1">
                <a:ea typeface="ＭＳ Ｐゴシック" charset="0"/>
                <a:cs typeface="Arial" charset="0"/>
              </a:rPr>
              <a:t>Nivel nacional</a:t>
            </a:r>
          </a:p>
        </p:txBody>
      </p:sp>
      <p:sp>
        <p:nvSpPr>
          <p:cNvPr id="23" name="Line 39">
            <a:extLst>
              <a:ext uri="{FF2B5EF4-FFF2-40B4-BE49-F238E27FC236}">
                <a16:creationId xmlns:a16="http://schemas.microsoft.com/office/drawing/2014/main" id="{037F0081-836B-4386-8863-6013956F8013}"/>
              </a:ext>
            </a:extLst>
          </p:cNvPr>
          <p:cNvSpPr>
            <a:spLocks noChangeShapeType="1"/>
          </p:cNvSpPr>
          <p:nvPr/>
        </p:nvSpPr>
        <p:spPr>
          <a:xfrm>
            <a:off x="533400" y="2722563"/>
            <a:ext cx="8150225" cy="1587"/>
          </a:xfrm>
          <a:prstGeom prst="line">
            <a:avLst/>
          </a:prstGeom>
          <a:noFill/>
          <a:ln w="25400">
            <a:solidFill>
              <a:srgbClr val="003366"/>
            </a:solidFill>
            <a:prstDash val="dash"/>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24" name="Line 40">
            <a:extLst>
              <a:ext uri="{FF2B5EF4-FFF2-40B4-BE49-F238E27FC236}">
                <a16:creationId xmlns:a16="http://schemas.microsoft.com/office/drawing/2014/main" id="{E538EBE1-979D-4CB0-9877-39B3710C24E7}"/>
              </a:ext>
            </a:extLst>
          </p:cNvPr>
          <p:cNvSpPr>
            <a:spLocks noChangeShapeType="1"/>
          </p:cNvSpPr>
          <p:nvPr/>
        </p:nvSpPr>
        <p:spPr>
          <a:xfrm>
            <a:off x="533400" y="3962400"/>
            <a:ext cx="8150225" cy="1587"/>
          </a:xfrm>
          <a:prstGeom prst="line">
            <a:avLst/>
          </a:prstGeom>
          <a:noFill/>
          <a:ln w="25400">
            <a:solidFill>
              <a:srgbClr val="003366"/>
            </a:solidFill>
            <a:prstDash val="dash"/>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25" name="Line 16">
            <a:extLst>
              <a:ext uri="{FF2B5EF4-FFF2-40B4-BE49-F238E27FC236}">
                <a16:creationId xmlns:a16="http://schemas.microsoft.com/office/drawing/2014/main" id="{66A62C31-6C91-4280-9569-E67AAD28BB7B}"/>
              </a:ext>
            </a:extLst>
          </p:cNvPr>
          <p:cNvSpPr>
            <a:spLocks noChangeShapeType="1"/>
          </p:cNvSpPr>
          <p:nvPr/>
        </p:nvSpPr>
        <p:spPr>
          <a:xfrm flipV="1">
            <a:off x="4386263" y="3638550"/>
            <a:ext cx="0"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26" name="Line 15">
            <a:extLst>
              <a:ext uri="{FF2B5EF4-FFF2-40B4-BE49-F238E27FC236}">
                <a16:creationId xmlns:a16="http://schemas.microsoft.com/office/drawing/2014/main" id="{B7D182B9-4E87-4313-B88A-8E9A55DA7320}"/>
              </a:ext>
            </a:extLst>
          </p:cNvPr>
          <p:cNvSpPr>
            <a:spLocks noChangeShapeType="1"/>
          </p:cNvSpPr>
          <p:nvPr/>
        </p:nvSpPr>
        <p:spPr>
          <a:xfrm flipV="1">
            <a:off x="3565525" y="3638550"/>
            <a:ext cx="544513"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27" name="Line 17">
            <a:extLst>
              <a:ext uri="{FF2B5EF4-FFF2-40B4-BE49-F238E27FC236}">
                <a16:creationId xmlns:a16="http://schemas.microsoft.com/office/drawing/2014/main" id="{28232467-CF57-47A3-8EFC-7358953CD9AD}"/>
              </a:ext>
            </a:extLst>
          </p:cNvPr>
          <p:cNvSpPr>
            <a:spLocks noChangeShapeType="1"/>
          </p:cNvSpPr>
          <p:nvPr/>
        </p:nvSpPr>
        <p:spPr>
          <a:xfrm flipH="1" flipV="1">
            <a:off x="4691063" y="3638550"/>
            <a:ext cx="476250"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cxnSp>
        <p:nvCxnSpPr>
          <p:cNvPr id="28" name="Straight Arrow Connector 52">
            <a:extLst>
              <a:ext uri="{FF2B5EF4-FFF2-40B4-BE49-F238E27FC236}">
                <a16:creationId xmlns:a16="http://schemas.microsoft.com/office/drawing/2014/main" id="{1DED1DAF-FAE0-465B-AB0E-5E18618D1C11}"/>
              </a:ext>
            </a:extLst>
          </p:cNvPr>
          <p:cNvCxnSpPr/>
          <p:nvPr/>
        </p:nvCxnSpPr>
        <p:spPr>
          <a:xfrm>
            <a:off x="7040880" y="1981200"/>
            <a:ext cx="1645920" cy="0"/>
          </a:xfrm>
          <a:prstGeom prst="straightConnector1">
            <a:avLst/>
          </a:prstGeom>
          <a:ln w="19050" cap="flat" algn="ctr">
            <a:solidFill>
              <a:srgbClr val="006600"/>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8">
            <a:extLst>
              <a:ext uri="{FF2B5EF4-FFF2-40B4-BE49-F238E27FC236}">
                <a16:creationId xmlns:a16="http://schemas.microsoft.com/office/drawing/2014/main" id="{FDF9839F-01B8-4FE1-8F7D-B4BEF635C3F8}"/>
              </a:ext>
            </a:extLst>
          </p:cNvPr>
          <p:cNvCxnSpPr/>
          <p:nvPr/>
        </p:nvCxnSpPr>
        <p:spPr>
          <a:xfrm>
            <a:off x="8686800" y="1970088"/>
            <a:ext cx="0" cy="3668712"/>
          </a:xfrm>
          <a:prstGeom prst="line">
            <a:avLst/>
          </a:prstGeom>
          <a:ln w="22225" cap="flat" algn="ctr">
            <a:solidFill>
              <a:srgbClr val="006600"/>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Arrow Connector 55">
            <a:extLst>
              <a:ext uri="{FF2B5EF4-FFF2-40B4-BE49-F238E27FC236}">
                <a16:creationId xmlns:a16="http://schemas.microsoft.com/office/drawing/2014/main" id="{24CBB08B-8FA9-496A-9A9E-4E0A5ECCF5A9}"/>
              </a:ext>
            </a:extLst>
          </p:cNvPr>
          <p:cNvCxnSpPr/>
          <p:nvPr/>
        </p:nvCxnSpPr>
        <p:spPr>
          <a:xfrm>
            <a:off x="7955280" y="3352800"/>
            <a:ext cx="731520" cy="0"/>
          </a:xfrm>
          <a:prstGeom prst="straightConnector1">
            <a:avLst/>
          </a:prstGeom>
          <a:ln w="19050" cap="flat" algn="ctr">
            <a:solidFill>
              <a:srgbClr val="006600"/>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1" name="Rectangle 38">
            <a:extLst>
              <a:ext uri="{FF2B5EF4-FFF2-40B4-BE49-F238E27FC236}">
                <a16:creationId xmlns:a16="http://schemas.microsoft.com/office/drawing/2014/main" id="{362DD19D-84D6-4CD1-AE8E-73B6B3923944}"/>
              </a:ext>
            </a:extLst>
          </p:cNvPr>
          <p:cNvSpPr>
            <a:spLocks noChangeArrowheads="1"/>
          </p:cNvSpPr>
          <p:nvPr/>
        </p:nvSpPr>
        <p:spPr>
          <a:xfrm>
            <a:off x="6932295" y="1445900"/>
            <a:ext cx="1908811" cy="455115"/>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57150" algn="ctr" defTabSz="762000" eaLnBrk="0" hangingPunct="0">
              <a:defRPr b="0" i="0"/>
            </a:pPr>
            <a:r>
              <a:rPr lang="x-none" altLang="ja-JP" sz="2400" b="1">
                <a:solidFill>
                  <a:srgbClr val="006600"/>
                </a:solidFill>
                <a:ea typeface="ＭＳ Ｐゴシック" charset="0"/>
                <a:cs typeface="Arial" charset="0"/>
              </a:rPr>
              <a:t>Información</a:t>
            </a:r>
          </a:p>
        </p:txBody>
      </p:sp>
      <p:cxnSp>
        <p:nvCxnSpPr>
          <p:cNvPr id="32" name="Straight Arrow Connector 57">
            <a:extLst>
              <a:ext uri="{FF2B5EF4-FFF2-40B4-BE49-F238E27FC236}">
                <a16:creationId xmlns:a16="http://schemas.microsoft.com/office/drawing/2014/main" id="{43C979BE-675B-47DF-92D1-4A59B2867FB0}"/>
              </a:ext>
            </a:extLst>
          </p:cNvPr>
          <p:cNvCxnSpPr/>
          <p:nvPr/>
        </p:nvCxnSpPr>
        <p:spPr>
          <a:xfrm>
            <a:off x="8229600" y="4495800"/>
            <a:ext cx="457200" cy="0"/>
          </a:xfrm>
          <a:prstGeom prst="straightConnector1">
            <a:avLst/>
          </a:prstGeom>
          <a:ln w="19050" cap="flat" algn="ctr">
            <a:solidFill>
              <a:srgbClr val="006600"/>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3" name="Line 15">
            <a:extLst>
              <a:ext uri="{FF2B5EF4-FFF2-40B4-BE49-F238E27FC236}">
                <a16:creationId xmlns:a16="http://schemas.microsoft.com/office/drawing/2014/main" id="{7778C60A-060C-4084-B72B-4D7E270A6D92}"/>
              </a:ext>
            </a:extLst>
          </p:cNvPr>
          <p:cNvSpPr>
            <a:spLocks noChangeShapeType="1"/>
          </p:cNvSpPr>
          <p:nvPr/>
        </p:nvSpPr>
        <p:spPr>
          <a:xfrm flipV="1">
            <a:off x="6019800" y="3657600"/>
            <a:ext cx="546100" cy="639763"/>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34" name="Oval 7">
            <a:extLst>
              <a:ext uri="{FF2B5EF4-FFF2-40B4-BE49-F238E27FC236}">
                <a16:creationId xmlns:a16="http://schemas.microsoft.com/office/drawing/2014/main" id="{A0F8007A-10FE-4BE8-AB94-F37882A63A1E}"/>
              </a:ext>
            </a:extLst>
          </p:cNvPr>
          <p:cNvSpPr>
            <a:spLocks noChangeArrowheads="1"/>
          </p:cNvSpPr>
          <p:nvPr/>
        </p:nvSpPr>
        <p:spPr>
          <a:xfrm flipV="1">
            <a:off x="31242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35" name="Rectangle 36">
            <a:extLst>
              <a:ext uri="{FF2B5EF4-FFF2-40B4-BE49-F238E27FC236}">
                <a16:creationId xmlns:a16="http://schemas.microsoft.com/office/drawing/2014/main" id="{2A3776EE-9E99-4EAC-B031-A43B148D8102}"/>
              </a:ext>
            </a:extLst>
          </p:cNvPr>
          <p:cNvSpPr>
            <a:spLocks noChangeArrowheads="1"/>
          </p:cNvSpPr>
          <p:nvPr/>
        </p:nvSpPr>
        <p:spPr>
          <a:xfrm>
            <a:off x="0" y="5238279"/>
            <a:ext cx="2889504" cy="1013098"/>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algn="ctr" defTabSz="762000" eaLnBrk="0" hangingPunct="0">
              <a:defRPr b="0" i="0"/>
            </a:pPr>
            <a:r>
              <a:rPr lang="x-none" altLang="ja-JP" sz="2000" b="1" dirty="0">
                <a:ea typeface="ＭＳ Ｐゴシック" charset="0"/>
                <a:cs typeface="Arial" charset="0"/>
              </a:rPr>
              <a:t>Nivel</a:t>
            </a:r>
            <a:r>
              <a:rPr lang="es-CO" altLang="ja-JP" sz="2000" b="1" dirty="0">
                <a:ea typeface="ＭＳ Ｐゴシック" charset="0"/>
                <a:cs typeface="Arial" charset="0"/>
              </a:rPr>
              <a:t> local</a:t>
            </a:r>
            <a:endParaRPr lang="x-none" altLang="ja-JP" sz="2000" b="1" dirty="0">
              <a:ea typeface="ＭＳ Ｐゴシック" charset="0"/>
              <a:cs typeface="Arial" charset="0"/>
            </a:endParaRPr>
          </a:p>
          <a:p>
            <a:pPr algn="ctr" defTabSz="762000" eaLnBrk="0" hangingPunct="0">
              <a:defRPr b="0" i="0"/>
            </a:pPr>
            <a:r>
              <a:rPr lang="es-CO" altLang="ja-JP" sz="2000" b="1" dirty="0">
                <a:ea typeface="ＭＳ Ｐゴシック" charset="0"/>
                <a:cs typeface="Arial" charset="0"/>
              </a:rPr>
              <a:t>de </a:t>
            </a:r>
            <a:r>
              <a:rPr lang="x-none" altLang="ja-JP" sz="2000" b="1" dirty="0">
                <a:ea typeface="ＭＳ Ｐゴシック" charset="0"/>
                <a:cs typeface="Arial" charset="0"/>
              </a:rPr>
              <a:t>Centro</a:t>
            </a:r>
            <a:r>
              <a:rPr lang="es-CO" altLang="ja-JP" sz="2000" b="1" dirty="0">
                <a:ea typeface="ＭＳ Ｐゴシック" charset="0"/>
                <a:cs typeface="Arial" charset="0"/>
              </a:rPr>
              <a:t>s de salud/ Hospitales</a:t>
            </a:r>
            <a:endParaRPr lang="x-none" altLang="ja-JP" sz="2000" b="1" dirty="0">
              <a:ea typeface="ＭＳ Ｐゴシック" charset="0"/>
              <a:cs typeface="Arial" charset="0"/>
            </a:endParaRPr>
          </a:p>
        </p:txBody>
      </p:sp>
      <p:sp>
        <p:nvSpPr>
          <p:cNvPr id="36" name="Line 40">
            <a:extLst>
              <a:ext uri="{FF2B5EF4-FFF2-40B4-BE49-F238E27FC236}">
                <a16:creationId xmlns:a16="http://schemas.microsoft.com/office/drawing/2014/main" id="{61798771-9BA9-4236-B47D-7465776AA972}"/>
              </a:ext>
            </a:extLst>
          </p:cNvPr>
          <p:cNvSpPr>
            <a:spLocks noChangeShapeType="1"/>
          </p:cNvSpPr>
          <p:nvPr/>
        </p:nvSpPr>
        <p:spPr>
          <a:xfrm>
            <a:off x="612775" y="5128742"/>
            <a:ext cx="8150225" cy="1587"/>
          </a:xfrm>
          <a:prstGeom prst="line">
            <a:avLst/>
          </a:prstGeom>
          <a:noFill/>
          <a:ln w="25400">
            <a:solidFill>
              <a:srgbClr val="003366"/>
            </a:solidFill>
            <a:prstDash val="dash"/>
            <a:roun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cxnSp>
        <p:nvCxnSpPr>
          <p:cNvPr id="37" name="Straight Arrow Connector 54">
            <a:extLst>
              <a:ext uri="{FF2B5EF4-FFF2-40B4-BE49-F238E27FC236}">
                <a16:creationId xmlns:a16="http://schemas.microsoft.com/office/drawing/2014/main" id="{6AF31215-8A2C-4389-9D06-A58003937ACC}"/>
              </a:ext>
            </a:extLst>
          </p:cNvPr>
          <p:cNvCxnSpPr/>
          <p:nvPr/>
        </p:nvCxnSpPr>
        <p:spPr>
          <a:xfrm>
            <a:off x="8503920" y="5638800"/>
            <a:ext cx="182880" cy="0"/>
          </a:xfrm>
          <a:prstGeom prst="straightConnector1">
            <a:avLst/>
          </a:prstGeom>
          <a:ln w="19050" cap="flat" algn="ctr">
            <a:solidFill>
              <a:srgbClr val="006600"/>
            </a:solidFill>
            <a:prstDash val="solid"/>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8" name="Oval 7">
            <a:extLst>
              <a:ext uri="{FF2B5EF4-FFF2-40B4-BE49-F238E27FC236}">
                <a16:creationId xmlns:a16="http://schemas.microsoft.com/office/drawing/2014/main" id="{5165B5C0-EC12-4A99-B2CA-2C3355FEA525}"/>
              </a:ext>
            </a:extLst>
          </p:cNvPr>
          <p:cNvSpPr>
            <a:spLocks noChangeArrowheads="1"/>
          </p:cNvSpPr>
          <p:nvPr/>
        </p:nvSpPr>
        <p:spPr>
          <a:xfrm flipV="1">
            <a:off x="34290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39" name="Oval 7">
            <a:extLst>
              <a:ext uri="{FF2B5EF4-FFF2-40B4-BE49-F238E27FC236}">
                <a16:creationId xmlns:a16="http://schemas.microsoft.com/office/drawing/2014/main" id="{BFB62E04-A177-4E4B-9532-980B1BEA021A}"/>
              </a:ext>
            </a:extLst>
          </p:cNvPr>
          <p:cNvSpPr>
            <a:spLocks noChangeArrowheads="1"/>
          </p:cNvSpPr>
          <p:nvPr/>
        </p:nvSpPr>
        <p:spPr>
          <a:xfrm flipV="1">
            <a:off x="37338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0" name="Oval 7">
            <a:extLst>
              <a:ext uri="{FF2B5EF4-FFF2-40B4-BE49-F238E27FC236}">
                <a16:creationId xmlns:a16="http://schemas.microsoft.com/office/drawing/2014/main" id="{5AC6C137-3FD8-4547-AD7C-BD03088BF87F}"/>
              </a:ext>
            </a:extLst>
          </p:cNvPr>
          <p:cNvSpPr>
            <a:spLocks noChangeArrowheads="1"/>
          </p:cNvSpPr>
          <p:nvPr/>
        </p:nvSpPr>
        <p:spPr>
          <a:xfrm flipV="1">
            <a:off x="40386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1" name="Oval 7">
            <a:extLst>
              <a:ext uri="{FF2B5EF4-FFF2-40B4-BE49-F238E27FC236}">
                <a16:creationId xmlns:a16="http://schemas.microsoft.com/office/drawing/2014/main" id="{CE53C057-947E-4A59-9261-A654B99AB190}"/>
              </a:ext>
            </a:extLst>
          </p:cNvPr>
          <p:cNvSpPr>
            <a:spLocks noChangeArrowheads="1"/>
          </p:cNvSpPr>
          <p:nvPr/>
        </p:nvSpPr>
        <p:spPr>
          <a:xfrm flipV="1">
            <a:off x="43434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2" name="Oval 7">
            <a:extLst>
              <a:ext uri="{FF2B5EF4-FFF2-40B4-BE49-F238E27FC236}">
                <a16:creationId xmlns:a16="http://schemas.microsoft.com/office/drawing/2014/main" id="{0275C8CF-B852-4387-9AD8-193EBF3BDB1D}"/>
              </a:ext>
            </a:extLst>
          </p:cNvPr>
          <p:cNvSpPr>
            <a:spLocks noChangeArrowheads="1"/>
          </p:cNvSpPr>
          <p:nvPr/>
        </p:nvSpPr>
        <p:spPr>
          <a:xfrm flipV="1">
            <a:off x="46482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3" name="Oval 7">
            <a:extLst>
              <a:ext uri="{FF2B5EF4-FFF2-40B4-BE49-F238E27FC236}">
                <a16:creationId xmlns:a16="http://schemas.microsoft.com/office/drawing/2014/main" id="{E228862C-4644-461B-B44C-7593E796B9CC}"/>
              </a:ext>
            </a:extLst>
          </p:cNvPr>
          <p:cNvSpPr>
            <a:spLocks noChangeArrowheads="1"/>
          </p:cNvSpPr>
          <p:nvPr/>
        </p:nvSpPr>
        <p:spPr>
          <a:xfrm flipV="1">
            <a:off x="49530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4" name="Oval 7">
            <a:extLst>
              <a:ext uri="{FF2B5EF4-FFF2-40B4-BE49-F238E27FC236}">
                <a16:creationId xmlns:a16="http://schemas.microsoft.com/office/drawing/2014/main" id="{7787EDA5-F475-4C22-B855-833EA714DB43}"/>
              </a:ext>
            </a:extLst>
          </p:cNvPr>
          <p:cNvSpPr>
            <a:spLocks noChangeArrowheads="1"/>
          </p:cNvSpPr>
          <p:nvPr/>
        </p:nvSpPr>
        <p:spPr>
          <a:xfrm flipV="1">
            <a:off x="52578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5" name="Oval 7">
            <a:extLst>
              <a:ext uri="{FF2B5EF4-FFF2-40B4-BE49-F238E27FC236}">
                <a16:creationId xmlns:a16="http://schemas.microsoft.com/office/drawing/2014/main" id="{6BAF3EA3-24A0-4691-B40A-5AFA11E6F794}"/>
              </a:ext>
            </a:extLst>
          </p:cNvPr>
          <p:cNvSpPr>
            <a:spLocks noChangeArrowheads="1"/>
          </p:cNvSpPr>
          <p:nvPr/>
        </p:nvSpPr>
        <p:spPr>
          <a:xfrm flipV="1">
            <a:off x="55626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6" name="Oval 7">
            <a:extLst>
              <a:ext uri="{FF2B5EF4-FFF2-40B4-BE49-F238E27FC236}">
                <a16:creationId xmlns:a16="http://schemas.microsoft.com/office/drawing/2014/main" id="{0180414E-B601-4089-8F88-8DE4E2268DBD}"/>
              </a:ext>
            </a:extLst>
          </p:cNvPr>
          <p:cNvSpPr>
            <a:spLocks noChangeArrowheads="1"/>
          </p:cNvSpPr>
          <p:nvPr/>
        </p:nvSpPr>
        <p:spPr>
          <a:xfrm flipV="1">
            <a:off x="58674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7" name="Oval 7">
            <a:extLst>
              <a:ext uri="{FF2B5EF4-FFF2-40B4-BE49-F238E27FC236}">
                <a16:creationId xmlns:a16="http://schemas.microsoft.com/office/drawing/2014/main" id="{E9ABB5A6-380A-4203-90CA-3A735B9A8995}"/>
              </a:ext>
            </a:extLst>
          </p:cNvPr>
          <p:cNvSpPr>
            <a:spLocks noChangeArrowheads="1"/>
          </p:cNvSpPr>
          <p:nvPr/>
        </p:nvSpPr>
        <p:spPr>
          <a:xfrm flipV="1">
            <a:off x="61722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8" name="Oval 7">
            <a:extLst>
              <a:ext uri="{FF2B5EF4-FFF2-40B4-BE49-F238E27FC236}">
                <a16:creationId xmlns:a16="http://schemas.microsoft.com/office/drawing/2014/main" id="{B5A95223-0E01-4D13-8B80-9DDDBB115F6A}"/>
              </a:ext>
            </a:extLst>
          </p:cNvPr>
          <p:cNvSpPr>
            <a:spLocks noChangeArrowheads="1"/>
          </p:cNvSpPr>
          <p:nvPr/>
        </p:nvSpPr>
        <p:spPr>
          <a:xfrm flipV="1">
            <a:off x="64770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49" name="Oval 7">
            <a:extLst>
              <a:ext uri="{FF2B5EF4-FFF2-40B4-BE49-F238E27FC236}">
                <a16:creationId xmlns:a16="http://schemas.microsoft.com/office/drawing/2014/main" id="{EDBAC4F1-F188-45FD-896B-10A89E372109}"/>
              </a:ext>
            </a:extLst>
          </p:cNvPr>
          <p:cNvSpPr>
            <a:spLocks noChangeArrowheads="1"/>
          </p:cNvSpPr>
          <p:nvPr/>
        </p:nvSpPr>
        <p:spPr>
          <a:xfrm flipV="1">
            <a:off x="67818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0" name="Oval 7">
            <a:extLst>
              <a:ext uri="{FF2B5EF4-FFF2-40B4-BE49-F238E27FC236}">
                <a16:creationId xmlns:a16="http://schemas.microsoft.com/office/drawing/2014/main" id="{66AD309A-46B2-46A6-93F1-F14D97A18FD8}"/>
              </a:ext>
            </a:extLst>
          </p:cNvPr>
          <p:cNvSpPr>
            <a:spLocks noChangeArrowheads="1"/>
          </p:cNvSpPr>
          <p:nvPr/>
        </p:nvSpPr>
        <p:spPr>
          <a:xfrm flipV="1">
            <a:off x="70866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1" name="Oval 7">
            <a:extLst>
              <a:ext uri="{FF2B5EF4-FFF2-40B4-BE49-F238E27FC236}">
                <a16:creationId xmlns:a16="http://schemas.microsoft.com/office/drawing/2014/main" id="{9B5BF34F-EDF8-4E3B-9A02-0CF67C6BB16C}"/>
              </a:ext>
            </a:extLst>
          </p:cNvPr>
          <p:cNvSpPr>
            <a:spLocks noChangeArrowheads="1"/>
          </p:cNvSpPr>
          <p:nvPr/>
        </p:nvSpPr>
        <p:spPr>
          <a:xfrm flipV="1">
            <a:off x="73914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2" name="Oval 7">
            <a:extLst>
              <a:ext uri="{FF2B5EF4-FFF2-40B4-BE49-F238E27FC236}">
                <a16:creationId xmlns:a16="http://schemas.microsoft.com/office/drawing/2014/main" id="{35CB5C3D-FA08-4C20-A55C-D230ECE5D89C}"/>
              </a:ext>
            </a:extLst>
          </p:cNvPr>
          <p:cNvSpPr>
            <a:spLocks noChangeArrowheads="1"/>
          </p:cNvSpPr>
          <p:nvPr/>
        </p:nvSpPr>
        <p:spPr>
          <a:xfrm flipV="1">
            <a:off x="29718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3" name="Oval 7">
            <a:extLst>
              <a:ext uri="{FF2B5EF4-FFF2-40B4-BE49-F238E27FC236}">
                <a16:creationId xmlns:a16="http://schemas.microsoft.com/office/drawing/2014/main" id="{B70B6CAB-EA7F-44C7-BA14-162183ED52DE}"/>
              </a:ext>
            </a:extLst>
          </p:cNvPr>
          <p:cNvSpPr>
            <a:spLocks noChangeArrowheads="1"/>
          </p:cNvSpPr>
          <p:nvPr/>
        </p:nvSpPr>
        <p:spPr>
          <a:xfrm flipV="1">
            <a:off x="32766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4" name="Oval 7">
            <a:extLst>
              <a:ext uri="{FF2B5EF4-FFF2-40B4-BE49-F238E27FC236}">
                <a16:creationId xmlns:a16="http://schemas.microsoft.com/office/drawing/2014/main" id="{C28E8A06-C308-4A50-8013-50FF897C4A8A}"/>
              </a:ext>
            </a:extLst>
          </p:cNvPr>
          <p:cNvSpPr>
            <a:spLocks noChangeArrowheads="1"/>
          </p:cNvSpPr>
          <p:nvPr/>
        </p:nvSpPr>
        <p:spPr>
          <a:xfrm flipV="1">
            <a:off x="35814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5" name="Oval 7">
            <a:extLst>
              <a:ext uri="{FF2B5EF4-FFF2-40B4-BE49-F238E27FC236}">
                <a16:creationId xmlns:a16="http://schemas.microsoft.com/office/drawing/2014/main" id="{FE09B895-D066-411A-B0F9-7A23E0748384}"/>
              </a:ext>
            </a:extLst>
          </p:cNvPr>
          <p:cNvSpPr>
            <a:spLocks noChangeArrowheads="1"/>
          </p:cNvSpPr>
          <p:nvPr/>
        </p:nvSpPr>
        <p:spPr>
          <a:xfrm flipV="1">
            <a:off x="38862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6" name="Oval 7">
            <a:extLst>
              <a:ext uri="{FF2B5EF4-FFF2-40B4-BE49-F238E27FC236}">
                <a16:creationId xmlns:a16="http://schemas.microsoft.com/office/drawing/2014/main" id="{F966A589-E43D-49AF-A22F-BBE9CDA56107}"/>
              </a:ext>
            </a:extLst>
          </p:cNvPr>
          <p:cNvSpPr>
            <a:spLocks noChangeArrowheads="1"/>
          </p:cNvSpPr>
          <p:nvPr/>
        </p:nvSpPr>
        <p:spPr>
          <a:xfrm flipV="1">
            <a:off x="41910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7" name="Oval 7">
            <a:extLst>
              <a:ext uri="{FF2B5EF4-FFF2-40B4-BE49-F238E27FC236}">
                <a16:creationId xmlns:a16="http://schemas.microsoft.com/office/drawing/2014/main" id="{D6E6FD51-A712-4E6F-9EE0-5EC63DA03CCD}"/>
              </a:ext>
            </a:extLst>
          </p:cNvPr>
          <p:cNvSpPr>
            <a:spLocks noChangeArrowheads="1"/>
          </p:cNvSpPr>
          <p:nvPr/>
        </p:nvSpPr>
        <p:spPr>
          <a:xfrm flipV="1">
            <a:off x="44958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8" name="Oval 7">
            <a:extLst>
              <a:ext uri="{FF2B5EF4-FFF2-40B4-BE49-F238E27FC236}">
                <a16:creationId xmlns:a16="http://schemas.microsoft.com/office/drawing/2014/main" id="{2B604B51-96DF-42C9-972F-EB70C05F0E67}"/>
              </a:ext>
            </a:extLst>
          </p:cNvPr>
          <p:cNvSpPr>
            <a:spLocks noChangeArrowheads="1"/>
          </p:cNvSpPr>
          <p:nvPr/>
        </p:nvSpPr>
        <p:spPr>
          <a:xfrm flipV="1">
            <a:off x="48006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59" name="Oval 7">
            <a:extLst>
              <a:ext uri="{FF2B5EF4-FFF2-40B4-BE49-F238E27FC236}">
                <a16:creationId xmlns:a16="http://schemas.microsoft.com/office/drawing/2014/main" id="{A627A4E8-772D-4FFC-8941-B9B4DA8C2021}"/>
              </a:ext>
            </a:extLst>
          </p:cNvPr>
          <p:cNvSpPr>
            <a:spLocks noChangeArrowheads="1"/>
          </p:cNvSpPr>
          <p:nvPr/>
        </p:nvSpPr>
        <p:spPr>
          <a:xfrm flipV="1">
            <a:off x="51054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0" name="Oval 7">
            <a:extLst>
              <a:ext uri="{FF2B5EF4-FFF2-40B4-BE49-F238E27FC236}">
                <a16:creationId xmlns:a16="http://schemas.microsoft.com/office/drawing/2014/main" id="{77888F76-EA9A-4F25-921A-4FAC00F15901}"/>
              </a:ext>
            </a:extLst>
          </p:cNvPr>
          <p:cNvSpPr>
            <a:spLocks noChangeArrowheads="1"/>
          </p:cNvSpPr>
          <p:nvPr/>
        </p:nvSpPr>
        <p:spPr>
          <a:xfrm flipV="1">
            <a:off x="54102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1" name="Oval 7">
            <a:extLst>
              <a:ext uri="{FF2B5EF4-FFF2-40B4-BE49-F238E27FC236}">
                <a16:creationId xmlns:a16="http://schemas.microsoft.com/office/drawing/2014/main" id="{ED784F7B-2CFA-4373-AC27-CF1F28E7DADE}"/>
              </a:ext>
            </a:extLst>
          </p:cNvPr>
          <p:cNvSpPr>
            <a:spLocks noChangeArrowheads="1"/>
          </p:cNvSpPr>
          <p:nvPr/>
        </p:nvSpPr>
        <p:spPr>
          <a:xfrm flipV="1">
            <a:off x="57150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2" name="Oval 7">
            <a:extLst>
              <a:ext uri="{FF2B5EF4-FFF2-40B4-BE49-F238E27FC236}">
                <a16:creationId xmlns:a16="http://schemas.microsoft.com/office/drawing/2014/main" id="{64E10233-2298-4586-815A-7310DA672AFC}"/>
              </a:ext>
            </a:extLst>
          </p:cNvPr>
          <p:cNvSpPr>
            <a:spLocks noChangeArrowheads="1"/>
          </p:cNvSpPr>
          <p:nvPr/>
        </p:nvSpPr>
        <p:spPr>
          <a:xfrm flipV="1">
            <a:off x="60198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3" name="Oval 7">
            <a:extLst>
              <a:ext uri="{FF2B5EF4-FFF2-40B4-BE49-F238E27FC236}">
                <a16:creationId xmlns:a16="http://schemas.microsoft.com/office/drawing/2014/main" id="{CAC81224-FA84-467C-A538-3E9C1511FC9B}"/>
              </a:ext>
            </a:extLst>
          </p:cNvPr>
          <p:cNvSpPr>
            <a:spLocks noChangeArrowheads="1"/>
          </p:cNvSpPr>
          <p:nvPr/>
        </p:nvSpPr>
        <p:spPr>
          <a:xfrm flipV="1">
            <a:off x="63246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4" name="Oval 7">
            <a:extLst>
              <a:ext uri="{FF2B5EF4-FFF2-40B4-BE49-F238E27FC236}">
                <a16:creationId xmlns:a16="http://schemas.microsoft.com/office/drawing/2014/main" id="{95B1A3CC-7B2E-4EEC-83E7-ABB95F7EDD3C}"/>
              </a:ext>
            </a:extLst>
          </p:cNvPr>
          <p:cNvSpPr>
            <a:spLocks noChangeArrowheads="1"/>
          </p:cNvSpPr>
          <p:nvPr/>
        </p:nvSpPr>
        <p:spPr>
          <a:xfrm flipV="1">
            <a:off x="66294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5" name="Oval 7">
            <a:extLst>
              <a:ext uri="{FF2B5EF4-FFF2-40B4-BE49-F238E27FC236}">
                <a16:creationId xmlns:a16="http://schemas.microsoft.com/office/drawing/2014/main" id="{9A03D767-E7D8-46D8-BCC3-4FD5797C53F8}"/>
              </a:ext>
            </a:extLst>
          </p:cNvPr>
          <p:cNvSpPr>
            <a:spLocks noChangeArrowheads="1"/>
          </p:cNvSpPr>
          <p:nvPr/>
        </p:nvSpPr>
        <p:spPr>
          <a:xfrm flipV="1">
            <a:off x="69342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6" name="Oval 7">
            <a:extLst>
              <a:ext uri="{FF2B5EF4-FFF2-40B4-BE49-F238E27FC236}">
                <a16:creationId xmlns:a16="http://schemas.microsoft.com/office/drawing/2014/main" id="{17B1092D-B4AC-4459-8489-6C5A1AB1EB3A}"/>
              </a:ext>
            </a:extLst>
          </p:cNvPr>
          <p:cNvSpPr>
            <a:spLocks noChangeArrowheads="1"/>
          </p:cNvSpPr>
          <p:nvPr/>
        </p:nvSpPr>
        <p:spPr>
          <a:xfrm flipV="1">
            <a:off x="72390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7" name="Oval 7">
            <a:extLst>
              <a:ext uri="{FF2B5EF4-FFF2-40B4-BE49-F238E27FC236}">
                <a16:creationId xmlns:a16="http://schemas.microsoft.com/office/drawing/2014/main" id="{B901E1F0-14CB-4DF7-811B-8424978ED9D5}"/>
              </a:ext>
            </a:extLst>
          </p:cNvPr>
          <p:cNvSpPr>
            <a:spLocks noChangeArrowheads="1"/>
          </p:cNvSpPr>
          <p:nvPr/>
        </p:nvSpPr>
        <p:spPr>
          <a:xfrm flipV="1">
            <a:off x="75438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8" name="Oval 7">
            <a:extLst>
              <a:ext uri="{FF2B5EF4-FFF2-40B4-BE49-F238E27FC236}">
                <a16:creationId xmlns:a16="http://schemas.microsoft.com/office/drawing/2014/main" id="{D83ECDA6-B4DF-4408-9912-8DD7C96BBF66}"/>
              </a:ext>
            </a:extLst>
          </p:cNvPr>
          <p:cNvSpPr>
            <a:spLocks noChangeArrowheads="1"/>
          </p:cNvSpPr>
          <p:nvPr/>
        </p:nvSpPr>
        <p:spPr>
          <a:xfrm flipV="1">
            <a:off x="7848600" y="5715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69" name="Oval 7">
            <a:extLst>
              <a:ext uri="{FF2B5EF4-FFF2-40B4-BE49-F238E27FC236}">
                <a16:creationId xmlns:a16="http://schemas.microsoft.com/office/drawing/2014/main" id="{6607ACAD-E4B1-4DC1-8C0A-23FCBFE81DA4}"/>
              </a:ext>
            </a:extLst>
          </p:cNvPr>
          <p:cNvSpPr>
            <a:spLocks noChangeArrowheads="1"/>
          </p:cNvSpPr>
          <p:nvPr/>
        </p:nvSpPr>
        <p:spPr>
          <a:xfrm flipV="1">
            <a:off x="76962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70" name="Line 16">
            <a:extLst>
              <a:ext uri="{FF2B5EF4-FFF2-40B4-BE49-F238E27FC236}">
                <a16:creationId xmlns:a16="http://schemas.microsoft.com/office/drawing/2014/main" id="{B9F77404-9B5F-4C19-8970-33CD54809285}"/>
              </a:ext>
            </a:extLst>
          </p:cNvPr>
          <p:cNvSpPr>
            <a:spLocks noChangeShapeType="1"/>
          </p:cNvSpPr>
          <p:nvPr/>
        </p:nvSpPr>
        <p:spPr>
          <a:xfrm flipV="1">
            <a:off x="4343400"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1" name="Line 15">
            <a:extLst>
              <a:ext uri="{FF2B5EF4-FFF2-40B4-BE49-F238E27FC236}">
                <a16:creationId xmlns:a16="http://schemas.microsoft.com/office/drawing/2014/main" id="{B67FFF7D-D340-4927-8535-CC3B0D785028}"/>
              </a:ext>
            </a:extLst>
          </p:cNvPr>
          <p:cNvSpPr>
            <a:spLocks noChangeShapeType="1"/>
          </p:cNvSpPr>
          <p:nvPr/>
        </p:nvSpPr>
        <p:spPr>
          <a:xfrm flipV="1">
            <a:off x="3962400"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2" name="Line 17">
            <a:extLst>
              <a:ext uri="{FF2B5EF4-FFF2-40B4-BE49-F238E27FC236}">
                <a16:creationId xmlns:a16="http://schemas.microsoft.com/office/drawing/2014/main" id="{99ACCE16-CD36-4AF4-B2F4-92B3C7E31917}"/>
              </a:ext>
            </a:extLst>
          </p:cNvPr>
          <p:cNvSpPr>
            <a:spLocks noChangeShapeType="1"/>
          </p:cNvSpPr>
          <p:nvPr/>
        </p:nvSpPr>
        <p:spPr>
          <a:xfrm flipH="1" flipV="1">
            <a:off x="4419600"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3" name="Line 16">
            <a:extLst>
              <a:ext uri="{FF2B5EF4-FFF2-40B4-BE49-F238E27FC236}">
                <a16:creationId xmlns:a16="http://schemas.microsoft.com/office/drawing/2014/main" id="{C8BE7890-5906-4101-AC2F-31C20D181115}"/>
              </a:ext>
            </a:extLst>
          </p:cNvPr>
          <p:cNvSpPr>
            <a:spLocks noChangeShapeType="1"/>
          </p:cNvSpPr>
          <p:nvPr/>
        </p:nvSpPr>
        <p:spPr>
          <a:xfrm flipV="1">
            <a:off x="3505200"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4" name="Line 15">
            <a:extLst>
              <a:ext uri="{FF2B5EF4-FFF2-40B4-BE49-F238E27FC236}">
                <a16:creationId xmlns:a16="http://schemas.microsoft.com/office/drawing/2014/main" id="{5EB8B609-3853-4310-AD78-97761FA1456D}"/>
              </a:ext>
            </a:extLst>
          </p:cNvPr>
          <p:cNvSpPr>
            <a:spLocks noChangeShapeType="1"/>
          </p:cNvSpPr>
          <p:nvPr/>
        </p:nvSpPr>
        <p:spPr>
          <a:xfrm flipV="1">
            <a:off x="3124200"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5" name="Line 17">
            <a:extLst>
              <a:ext uri="{FF2B5EF4-FFF2-40B4-BE49-F238E27FC236}">
                <a16:creationId xmlns:a16="http://schemas.microsoft.com/office/drawing/2014/main" id="{5533B8D6-27A5-4315-B369-AAF515332F1B}"/>
              </a:ext>
            </a:extLst>
          </p:cNvPr>
          <p:cNvSpPr>
            <a:spLocks noChangeShapeType="1"/>
          </p:cNvSpPr>
          <p:nvPr/>
        </p:nvSpPr>
        <p:spPr>
          <a:xfrm flipH="1" flipV="1">
            <a:off x="3581400"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6" name="Line 16">
            <a:extLst>
              <a:ext uri="{FF2B5EF4-FFF2-40B4-BE49-F238E27FC236}">
                <a16:creationId xmlns:a16="http://schemas.microsoft.com/office/drawing/2014/main" id="{B9EE35CD-94EC-4BC2-A198-E036DB866457}"/>
              </a:ext>
            </a:extLst>
          </p:cNvPr>
          <p:cNvSpPr>
            <a:spLocks noChangeShapeType="1"/>
          </p:cNvSpPr>
          <p:nvPr/>
        </p:nvSpPr>
        <p:spPr>
          <a:xfrm flipV="1">
            <a:off x="5184648"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7" name="Line 15">
            <a:extLst>
              <a:ext uri="{FF2B5EF4-FFF2-40B4-BE49-F238E27FC236}">
                <a16:creationId xmlns:a16="http://schemas.microsoft.com/office/drawing/2014/main" id="{1D2C827F-F6A6-4C8B-BDB4-2630C7E1FAA3}"/>
              </a:ext>
            </a:extLst>
          </p:cNvPr>
          <p:cNvSpPr>
            <a:spLocks noChangeShapeType="1"/>
          </p:cNvSpPr>
          <p:nvPr/>
        </p:nvSpPr>
        <p:spPr>
          <a:xfrm flipV="1">
            <a:off x="4803648"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8" name="Line 17">
            <a:extLst>
              <a:ext uri="{FF2B5EF4-FFF2-40B4-BE49-F238E27FC236}">
                <a16:creationId xmlns:a16="http://schemas.microsoft.com/office/drawing/2014/main" id="{E2F7EC0B-BD69-42DC-BC94-EE6166822286}"/>
              </a:ext>
            </a:extLst>
          </p:cNvPr>
          <p:cNvSpPr>
            <a:spLocks noChangeShapeType="1"/>
          </p:cNvSpPr>
          <p:nvPr/>
        </p:nvSpPr>
        <p:spPr>
          <a:xfrm flipH="1" flipV="1">
            <a:off x="5260848"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79" name="Line 16">
            <a:extLst>
              <a:ext uri="{FF2B5EF4-FFF2-40B4-BE49-F238E27FC236}">
                <a16:creationId xmlns:a16="http://schemas.microsoft.com/office/drawing/2014/main" id="{5E072FC6-D238-4735-81B7-C2E99A701D16}"/>
              </a:ext>
            </a:extLst>
          </p:cNvPr>
          <p:cNvSpPr>
            <a:spLocks noChangeShapeType="1"/>
          </p:cNvSpPr>
          <p:nvPr/>
        </p:nvSpPr>
        <p:spPr>
          <a:xfrm flipV="1">
            <a:off x="6934200"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0" name="Line 15">
            <a:extLst>
              <a:ext uri="{FF2B5EF4-FFF2-40B4-BE49-F238E27FC236}">
                <a16:creationId xmlns:a16="http://schemas.microsoft.com/office/drawing/2014/main" id="{6D5BFDA3-0ECC-4044-B533-A23654FD1924}"/>
              </a:ext>
            </a:extLst>
          </p:cNvPr>
          <p:cNvSpPr>
            <a:spLocks noChangeShapeType="1"/>
          </p:cNvSpPr>
          <p:nvPr/>
        </p:nvSpPr>
        <p:spPr>
          <a:xfrm flipV="1">
            <a:off x="6553200"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1" name="Line 17">
            <a:extLst>
              <a:ext uri="{FF2B5EF4-FFF2-40B4-BE49-F238E27FC236}">
                <a16:creationId xmlns:a16="http://schemas.microsoft.com/office/drawing/2014/main" id="{D5EF2395-9B37-4179-A715-3FC895ABB230}"/>
              </a:ext>
            </a:extLst>
          </p:cNvPr>
          <p:cNvSpPr>
            <a:spLocks noChangeShapeType="1"/>
          </p:cNvSpPr>
          <p:nvPr/>
        </p:nvSpPr>
        <p:spPr>
          <a:xfrm flipH="1" flipV="1">
            <a:off x="7010400"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2" name="Line 16">
            <a:extLst>
              <a:ext uri="{FF2B5EF4-FFF2-40B4-BE49-F238E27FC236}">
                <a16:creationId xmlns:a16="http://schemas.microsoft.com/office/drawing/2014/main" id="{0812A806-93DE-43AC-8F51-F25F6644E954}"/>
              </a:ext>
            </a:extLst>
          </p:cNvPr>
          <p:cNvSpPr>
            <a:spLocks noChangeShapeType="1"/>
          </p:cNvSpPr>
          <p:nvPr/>
        </p:nvSpPr>
        <p:spPr>
          <a:xfrm flipV="1">
            <a:off x="6096000"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3" name="Line 15">
            <a:extLst>
              <a:ext uri="{FF2B5EF4-FFF2-40B4-BE49-F238E27FC236}">
                <a16:creationId xmlns:a16="http://schemas.microsoft.com/office/drawing/2014/main" id="{D3117308-EA40-4EC2-BF47-D12E551FE2AB}"/>
              </a:ext>
            </a:extLst>
          </p:cNvPr>
          <p:cNvSpPr>
            <a:spLocks noChangeShapeType="1"/>
          </p:cNvSpPr>
          <p:nvPr/>
        </p:nvSpPr>
        <p:spPr>
          <a:xfrm flipV="1">
            <a:off x="5715000"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4" name="Line 17">
            <a:extLst>
              <a:ext uri="{FF2B5EF4-FFF2-40B4-BE49-F238E27FC236}">
                <a16:creationId xmlns:a16="http://schemas.microsoft.com/office/drawing/2014/main" id="{651786AA-9213-4B35-83E0-4DFEEDFF0BF1}"/>
              </a:ext>
            </a:extLst>
          </p:cNvPr>
          <p:cNvSpPr>
            <a:spLocks noChangeShapeType="1"/>
          </p:cNvSpPr>
          <p:nvPr/>
        </p:nvSpPr>
        <p:spPr>
          <a:xfrm flipH="1" flipV="1">
            <a:off x="6172200"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5" name="Line 16">
            <a:extLst>
              <a:ext uri="{FF2B5EF4-FFF2-40B4-BE49-F238E27FC236}">
                <a16:creationId xmlns:a16="http://schemas.microsoft.com/office/drawing/2014/main" id="{591729F0-B2F2-4D2C-9D01-582BC81A12D8}"/>
              </a:ext>
            </a:extLst>
          </p:cNvPr>
          <p:cNvSpPr>
            <a:spLocks noChangeShapeType="1"/>
          </p:cNvSpPr>
          <p:nvPr/>
        </p:nvSpPr>
        <p:spPr>
          <a:xfrm flipV="1">
            <a:off x="7775448" y="4800600"/>
            <a:ext cx="0"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6" name="Line 15">
            <a:extLst>
              <a:ext uri="{FF2B5EF4-FFF2-40B4-BE49-F238E27FC236}">
                <a16:creationId xmlns:a16="http://schemas.microsoft.com/office/drawing/2014/main" id="{4FDDCB07-5E74-4564-961B-31BA7DA7E3AA}"/>
              </a:ext>
            </a:extLst>
          </p:cNvPr>
          <p:cNvSpPr>
            <a:spLocks noChangeShapeType="1"/>
          </p:cNvSpPr>
          <p:nvPr/>
        </p:nvSpPr>
        <p:spPr>
          <a:xfrm flipV="1">
            <a:off x="7394448" y="4800600"/>
            <a:ext cx="300038"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7" name="Line 17">
            <a:extLst>
              <a:ext uri="{FF2B5EF4-FFF2-40B4-BE49-F238E27FC236}">
                <a16:creationId xmlns:a16="http://schemas.microsoft.com/office/drawing/2014/main" id="{C800A69A-B171-418F-858C-CBF65F431617}"/>
              </a:ext>
            </a:extLst>
          </p:cNvPr>
          <p:cNvSpPr>
            <a:spLocks noChangeShapeType="1"/>
          </p:cNvSpPr>
          <p:nvPr/>
        </p:nvSpPr>
        <p:spPr>
          <a:xfrm flipH="1" flipV="1">
            <a:off x="7851648" y="4800600"/>
            <a:ext cx="301752" cy="4572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b="0" i="0"/>
            </a:pPr>
            <a:endParaRPr lang="en-US">
              <a:ea typeface="ＭＳ Ｐゴシック" charset="0"/>
            </a:endParaRPr>
          </a:p>
        </p:txBody>
      </p:sp>
      <p:sp>
        <p:nvSpPr>
          <p:cNvPr id="88" name="Oval 7">
            <a:extLst>
              <a:ext uri="{FF2B5EF4-FFF2-40B4-BE49-F238E27FC236}">
                <a16:creationId xmlns:a16="http://schemas.microsoft.com/office/drawing/2014/main" id="{1FA5D57B-F8BB-4730-ACF6-B4BC33A45066}"/>
              </a:ext>
            </a:extLst>
          </p:cNvPr>
          <p:cNvSpPr>
            <a:spLocks noChangeArrowheads="1"/>
          </p:cNvSpPr>
          <p:nvPr/>
        </p:nvSpPr>
        <p:spPr>
          <a:xfrm flipV="1">
            <a:off x="8001000" y="5334000"/>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sp>
        <p:nvSpPr>
          <p:cNvPr id="89" name="Oval 7">
            <a:extLst>
              <a:ext uri="{FF2B5EF4-FFF2-40B4-BE49-F238E27FC236}">
                <a16:creationId xmlns:a16="http://schemas.microsoft.com/office/drawing/2014/main" id="{A97647D3-69A1-421D-9C8A-F12F4C4A0B76}"/>
              </a:ext>
            </a:extLst>
          </p:cNvPr>
          <p:cNvSpPr>
            <a:spLocks noChangeArrowheads="1"/>
          </p:cNvSpPr>
          <p:nvPr/>
        </p:nvSpPr>
        <p:spPr>
          <a:xfrm flipV="1">
            <a:off x="8153400" y="5695478"/>
            <a:ext cx="228600" cy="248122"/>
          </a:xfrm>
          <a:prstGeom prst="ellipse">
            <a:avLst/>
          </a:prstGeom>
          <a:solidFill>
            <a:srgbClr val="00A000">
              <a:alpha val="50195"/>
            </a:srgbClr>
          </a:solidFill>
          <a:ln w="12700">
            <a:solidFill>
              <a:schemeClr val="tx1"/>
            </a:solidFill>
            <a:round/>
          </a:ln>
        </p:spPr>
        <p:txBody>
          <a:bodyPr wrap="none" anchor="ctr"/>
          <a:lstStyle>
            <a:lvl1pPr eaLnBrk="0" hangingPunct="0">
              <a:spcBef>
                <a:spcPct val="20000"/>
              </a:spcBef>
              <a:buClr>
                <a:srgbClr val="C00000"/>
              </a:buClr>
              <a:buFont typeface="Wingdings" pitchFamily="2" charset="2"/>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C00000"/>
              </a:buClr>
              <a:buFont typeface="Arial" charset="0"/>
              <a:buChar char="–"/>
              <a:defRPr sz="2800">
                <a:solidFill>
                  <a:schemeClr val="tx1"/>
                </a:solidFill>
                <a:latin typeface="Arial" charset="0"/>
                <a:ea typeface="ＭＳ Ｐゴシック" pitchFamily="34" charset="-128"/>
              </a:defRPr>
            </a:lvl2pPr>
            <a:lvl3pPr marL="1143000" indent="-228600" eaLnBrk="0" hangingPunct="0">
              <a:spcBef>
                <a:spcPct val="20000"/>
              </a:spcBef>
              <a:buClr>
                <a:srgbClr val="C00000"/>
              </a:buClr>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ClrTx/>
              <a:buFontTx/>
              <a:buNone/>
              <a:defRPr b="0" i="0"/>
            </a:pPr>
            <a:endParaRPr lang="en-US" altLang="en-US" sz="1800"/>
          </a:p>
        </p:txBody>
      </p:sp>
      <p:cxnSp>
        <p:nvCxnSpPr>
          <p:cNvPr id="90" name="Straight Connector 115">
            <a:extLst>
              <a:ext uri="{FF2B5EF4-FFF2-40B4-BE49-F238E27FC236}">
                <a16:creationId xmlns:a16="http://schemas.microsoft.com/office/drawing/2014/main" id="{9CE607EB-0021-4D42-90FF-75AEF4B82641}"/>
              </a:ext>
            </a:extLst>
          </p:cNvPr>
          <p:cNvCxnSpPr/>
          <p:nvPr/>
        </p:nvCxnSpPr>
        <p:spPr>
          <a:xfrm>
            <a:off x="2590800" y="1981200"/>
            <a:ext cx="0" cy="3668712"/>
          </a:xfrm>
          <a:prstGeom prst="line">
            <a:avLst/>
          </a:prstGeom>
          <a:ln w="22225" cap="flat" algn="ctr">
            <a:solidFill>
              <a:srgbClr val="006600"/>
            </a:solidFill>
            <a:prstDash val="solid"/>
          </a:ln>
        </p:spPr>
        <p:style>
          <a:lnRef idx="1">
            <a:schemeClr val="accent1"/>
          </a:lnRef>
          <a:fillRef idx="0">
            <a:schemeClr val="accent1"/>
          </a:fillRef>
          <a:effectRef idx="0">
            <a:schemeClr val="accent1"/>
          </a:effectRef>
          <a:fontRef idx="minor">
            <a:schemeClr val="tx1"/>
          </a:fontRef>
        </p:style>
      </p:cxnSp>
      <p:cxnSp>
        <p:nvCxnSpPr>
          <p:cNvPr id="91" name="Straight Arrow Connector 116">
            <a:extLst>
              <a:ext uri="{FF2B5EF4-FFF2-40B4-BE49-F238E27FC236}">
                <a16:creationId xmlns:a16="http://schemas.microsoft.com/office/drawing/2014/main" id="{631F9577-5AD7-415B-B7AD-D9D6D3BFCB08}"/>
              </a:ext>
            </a:extLst>
          </p:cNvPr>
          <p:cNvCxnSpPr/>
          <p:nvPr/>
        </p:nvCxnSpPr>
        <p:spPr>
          <a:xfrm>
            <a:off x="2590800" y="1981200"/>
            <a:ext cx="1645920" cy="0"/>
          </a:xfrm>
          <a:prstGeom prst="straightConnector1">
            <a:avLst/>
          </a:prstGeom>
          <a:ln w="19050" cap="flat" algn="ctr">
            <a:solidFill>
              <a:srgbClr val="00660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117">
            <a:extLst>
              <a:ext uri="{FF2B5EF4-FFF2-40B4-BE49-F238E27FC236}">
                <a16:creationId xmlns:a16="http://schemas.microsoft.com/office/drawing/2014/main" id="{45EF254C-0782-40D0-9F06-7079623F77E0}"/>
              </a:ext>
            </a:extLst>
          </p:cNvPr>
          <p:cNvCxnSpPr/>
          <p:nvPr/>
        </p:nvCxnSpPr>
        <p:spPr>
          <a:xfrm>
            <a:off x="2590800" y="3352800"/>
            <a:ext cx="731520" cy="0"/>
          </a:xfrm>
          <a:prstGeom prst="straightConnector1">
            <a:avLst/>
          </a:prstGeom>
          <a:ln w="19050" cap="flat" algn="ctr">
            <a:solidFill>
              <a:srgbClr val="00660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118">
            <a:extLst>
              <a:ext uri="{FF2B5EF4-FFF2-40B4-BE49-F238E27FC236}">
                <a16:creationId xmlns:a16="http://schemas.microsoft.com/office/drawing/2014/main" id="{E9DD5979-BA72-4136-95E8-2645A5A6475C}"/>
              </a:ext>
            </a:extLst>
          </p:cNvPr>
          <p:cNvCxnSpPr/>
          <p:nvPr/>
        </p:nvCxnSpPr>
        <p:spPr>
          <a:xfrm>
            <a:off x="2590800" y="4495800"/>
            <a:ext cx="457200" cy="0"/>
          </a:xfrm>
          <a:prstGeom prst="straightConnector1">
            <a:avLst/>
          </a:prstGeom>
          <a:ln w="19050" cap="flat" algn="ctr">
            <a:solidFill>
              <a:srgbClr val="006600"/>
            </a:solidFill>
            <a:prstDash val="solid"/>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119">
            <a:extLst>
              <a:ext uri="{FF2B5EF4-FFF2-40B4-BE49-F238E27FC236}">
                <a16:creationId xmlns:a16="http://schemas.microsoft.com/office/drawing/2014/main" id="{41773424-B82E-41FD-AC86-ACC92837AD57}"/>
              </a:ext>
            </a:extLst>
          </p:cNvPr>
          <p:cNvCxnSpPr/>
          <p:nvPr/>
        </p:nvCxnSpPr>
        <p:spPr>
          <a:xfrm>
            <a:off x="2590800" y="5638800"/>
            <a:ext cx="182880" cy="0"/>
          </a:xfrm>
          <a:prstGeom prst="straightConnector1">
            <a:avLst/>
          </a:prstGeom>
          <a:ln w="19050" cap="flat" algn="ctr">
            <a:solidFill>
              <a:srgbClr val="006600"/>
            </a:solidFill>
            <a:prstDash val="solid"/>
            <a:headEnd type="none" w="lg" len="lg"/>
            <a:tailEnd type="none"/>
          </a:ln>
        </p:spPr>
        <p:style>
          <a:lnRef idx="1">
            <a:schemeClr val="accent1"/>
          </a:lnRef>
          <a:fillRef idx="0">
            <a:schemeClr val="accent1"/>
          </a:fillRef>
          <a:effectRef idx="0">
            <a:schemeClr val="accent1"/>
          </a:effectRef>
          <a:fontRef idx="minor">
            <a:schemeClr val="tx1"/>
          </a:fontRef>
        </p:style>
      </p:cxnSp>
      <p:sp>
        <p:nvSpPr>
          <p:cNvPr id="95" name="Rectangle 38">
            <a:extLst>
              <a:ext uri="{FF2B5EF4-FFF2-40B4-BE49-F238E27FC236}">
                <a16:creationId xmlns:a16="http://schemas.microsoft.com/office/drawing/2014/main" id="{11ABE06C-4EA2-4210-AFC4-2324DCCBAB25}"/>
              </a:ext>
            </a:extLst>
          </p:cNvPr>
          <p:cNvSpPr>
            <a:spLocks noChangeArrowheads="1"/>
          </p:cNvSpPr>
          <p:nvPr/>
        </p:nvSpPr>
        <p:spPr>
          <a:xfrm>
            <a:off x="2436495" y="1447800"/>
            <a:ext cx="1908812" cy="455115"/>
          </a:xfrm>
          <a:prstGeom prst="rect">
            <a:avLst/>
          </a:prstGeom>
          <a:noFill/>
          <a:ln>
            <a:noFill/>
          </a:ln>
          <a:extLst>
            <a:ext uri="{909E8E84-426E-40DD-AFC4-6F175D3DCCD1}">
              <a14:hiddenFill xmlns:a14="http://schemas.microsoft.com/office/drawing/2010/main">
                <a:gradFill rotWithShape="0">
                  <a:gsLst>
                    <a:gs pos="0">
                      <a:srgbClr val="FAFD00"/>
                    </a:gs>
                    <a:gs pos="100000">
                      <a:srgbClr val="FEFFCC"/>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8" tIns="44450" rIns="90488" bIns="44450">
            <a:spAutoFit/>
          </a:bodyPr>
          <a:lstStyle/>
          <a:p>
            <a:pPr marL="57150" algn="ctr" defTabSz="762000" eaLnBrk="0" hangingPunct="0">
              <a:defRPr b="0" i="0"/>
            </a:pPr>
            <a:r>
              <a:rPr lang="x-none" altLang="ja-JP" sz="2400" b="1">
                <a:solidFill>
                  <a:srgbClr val="006600"/>
                </a:solidFill>
                <a:ea typeface="ＭＳ Ｐゴシック" charset="0"/>
                <a:cs typeface="Arial" charset="0"/>
              </a:rPr>
              <a:t>Datos</a:t>
            </a:r>
          </a:p>
        </p:txBody>
      </p:sp>
    </p:spTree>
    <p:extLst>
      <p:ext uri="{BB962C8B-B14F-4D97-AF65-F5344CB8AC3E}">
        <p14:creationId xmlns:p14="http://schemas.microsoft.com/office/powerpoint/2010/main" val="195367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97027" y="380134"/>
            <a:ext cx="8411931"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Difusión de la información </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E720006F-73C5-4A03-9855-943D3E414376}"/>
              </a:ext>
            </a:extLst>
          </p:cNvPr>
          <p:cNvSpPr>
            <a:spLocks noGrp="1"/>
          </p:cNvSpPr>
          <p:nvPr>
            <p:ph sz="quarter" idx="10"/>
          </p:nvPr>
        </p:nvSpPr>
        <p:spPr>
          <a:xfrm>
            <a:off x="506773" y="2356562"/>
            <a:ext cx="4746078" cy="3524982"/>
          </a:xfrm>
        </p:spPr>
        <p:txBody>
          <a:bodyPr>
            <a:noAutofit/>
          </a:bodyPr>
          <a:lstStyle/>
          <a:p>
            <a:pPr algn="just">
              <a:spcBef>
                <a:spcPts val="1200"/>
              </a:spcBef>
              <a:defRPr b="0" i="0"/>
            </a:pPr>
            <a:r>
              <a:rPr lang="x-none" altLang="en-US" sz="1800" b="1" dirty="0">
                <a:latin typeface="Gotham Light" pitchFamily="50" charset="0"/>
              </a:rPr>
              <a:t>Los resultados se deben compartir con personas y funcionarios que pueden mejorar la salud pública</a:t>
            </a:r>
            <a:r>
              <a:rPr lang="en-US" altLang="en-US" sz="1800" b="1" dirty="0">
                <a:latin typeface="Gotham Light" pitchFamily="50" charset="0"/>
              </a:rPr>
              <a:t>.</a:t>
            </a:r>
            <a:endParaRPr lang="x-none" altLang="en-US" sz="1800" b="1" dirty="0">
              <a:latin typeface="Gotham Light" pitchFamily="50" charset="0"/>
            </a:endParaRPr>
          </a:p>
          <a:p>
            <a:pPr algn="just">
              <a:spcBef>
                <a:spcPts val="1200"/>
              </a:spcBef>
              <a:defRPr b="0" i="0"/>
            </a:pPr>
            <a:r>
              <a:rPr lang="x-none" altLang="en-US" sz="1800" b="1" dirty="0">
                <a:latin typeface="Gotham Light" pitchFamily="50" charset="0"/>
              </a:rPr>
              <a:t>La información se debe compartir con aquellas personas que brindan los datos</a:t>
            </a:r>
            <a:r>
              <a:rPr lang="es-CO" altLang="en-US" sz="1800" b="1" dirty="0">
                <a:latin typeface="Gotham Light" pitchFamily="50" charset="0"/>
              </a:rPr>
              <a:t>: realimentación.</a:t>
            </a:r>
            <a:endParaRPr lang="x-none" altLang="en-US" sz="1800" b="1" dirty="0">
              <a:latin typeface="Gotham Light" pitchFamily="50" charset="0"/>
            </a:endParaRPr>
          </a:p>
          <a:p>
            <a:pPr algn="just">
              <a:spcBef>
                <a:spcPts val="1200"/>
              </a:spcBef>
              <a:defRPr b="0" i="0"/>
            </a:pPr>
            <a:r>
              <a:rPr lang="x-none" altLang="en-US" sz="1800" b="1" dirty="0">
                <a:latin typeface="Gotham Light" pitchFamily="50" charset="0"/>
              </a:rPr>
              <a:t>Determinar el mejor método para comunicar los resultados</a:t>
            </a:r>
            <a:endParaRPr lang="es-CO" altLang="en-US" sz="1800" b="1" dirty="0">
              <a:latin typeface="Gotham Light" pitchFamily="50" charset="0"/>
            </a:endParaRPr>
          </a:p>
          <a:p>
            <a:pPr lvl="1" algn="just">
              <a:spcBef>
                <a:spcPts val="1200"/>
              </a:spcBef>
              <a:defRPr b="0" i="0"/>
            </a:pPr>
            <a:r>
              <a:rPr lang="es-CO" altLang="en-US" sz="1600" b="1" dirty="0">
                <a:latin typeface="Gotham Light" pitchFamily="50" charset="0"/>
              </a:rPr>
              <a:t>Revista, boletines, infografías, folletos, volantes, etc.</a:t>
            </a:r>
            <a:endParaRPr lang="x-none" altLang="en-US" sz="1600" b="1" dirty="0">
              <a:latin typeface="Gotham Light" pitchFamily="50" charset="0"/>
            </a:endParaRPr>
          </a:p>
          <a:p>
            <a:pPr algn="just">
              <a:spcBef>
                <a:spcPts val="1200"/>
              </a:spcBef>
              <a:defRPr b="0" i="0"/>
            </a:pPr>
            <a:r>
              <a:rPr lang="x-none" altLang="en-US" sz="1800" b="1" dirty="0">
                <a:latin typeface="Gotham Light" pitchFamily="50" charset="0"/>
              </a:rPr>
              <a:t>Determinar cuándo y con qué frecuencia se compartirán los resultados</a:t>
            </a:r>
            <a:endParaRPr lang="es-CO" altLang="en-US" sz="1800" b="1" dirty="0">
              <a:latin typeface="Gotham Light" pitchFamily="50" charset="0"/>
            </a:endParaRPr>
          </a:p>
          <a:p>
            <a:pPr lvl="1">
              <a:spcBef>
                <a:spcPts val="1200"/>
              </a:spcBef>
              <a:defRPr b="0" i="0"/>
            </a:pPr>
            <a:r>
              <a:rPr lang="es-CO" altLang="en-US" sz="1600" b="1" dirty="0">
                <a:latin typeface="Gotham Light" pitchFamily="50" charset="0"/>
              </a:rPr>
              <a:t>Semanal, mensual, anual, etc.</a:t>
            </a:r>
          </a:p>
        </p:txBody>
      </p:sp>
      <p:graphicFrame>
        <p:nvGraphicFramePr>
          <p:cNvPr id="4" name="Diagrama 3">
            <a:extLst>
              <a:ext uri="{FF2B5EF4-FFF2-40B4-BE49-F238E27FC236}">
                <a16:creationId xmlns:a16="http://schemas.microsoft.com/office/drawing/2014/main" id="{8A280E6B-7668-49F1-BF27-890C265FD681}"/>
              </a:ext>
            </a:extLst>
          </p:cNvPr>
          <p:cNvGraphicFramePr/>
          <p:nvPr>
            <p:extLst>
              <p:ext uri="{D42A27DB-BD31-4B8C-83A1-F6EECF244321}">
                <p14:modId xmlns:p14="http://schemas.microsoft.com/office/powerpoint/2010/main" val="3980283311"/>
              </p:ext>
            </p:extLst>
          </p:nvPr>
        </p:nvGraphicFramePr>
        <p:xfrm>
          <a:off x="4277431" y="208705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995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6143" y="122003"/>
            <a:ext cx="8214131"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Ejemplos divulgación de la información </a:t>
            </a:r>
            <a:br>
              <a:rPr lang="es-ES" sz="2800" b="0" dirty="0">
                <a:solidFill>
                  <a:srgbClr val="C00000"/>
                </a:solidFill>
                <a:latin typeface="Gotham Black" pitchFamily="50" charset="0"/>
                <a:ea typeface="Tahoma" panose="020B0604030504040204" pitchFamily="34" charset="0"/>
                <a:cs typeface="Tahoma" panose="020B0604030504040204" pitchFamily="34" charset="0"/>
              </a:rPr>
            </a:br>
            <a:r>
              <a:rPr lang="es-ES" sz="2800" b="0" dirty="0">
                <a:solidFill>
                  <a:srgbClr val="C00000"/>
                </a:solidFill>
                <a:latin typeface="Gotham Black" pitchFamily="50" charset="0"/>
                <a:ea typeface="Tahoma" panose="020B0604030504040204" pitchFamily="34" charset="0"/>
                <a:cs typeface="Tahoma" panose="020B0604030504040204" pitchFamily="34" charset="0"/>
              </a:rPr>
              <a:t>de la vigilancia en salud pública</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pic>
        <p:nvPicPr>
          <p:cNvPr id="4" name="Marcador de contenido 3"/>
          <p:cNvPicPr>
            <a:picLocks noGrp="1" noChangeAspect="1"/>
          </p:cNvPicPr>
          <p:nvPr>
            <p:ph sz="quarter" idx="10"/>
          </p:nvPr>
        </p:nvPicPr>
        <p:blipFill>
          <a:blip r:embed="rId3"/>
          <a:stretch>
            <a:fillRect/>
          </a:stretch>
        </p:blipFill>
        <p:spPr>
          <a:xfrm>
            <a:off x="6486518" y="3903451"/>
            <a:ext cx="2146447" cy="2746333"/>
          </a:xfrm>
          <a:prstGeom prst="rect">
            <a:avLst/>
          </a:prstGeom>
        </p:spPr>
      </p:pic>
      <p:pic>
        <p:nvPicPr>
          <p:cNvPr id="5" name="Imagen 4"/>
          <p:cNvPicPr>
            <a:picLocks noChangeAspect="1"/>
          </p:cNvPicPr>
          <p:nvPr/>
        </p:nvPicPr>
        <p:blipFill>
          <a:blip r:embed="rId4"/>
          <a:stretch>
            <a:fillRect/>
          </a:stretch>
        </p:blipFill>
        <p:spPr>
          <a:xfrm>
            <a:off x="6451898" y="1377906"/>
            <a:ext cx="2215688" cy="2393158"/>
          </a:xfrm>
          <a:prstGeom prst="rect">
            <a:avLst/>
          </a:prstGeom>
        </p:spPr>
      </p:pic>
      <p:pic>
        <p:nvPicPr>
          <p:cNvPr id="6" name="Imagen 5"/>
          <p:cNvPicPr>
            <a:picLocks noChangeAspect="1"/>
          </p:cNvPicPr>
          <p:nvPr/>
        </p:nvPicPr>
        <p:blipFill>
          <a:blip r:embed="rId5"/>
          <a:stretch>
            <a:fillRect/>
          </a:stretch>
        </p:blipFill>
        <p:spPr>
          <a:xfrm>
            <a:off x="879730" y="4089504"/>
            <a:ext cx="2246558" cy="2719889"/>
          </a:xfrm>
          <a:prstGeom prst="rect">
            <a:avLst/>
          </a:prstGeom>
        </p:spPr>
      </p:pic>
      <p:pic>
        <p:nvPicPr>
          <p:cNvPr id="9" name="Imagen 8"/>
          <p:cNvPicPr>
            <a:picLocks noChangeAspect="1"/>
          </p:cNvPicPr>
          <p:nvPr/>
        </p:nvPicPr>
        <p:blipFill>
          <a:blip r:embed="rId6"/>
          <a:stretch>
            <a:fillRect/>
          </a:stretch>
        </p:blipFill>
        <p:spPr>
          <a:xfrm>
            <a:off x="938741" y="1430902"/>
            <a:ext cx="2128536" cy="2545555"/>
          </a:xfrm>
          <a:prstGeom prst="rect">
            <a:avLst/>
          </a:prstGeom>
        </p:spPr>
      </p:pic>
      <p:pic>
        <p:nvPicPr>
          <p:cNvPr id="10" name="Imagen 9"/>
          <p:cNvPicPr>
            <a:picLocks noChangeAspect="1"/>
          </p:cNvPicPr>
          <p:nvPr/>
        </p:nvPicPr>
        <p:blipFill>
          <a:blip r:embed="rId7"/>
          <a:stretch>
            <a:fillRect/>
          </a:stretch>
        </p:blipFill>
        <p:spPr>
          <a:xfrm>
            <a:off x="3167573" y="2840342"/>
            <a:ext cx="3208420" cy="2498323"/>
          </a:xfrm>
          <a:prstGeom prst="rect">
            <a:avLst/>
          </a:prstGeom>
        </p:spPr>
      </p:pic>
    </p:spTree>
    <p:extLst>
      <p:ext uri="{BB962C8B-B14F-4D97-AF65-F5344CB8AC3E}">
        <p14:creationId xmlns:p14="http://schemas.microsoft.com/office/powerpoint/2010/main" val="191933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04269" y="393988"/>
            <a:ext cx="8411931" cy="957263"/>
          </a:xfrm>
        </p:spPr>
        <p:txBody>
          <a:bodyPr>
            <a:noAutofit/>
          </a:bodyPr>
          <a:lstStyle/>
          <a:p>
            <a:r>
              <a:rPr lang="es-ES" sz="2800" b="0" dirty="0">
                <a:solidFill>
                  <a:srgbClr val="C00000"/>
                </a:solidFill>
                <a:latin typeface="Gotham Black" pitchFamily="50" charset="0"/>
                <a:ea typeface="Tahoma" panose="020B0604030504040204" pitchFamily="34" charset="0"/>
                <a:cs typeface="Tahoma" panose="020B0604030504040204" pitchFamily="34" charset="0"/>
              </a:rPr>
              <a:t>Qué es la comunicación de riesgo</a:t>
            </a:r>
            <a:endParaRPr lang="es-CO" sz="2800" b="0" dirty="0">
              <a:solidFill>
                <a:srgbClr val="C00000"/>
              </a:solidFill>
              <a:latin typeface="Gotham Black" pitchFamily="50" charset="0"/>
              <a:ea typeface="Tahoma" panose="020B0604030504040204" pitchFamily="34" charset="0"/>
              <a:cs typeface="Tahoma" panose="020B0604030504040204" pitchFamily="34" charset="0"/>
            </a:endParaRPr>
          </a:p>
        </p:txBody>
      </p:sp>
      <p:sp>
        <p:nvSpPr>
          <p:cNvPr id="2" name="Marcador de contenido 1">
            <a:extLst>
              <a:ext uri="{FF2B5EF4-FFF2-40B4-BE49-F238E27FC236}">
                <a16:creationId xmlns:a16="http://schemas.microsoft.com/office/drawing/2014/main" id="{E720006F-73C5-4A03-9855-943D3E414376}"/>
              </a:ext>
            </a:extLst>
          </p:cNvPr>
          <p:cNvSpPr>
            <a:spLocks noGrp="1"/>
          </p:cNvSpPr>
          <p:nvPr>
            <p:ph sz="quarter" idx="10"/>
          </p:nvPr>
        </p:nvSpPr>
        <p:spPr>
          <a:xfrm>
            <a:off x="683725" y="2510272"/>
            <a:ext cx="4427423" cy="3702503"/>
          </a:xfrm>
        </p:spPr>
        <p:txBody>
          <a:bodyPr>
            <a:noAutofit/>
          </a:bodyPr>
          <a:lstStyle/>
          <a:p>
            <a:pPr algn="just"/>
            <a:r>
              <a:rPr lang="es-ES" sz="1800" dirty="0">
                <a:latin typeface="Gotham Light" pitchFamily="50" charset="0"/>
              </a:rPr>
              <a:t>Componente fundamental e integral en la gestión del riesgo; </a:t>
            </a:r>
            <a:r>
              <a:rPr lang="es-ES" sz="1800" b="1" dirty="0">
                <a:latin typeface="Gotham Light" pitchFamily="50" charset="0"/>
              </a:rPr>
              <a:t>enfocada en el diálogo con las poblaciones afectadas y públicos interesados</a:t>
            </a:r>
            <a:r>
              <a:rPr lang="es-ES" sz="1800" dirty="0">
                <a:latin typeface="Gotham Light" pitchFamily="50" charset="0"/>
              </a:rPr>
              <a:t>. Hace parte de las ocho capacidades básicas del Reglamento Sanitario Internacional (RSI 2005)</a:t>
            </a:r>
          </a:p>
          <a:p>
            <a:pPr algn="just"/>
            <a:r>
              <a:rPr lang="es-ES" sz="1800" dirty="0">
                <a:latin typeface="Gotham Light" pitchFamily="50" charset="0"/>
              </a:rPr>
              <a:t>Tiene en consideración los factores políticos, sociales y económicos, analiza el riesgo real y percibido a fin de seleccionar la mejor respuesta en comunicación para la seguridad de la población ante un peligro probable.</a:t>
            </a:r>
            <a:endParaRPr lang="es-PE" sz="1800" dirty="0">
              <a:latin typeface="Gotham Light" pitchFamily="50" charset="0"/>
            </a:endParaRPr>
          </a:p>
        </p:txBody>
      </p:sp>
      <p:pic>
        <p:nvPicPr>
          <p:cNvPr id="9" name="Imagen 8">
            <a:extLst>
              <a:ext uri="{FF2B5EF4-FFF2-40B4-BE49-F238E27FC236}">
                <a16:creationId xmlns:a16="http://schemas.microsoft.com/office/drawing/2014/main" id="{73C1F021-43C5-4FC0-ACD5-524AF37476B4}"/>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9054" t="1946" r="12294" b="-1946"/>
          <a:stretch/>
        </p:blipFill>
        <p:spPr>
          <a:xfrm>
            <a:off x="5310250" y="2662672"/>
            <a:ext cx="3612078" cy="2959551"/>
          </a:xfrm>
          <a:prstGeom prst="rect">
            <a:avLst/>
          </a:prstGeom>
        </p:spPr>
      </p:pic>
      <p:sp>
        <p:nvSpPr>
          <p:cNvPr id="10" name="CuadroTexto 9">
            <a:extLst>
              <a:ext uri="{FF2B5EF4-FFF2-40B4-BE49-F238E27FC236}">
                <a16:creationId xmlns:a16="http://schemas.microsoft.com/office/drawing/2014/main" id="{A7FFCAE2-AEF5-4815-BC9F-01B3943E4B10}"/>
              </a:ext>
            </a:extLst>
          </p:cNvPr>
          <p:cNvSpPr txBox="1"/>
          <p:nvPr/>
        </p:nvSpPr>
        <p:spPr>
          <a:xfrm>
            <a:off x="5708454" y="5622223"/>
            <a:ext cx="6095238" cy="230832"/>
          </a:xfrm>
          <a:prstGeom prst="rect">
            <a:avLst/>
          </a:prstGeom>
          <a:noFill/>
        </p:spPr>
        <p:txBody>
          <a:bodyPr wrap="square" rtlCol="0">
            <a:spAutoFit/>
          </a:bodyPr>
          <a:lstStyle/>
          <a:p>
            <a:r>
              <a:rPr lang="es-PE" sz="900" dirty="0">
                <a:hlinkClick r:id="rId4" tooltip="https://liberacionahora.wordpress.com/2012/07/23/comunicacion-libre-por-la-transmision-de-informacion-veraz-e-independiente-libre-de-la-manipulacion-y-censura-oficiales/"/>
              </a:rPr>
              <a:t>Esta foto</a:t>
            </a:r>
            <a:r>
              <a:rPr lang="es-PE" sz="900" dirty="0"/>
              <a:t> de Autor desconocido está bajo licencia </a:t>
            </a:r>
            <a:r>
              <a:rPr lang="es-PE" sz="900" dirty="0">
                <a:hlinkClick r:id="rId5" tooltip="https://creativecommons.org/licenses/by-nc-sa/3.0/"/>
              </a:rPr>
              <a:t>CC BY-SA-NC</a:t>
            </a:r>
            <a:endParaRPr lang="es-PE" sz="900" dirty="0"/>
          </a:p>
        </p:txBody>
      </p:sp>
    </p:spTree>
    <p:extLst>
      <p:ext uri="{BB962C8B-B14F-4D97-AF65-F5344CB8AC3E}">
        <p14:creationId xmlns:p14="http://schemas.microsoft.com/office/powerpoint/2010/main" val="17651245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7495</TotalTime>
  <Words>2031</Words>
  <Application>Microsoft Office PowerPoint</Application>
  <PresentationFormat>Presentación en pantalla (4:3)</PresentationFormat>
  <Paragraphs>233</Paragraphs>
  <Slides>27</Slides>
  <Notes>24</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27</vt:i4>
      </vt:variant>
    </vt:vector>
  </HeadingPairs>
  <TitlesOfParts>
    <vt:vector size="45" baseType="lpstr">
      <vt:lpstr>MS PGothic</vt:lpstr>
      <vt:lpstr>MS PGothic</vt:lpstr>
      <vt:lpstr>Arial</vt:lpstr>
      <vt:lpstr>Arial Narrow</vt:lpstr>
      <vt:lpstr>Calibri</vt:lpstr>
      <vt:lpstr>Calibri Light</vt:lpstr>
      <vt:lpstr>Franklin Gothic Book</vt:lpstr>
      <vt:lpstr>Franklin Gothic Medium</vt:lpstr>
      <vt:lpstr>Gill Sans</vt:lpstr>
      <vt:lpstr>Gotham Black</vt:lpstr>
      <vt:lpstr>Gotham Light</vt:lpstr>
      <vt:lpstr>Helvetica</vt:lpstr>
      <vt:lpstr>Open Sans</vt:lpstr>
      <vt:lpstr>Tahoma</vt:lpstr>
      <vt:lpstr>Times New Roman</vt:lpstr>
      <vt:lpstr>YACkoJtKJ38 0</vt:lpstr>
      <vt:lpstr>ヒラギノ角ゴ ProN W3</vt:lpstr>
      <vt:lpstr>Diseño personalizado</vt:lpstr>
      <vt:lpstr>Comunicación para la vigilancia en salud pública</vt:lpstr>
      <vt:lpstr>Objetivos de aprendizaje</vt:lpstr>
      <vt:lpstr>Comunicar la información del Sistema de Vigilancia en Salud Pública</vt:lpstr>
      <vt:lpstr>Comunicar la información del Sistema de Vigilancia en Salud Pública</vt:lpstr>
      <vt:lpstr>Cómo comunicar efectivamente los datos de vigilancia y reportes de información</vt:lpstr>
      <vt:lpstr>Datos de vigilancia y reportes de información entre niveles dentro del país </vt:lpstr>
      <vt:lpstr>Difusión de la información </vt:lpstr>
      <vt:lpstr>Ejemplos divulgación de la información  de la vigilancia en salud pública</vt:lpstr>
      <vt:lpstr>Qué es la comunicación de riesgo</vt:lpstr>
      <vt:lpstr>Comunicación de riesgos en salud pública</vt:lpstr>
      <vt:lpstr>Riesgo</vt:lpstr>
      <vt:lpstr>Enfoque de determinantes sociales de la salud </vt:lpstr>
      <vt:lpstr>Cómo se realiza la estrategia de comunicación a las comunidades y autoridades sanitarias.</vt:lpstr>
      <vt:lpstr>Cómo se realiza la estrategia de comunicación a las comunidades y autoridades sanitarias.</vt:lpstr>
      <vt:lpstr>Cómo se realiza la estrategia de comunicación a las comunidades y autoridades sanitarias.</vt:lpstr>
      <vt:lpstr>Modelo integrado para la comunicación de riesgos</vt:lpstr>
      <vt:lpstr>Cómo se realiza la estrategia de comunicación a las comunidades y autoridades sanitarias.</vt:lpstr>
      <vt:lpstr>Cómo se realiza la estrategia de comunicación a las comunidades y autoridades sanitarias.</vt:lpstr>
      <vt:lpstr>Cómo se realiza la estrategia de comunicación a las comunidades y autoridades sanitarias.</vt:lpstr>
      <vt:lpstr>Coordinación de equipos de  comunicación para la vigilancia.</vt:lpstr>
      <vt:lpstr>Medir el impacto de las acciones de comunicación en la salud.</vt:lpstr>
      <vt:lpstr>Habilidades de comunicacionales del personal  de primera línea dentro del contexto de la vigilancia. </vt:lpstr>
      <vt:lpstr>Trabajar en equipo con los medios de comunicación locales.</vt:lpstr>
      <vt:lpstr>Herramientas para comunicarse asertivamente con el personal de salud pública a nivel regional y nacional.</vt:lpstr>
      <vt:lpstr>Conclusiones</vt:lpstr>
      <vt:lpstr>Recordar…</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Comunicación para la vigilancia en salud pública</dc:title>
  <dc:creator>Usuario</dc:creator>
  <cp:lastModifiedBy>Jacqueline Espinosa</cp:lastModifiedBy>
  <cp:revision>134</cp:revision>
  <dcterms:modified xsi:type="dcterms:W3CDTF">2020-12-11T19:52:41Z</dcterms:modified>
</cp:coreProperties>
</file>