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7"/>
  </p:notesMasterIdLst>
  <p:handoutMasterIdLst>
    <p:handoutMasterId r:id="rId38"/>
  </p:handoutMasterIdLst>
  <p:sldIdLst>
    <p:sldId id="257" r:id="rId2"/>
    <p:sldId id="342" r:id="rId3"/>
    <p:sldId id="399" r:id="rId4"/>
    <p:sldId id="401" r:id="rId5"/>
    <p:sldId id="400" r:id="rId6"/>
    <p:sldId id="404" r:id="rId7"/>
    <p:sldId id="405" r:id="rId8"/>
    <p:sldId id="407" r:id="rId9"/>
    <p:sldId id="406" r:id="rId10"/>
    <p:sldId id="408" r:id="rId11"/>
    <p:sldId id="409" r:id="rId12"/>
    <p:sldId id="410" r:id="rId13"/>
    <p:sldId id="412" r:id="rId14"/>
    <p:sldId id="411" r:id="rId15"/>
    <p:sldId id="413" r:id="rId16"/>
    <p:sldId id="402" r:id="rId17"/>
    <p:sldId id="414" r:id="rId18"/>
    <p:sldId id="415" r:id="rId19"/>
    <p:sldId id="416" r:id="rId20"/>
    <p:sldId id="417" r:id="rId21"/>
    <p:sldId id="418" r:id="rId22"/>
    <p:sldId id="420" r:id="rId23"/>
    <p:sldId id="419" r:id="rId24"/>
    <p:sldId id="421" r:id="rId25"/>
    <p:sldId id="423" r:id="rId26"/>
    <p:sldId id="422" r:id="rId27"/>
    <p:sldId id="424" r:id="rId28"/>
    <p:sldId id="403" r:id="rId29"/>
    <p:sldId id="425" r:id="rId30"/>
    <p:sldId id="426" r:id="rId31"/>
    <p:sldId id="427" r:id="rId32"/>
    <p:sldId id="428" r:id="rId33"/>
    <p:sldId id="429" r:id="rId34"/>
    <p:sldId id="430" r:id="rId35"/>
    <p:sldId id="398" r:id="rId36"/>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66048" autoAdjust="0"/>
  </p:normalViewPr>
  <p:slideViewPr>
    <p:cSldViewPr>
      <p:cViewPr varScale="1">
        <p:scale>
          <a:sx n="47" d="100"/>
          <a:sy n="47" d="100"/>
        </p:scale>
        <p:origin x="2052" y="5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3" d="100"/>
          <a:sy n="53" d="100"/>
        </p:scale>
        <p:origin x="2648" y="60"/>
      </p:cViewPr>
      <p:guideLst>
        <p:guide orient="horz" pos="2880"/>
        <p:guide pos="2160"/>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B1D8B-D8C5-45BA-AB21-BECC0581E27E}" type="doc">
      <dgm:prSet loTypeId="urn:microsoft.com/office/officeart/2005/8/layout/chevron1" loCatId="process" qsTypeId="urn:microsoft.com/office/officeart/2005/8/quickstyle/simple1" qsCatId="simple" csTypeId="urn:microsoft.com/office/officeart/2005/8/colors/accent1_2" csCatId="accent1" phldr="1"/>
      <dgm:spPr/>
    </dgm:pt>
    <dgm:pt modelId="{2A95D6CD-3BD8-4A0A-8DFB-BFF26016E833}">
      <dgm:prSet phldrT="[Texto]"/>
      <dgm:spPr/>
      <dgm:t>
        <a:bodyPr/>
        <a:lstStyle/>
        <a:p>
          <a:r>
            <a:rPr lang="es-ES" dirty="0">
              <a:latin typeface="Gotham Light" pitchFamily="50" charset="0"/>
            </a:rPr>
            <a:t>Planificación</a:t>
          </a:r>
          <a:endParaRPr lang="es-CO" dirty="0">
            <a:latin typeface="Gotham Light" pitchFamily="50" charset="0"/>
          </a:endParaRPr>
        </a:p>
      </dgm:t>
    </dgm:pt>
    <dgm:pt modelId="{B2606B5D-452C-4724-A238-C13F45490D6F}" type="parTrans" cxnId="{8A955430-1E31-4DD8-ABB7-12D855427D32}">
      <dgm:prSet/>
      <dgm:spPr/>
      <dgm:t>
        <a:bodyPr/>
        <a:lstStyle/>
        <a:p>
          <a:endParaRPr lang="es-CO">
            <a:latin typeface="Gotham Light" pitchFamily="50" charset="0"/>
          </a:endParaRPr>
        </a:p>
      </dgm:t>
    </dgm:pt>
    <dgm:pt modelId="{7199C46A-946E-4DF1-8690-DBC0A237900A}" type="sibTrans" cxnId="{8A955430-1E31-4DD8-ABB7-12D855427D32}">
      <dgm:prSet/>
      <dgm:spPr/>
      <dgm:t>
        <a:bodyPr/>
        <a:lstStyle/>
        <a:p>
          <a:endParaRPr lang="es-CO">
            <a:latin typeface="Gotham Light" pitchFamily="50" charset="0"/>
          </a:endParaRPr>
        </a:p>
      </dgm:t>
    </dgm:pt>
    <dgm:pt modelId="{CFD3D6C7-C9CF-43D8-A6E6-360A664EE128}">
      <dgm:prSet phldrT="[Texto]"/>
      <dgm:spPr/>
      <dgm:t>
        <a:bodyPr/>
        <a:lstStyle/>
        <a:p>
          <a:r>
            <a:rPr lang="es-ES" dirty="0">
              <a:latin typeface="Gotham Light" pitchFamily="50" charset="0"/>
            </a:rPr>
            <a:t>Preparación</a:t>
          </a:r>
          <a:endParaRPr lang="es-CO" dirty="0">
            <a:latin typeface="Gotham Light" pitchFamily="50" charset="0"/>
          </a:endParaRPr>
        </a:p>
      </dgm:t>
    </dgm:pt>
    <dgm:pt modelId="{B65A6FD1-D911-4BF9-A2F1-DDCFA1B2B42F}" type="parTrans" cxnId="{5EF94261-5110-4653-BAE9-B5B834CCBBBB}">
      <dgm:prSet/>
      <dgm:spPr/>
      <dgm:t>
        <a:bodyPr/>
        <a:lstStyle/>
        <a:p>
          <a:endParaRPr lang="es-CO">
            <a:latin typeface="Gotham Light" pitchFamily="50" charset="0"/>
          </a:endParaRPr>
        </a:p>
      </dgm:t>
    </dgm:pt>
    <dgm:pt modelId="{5CA01FC7-60A8-493D-A2DB-4F74D197ECB0}" type="sibTrans" cxnId="{5EF94261-5110-4653-BAE9-B5B834CCBBBB}">
      <dgm:prSet/>
      <dgm:spPr/>
      <dgm:t>
        <a:bodyPr/>
        <a:lstStyle/>
        <a:p>
          <a:endParaRPr lang="es-CO">
            <a:latin typeface="Gotham Light" pitchFamily="50" charset="0"/>
          </a:endParaRPr>
        </a:p>
      </dgm:t>
    </dgm:pt>
    <dgm:pt modelId="{9FCE37AA-4858-453C-B4A2-42E56EC44394}">
      <dgm:prSet phldrT="[Texto]"/>
      <dgm:spPr/>
      <dgm:t>
        <a:bodyPr/>
        <a:lstStyle/>
        <a:p>
          <a:r>
            <a:rPr lang="es-ES" dirty="0">
              <a:latin typeface="Gotham Light" pitchFamily="50" charset="0"/>
            </a:rPr>
            <a:t>Presentación</a:t>
          </a:r>
          <a:endParaRPr lang="es-CO" dirty="0">
            <a:latin typeface="Gotham Light" pitchFamily="50" charset="0"/>
          </a:endParaRPr>
        </a:p>
      </dgm:t>
    </dgm:pt>
    <dgm:pt modelId="{6FD418C9-D67B-4041-8DEB-7509C1DB6E9E}" type="parTrans" cxnId="{B97EF75D-2357-470D-BFC2-AF5DE0F6319B}">
      <dgm:prSet/>
      <dgm:spPr/>
      <dgm:t>
        <a:bodyPr/>
        <a:lstStyle/>
        <a:p>
          <a:endParaRPr lang="es-CO">
            <a:latin typeface="Gotham Light" pitchFamily="50" charset="0"/>
          </a:endParaRPr>
        </a:p>
      </dgm:t>
    </dgm:pt>
    <dgm:pt modelId="{D532F2DC-01F0-4A1A-8437-10A6554F315D}" type="sibTrans" cxnId="{B97EF75D-2357-470D-BFC2-AF5DE0F6319B}">
      <dgm:prSet/>
      <dgm:spPr/>
      <dgm:t>
        <a:bodyPr/>
        <a:lstStyle/>
        <a:p>
          <a:endParaRPr lang="es-CO">
            <a:latin typeface="Gotham Light" pitchFamily="50" charset="0"/>
          </a:endParaRPr>
        </a:p>
      </dgm:t>
    </dgm:pt>
    <dgm:pt modelId="{8BB74AB2-C6AE-40D1-AB4D-00E23EBF7D59}" type="pres">
      <dgm:prSet presAssocID="{8E1B1D8B-D8C5-45BA-AB21-BECC0581E27E}" presName="Name0" presStyleCnt="0">
        <dgm:presLayoutVars>
          <dgm:dir/>
          <dgm:animLvl val="lvl"/>
          <dgm:resizeHandles val="exact"/>
        </dgm:presLayoutVars>
      </dgm:prSet>
      <dgm:spPr/>
    </dgm:pt>
    <dgm:pt modelId="{824300BF-EFAB-4F11-9A7F-32EC924867E2}" type="pres">
      <dgm:prSet presAssocID="{2A95D6CD-3BD8-4A0A-8DFB-BFF26016E833}" presName="parTxOnly" presStyleLbl="node1" presStyleIdx="0" presStyleCnt="3">
        <dgm:presLayoutVars>
          <dgm:chMax val="0"/>
          <dgm:chPref val="0"/>
          <dgm:bulletEnabled val="1"/>
        </dgm:presLayoutVars>
      </dgm:prSet>
      <dgm:spPr/>
    </dgm:pt>
    <dgm:pt modelId="{8D030C6C-98FC-427B-A4E9-4D394857A601}" type="pres">
      <dgm:prSet presAssocID="{7199C46A-946E-4DF1-8690-DBC0A237900A}" presName="parTxOnlySpace" presStyleCnt="0"/>
      <dgm:spPr/>
    </dgm:pt>
    <dgm:pt modelId="{1425BBDE-A996-42EC-A1DF-859AA5CA0C5C}" type="pres">
      <dgm:prSet presAssocID="{CFD3D6C7-C9CF-43D8-A6E6-360A664EE128}" presName="parTxOnly" presStyleLbl="node1" presStyleIdx="1" presStyleCnt="3">
        <dgm:presLayoutVars>
          <dgm:chMax val="0"/>
          <dgm:chPref val="0"/>
          <dgm:bulletEnabled val="1"/>
        </dgm:presLayoutVars>
      </dgm:prSet>
      <dgm:spPr/>
    </dgm:pt>
    <dgm:pt modelId="{22F29E2A-1462-4223-8C41-862D4DD4DCE7}" type="pres">
      <dgm:prSet presAssocID="{5CA01FC7-60A8-493D-A2DB-4F74D197ECB0}" presName="parTxOnlySpace" presStyleCnt="0"/>
      <dgm:spPr/>
    </dgm:pt>
    <dgm:pt modelId="{3A89DC5E-BD97-4C24-A26B-CF3484A31672}" type="pres">
      <dgm:prSet presAssocID="{9FCE37AA-4858-453C-B4A2-42E56EC44394}" presName="parTxOnly" presStyleLbl="node1" presStyleIdx="2" presStyleCnt="3">
        <dgm:presLayoutVars>
          <dgm:chMax val="0"/>
          <dgm:chPref val="0"/>
          <dgm:bulletEnabled val="1"/>
        </dgm:presLayoutVars>
      </dgm:prSet>
      <dgm:spPr/>
    </dgm:pt>
  </dgm:ptLst>
  <dgm:cxnLst>
    <dgm:cxn modelId="{8A955430-1E31-4DD8-ABB7-12D855427D32}" srcId="{8E1B1D8B-D8C5-45BA-AB21-BECC0581E27E}" destId="{2A95D6CD-3BD8-4A0A-8DFB-BFF26016E833}" srcOrd="0" destOrd="0" parTransId="{B2606B5D-452C-4724-A238-C13F45490D6F}" sibTransId="{7199C46A-946E-4DF1-8690-DBC0A237900A}"/>
    <dgm:cxn modelId="{374DCF5D-FBBD-4CB8-A3A2-8A9298DD3160}" type="presOf" srcId="{2A95D6CD-3BD8-4A0A-8DFB-BFF26016E833}" destId="{824300BF-EFAB-4F11-9A7F-32EC924867E2}" srcOrd="0" destOrd="0" presId="urn:microsoft.com/office/officeart/2005/8/layout/chevron1"/>
    <dgm:cxn modelId="{B97EF75D-2357-470D-BFC2-AF5DE0F6319B}" srcId="{8E1B1D8B-D8C5-45BA-AB21-BECC0581E27E}" destId="{9FCE37AA-4858-453C-B4A2-42E56EC44394}" srcOrd="2" destOrd="0" parTransId="{6FD418C9-D67B-4041-8DEB-7509C1DB6E9E}" sibTransId="{D532F2DC-01F0-4A1A-8437-10A6554F315D}"/>
    <dgm:cxn modelId="{5EF94261-5110-4653-BAE9-B5B834CCBBBB}" srcId="{8E1B1D8B-D8C5-45BA-AB21-BECC0581E27E}" destId="{CFD3D6C7-C9CF-43D8-A6E6-360A664EE128}" srcOrd="1" destOrd="0" parTransId="{B65A6FD1-D911-4BF9-A2F1-DDCFA1B2B42F}" sibTransId="{5CA01FC7-60A8-493D-A2DB-4F74D197ECB0}"/>
    <dgm:cxn modelId="{DCE62071-26D8-4FE7-8958-E33ACB810865}" type="presOf" srcId="{9FCE37AA-4858-453C-B4A2-42E56EC44394}" destId="{3A89DC5E-BD97-4C24-A26B-CF3484A31672}" srcOrd="0" destOrd="0" presId="urn:microsoft.com/office/officeart/2005/8/layout/chevron1"/>
    <dgm:cxn modelId="{641023F0-BC26-4874-A7D3-D03AEAFF8F37}" type="presOf" srcId="{8E1B1D8B-D8C5-45BA-AB21-BECC0581E27E}" destId="{8BB74AB2-C6AE-40D1-AB4D-00E23EBF7D59}" srcOrd="0" destOrd="0" presId="urn:microsoft.com/office/officeart/2005/8/layout/chevron1"/>
    <dgm:cxn modelId="{ABA2BFFB-9968-4B9D-B41F-64E9A96CA93B}" type="presOf" srcId="{CFD3D6C7-C9CF-43D8-A6E6-360A664EE128}" destId="{1425BBDE-A996-42EC-A1DF-859AA5CA0C5C}" srcOrd="0" destOrd="0" presId="urn:microsoft.com/office/officeart/2005/8/layout/chevron1"/>
    <dgm:cxn modelId="{F55F3D28-5CE2-4039-AC4A-F5E40ED75DBC}" type="presParOf" srcId="{8BB74AB2-C6AE-40D1-AB4D-00E23EBF7D59}" destId="{824300BF-EFAB-4F11-9A7F-32EC924867E2}" srcOrd="0" destOrd="0" presId="urn:microsoft.com/office/officeart/2005/8/layout/chevron1"/>
    <dgm:cxn modelId="{C7AD92D2-89FD-4AC5-A375-562ACEEE2E94}" type="presParOf" srcId="{8BB74AB2-C6AE-40D1-AB4D-00E23EBF7D59}" destId="{8D030C6C-98FC-427B-A4E9-4D394857A601}" srcOrd="1" destOrd="0" presId="urn:microsoft.com/office/officeart/2005/8/layout/chevron1"/>
    <dgm:cxn modelId="{4353506E-372C-4AFF-94A2-2171DEA4DE1E}" type="presParOf" srcId="{8BB74AB2-C6AE-40D1-AB4D-00E23EBF7D59}" destId="{1425BBDE-A996-42EC-A1DF-859AA5CA0C5C}" srcOrd="2" destOrd="0" presId="urn:microsoft.com/office/officeart/2005/8/layout/chevron1"/>
    <dgm:cxn modelId="{1B9C18CF-2746-424A-8CF4-88427BE8643A}" type="presParOf" srcId="{8BB74AB2-C6AE-40D1-AB4D-00E23EBF7D59}" destId="{22F29E2A-1462-4223-8C41-862D4DD4DCE7}" srcOrd="3" destOrd="0" presId="urn:microsoft.com/office/officeart/2005/8/layout/chevron1"/>
    <dgm:cxn modelId="{2FDF5E73-FA3F-43A8-9B91-FD92D27EAE26}" type="presParOf" srcId="{8BB74AB2-C6AE-40D1-AB4D-00E23EBF7D59}" destId="{3A89DC5E-BD97-4C24-A26B-CF3484A3167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B1D8B-D8C5-45BA-AB21-BECC0581E27E}" type="doc">
      <dgm:prSet loTypeId="urn:microsoft.com/office/officeart/2005/8/layout/process3" loCatId="process" qsTypeId="urn:microsoft.com/office/officeart/2005/8/quickstyle/simple1" qsCatId="simple" csTypeId="urn:microsoft.com/office/officeart/2005/8/colors/accent1_2" csCatId="accent1" phldr="1"/>
      <dgm:spPr/>
    </dgm:pt>
    <dgm:pt modelId="{2A95D6CD-3BD8-4A0A-8DFB-BFF26016E833}">
      <dgm:prSet phldrT="[Texto]"/>
      <dgm:spPr/>
      <dgm:t>
        <a:bodyPr/>
        <a:lstStyle/>
        <a:p>
          <a:r>
            <a:rPr lang="es-ES" dirty="0">
              <a:latin typeface="Gotham Light" pitchFamily="50" charset="0"/>
            </a:rPr>
            <a:t>Planificación</a:t>
          </a:r>
          <a:endParaRPr lang="es-CO" dirty="0">
            <a:latin typeface="Gotham Light" pitchFamily="50" charset="0"/>
          </a:endParaRPr>
        </a:p>
      </dgm:t>
    </dgm:pt>
    <dgm:pt modelId="{B2606B5D-452C-4724-A238-C13F45490D6F}" type="parTrans" cxnId="{8A955430-1E31-4DD8-ABB7-12D855427D32}">
      <dgm:prSet/>
      <dgm:spPr/>
      <dgm:t>
        <a:bodyPr/>
        <a:lstStyle/>
        <a:p>
          <a:endParaRPr lang="es-CO">
            <a:latin typeface="Gotham Light" pitchFamily="50" charset="0"/>
          </a:endParaRPr>
        </a:p>
      </dgm:t>
    </dgm:pt>
    <dgm:pt modelId="{7199C46A-946E-4DF1-8690-DBC0A237900A}" type="sibTrans" cxnId="{8A955430-1E31-4DD8-ABB7-12D855427D32}">
      <dgm:prSet/>
      <dgm:spPr/>
      <dgm:t>
        <a:bodyPr/>
        <a:lstStyle/>
        <a:p>
          <a:endParaRPr lang="es-CO" dirty="0">
            <a:latin typeface="Gotham Light" pitchFamily="50" charset="0"/>
          </a:endParaRPr>
        </a:p>
      </dgm:t>
    </dgm:pt>
    <dgm:pt modelId="{CFD3D6C7-C9CF-43D8-A6E6-360A664EE128}">
      <dgm:prSet phldrT="[Texto]"/>
      <dgm:spPr/>
      <dgm:t>
        <a:bodyPr/>
        <a:lstStyle/>
        <a:p>
          <a:r>
            <a:rPr lang="es-ES" dirty="0">
              <a:latin typeface="Gotham Light" pitchFamily="50" charset="0"/>
            </a:rPr>
            <a:t>Preparación</a:t>
          </a:r>
          <a:endParaRPr lang="es-CO" dirty="0">
            <a:latin typeface="Gotham Light" pitchFamily="50" charset="0"/>
          </a:endParaRPr>
        </a:p>
      </dgm:t>
    </dgm:pt>
    <dgm:pt modelId="{B65A6FD1-D911-4BF9-A2F1-DDCFA1B2B42F}" type="parTrans" cxnId="{5EF94261-5110-4653-BAE9-B5B834CCBBBB}">
      <dgm:prSet/>
      <dgm:spPr/>
      <dgm:t>
        <a:bodyPr/>
        <a:lstStyle/>
        <a:p>
          <a:endParaRPr lang="es-CO">
            <a:latin typeface="Gotham Light" pitchFamily="50" charset="0"/>
          </a:endParaRPr>
        </a:p>
      </dgm:t>
    </dgm:pt>
    <dgm:pt modelId="{5CA01FC7-60A8-493D-A2DB-4F74D197ECB0}" type="sibTrans" cxnId="{5EF94261-5110-4653-BAE9-B5B834CCBBBB}">
      <dgm:prSet/>
      <dgm:spPr/>
      <dgm:t>
        <a:bodyPr/>
        <a:lstStyle/>
        <a:p>
          <a:endParaRPr lang="es-CO" dirty="0">
            <a:latin typeface="Gotham Light" pitchFamily="50" charset="0"/>
          </a:endParaRPr>
        </a:p>
      </dgm:t>
    </dgm:pt>
    <dgm:pt modelId="{9FCE37AA-4858-453C-B4A2-42E56EC44394}">
      <dgm:prSet phldrT="[Texto]"/>
      <dgm:spPr/>
      <dgm:t>
        <a:bodyPr/>
        <a:lstStyle/>
        <a:p>
          <a:r>
            <a:rPr lang="es-ES" dirty="0">
              <a:latin typeface="Gotham Light" pitchFamily="50" charset="0"/>
            </a:rPr>
            <a:t>Presentación</a:t>
          </a:r>
          <a:endParaRPr lang="es-CO" dirty="0">
            <a:latin typeface="Gotham Light" pitchFamily="50" charset="0"/>
          </a:endParaRPr>
        </a:p>
      </dgm:t>
    </dgm:pt>
    <dgm:pt modelId="{6FD418C9-D67B-4041-8DEB-7509C1DB6E9E}" type="parTrans" cxnId="{B97EF75D-2357-470D-BFC2-AF5DE0F6319B}">
      <dgm:prSet/>
      <dgm:spPr/>
      <dgm:t>
        <a:bodyPr/>
        <a:lstStyle/>
        <a:p>
          <a:endParaRPr lang="es-CO">
            <a:latin typeface="Gotham Light" pitchFamily="50" charset="0"/>
          </a:endParaRPr>
        </a:p>
      </dgm:t>
    </dgm:pt>
    <dgm:pt modelId="{D532F2DC-01F0-4A1A-8437-10A6554F315D}" type="sibTrans" cxnId="{B97EF75D-2357-470D-BFC2-AF5DE0F6319B}">
      <dgm:prSet/>
      <dgm:spPr/>
      <dgm:t>
        <a:bodyPr/>
        <a:lstStyle/>
        <a:p>
          <a:endParaRPr lang="es-CO">
            <a:latin typeface="Gotham Light" pitchFamily="50" charset="0"/>
          </a:endParaRPr>
        </a:p>
      </dgm:t>
    </dgm:pt>
    <dgm:pt modelId="{94362F2A-BEB2-4FE7-8FCC-480B6362FE4A}">
      <dgm:prSet/>
      <dgm:spPr/>
      <dgm:t>
        <a:bodyPr/>
        <a:lstStyle/>
        <a:p>
          <a:r>
            <a:rPr lang="es-ES" dirty="0">
              <a:latin typeface="Gotham Light" pitchFamily="50" charset="0"/>
            </a:rPr>
            <a:t>Propósito</a:t>
          </a:r>
          <a:endParaRPr lang="es-CO" dirty="0">
            <a:latin typeface="Gotham Light" pitchFamily="50" charset="0"/>
          </a:endParaRPr>
        </a:p>
      </dgm:t>
    </dgm:pt>
    <dgm:pt modelId="{579D09CC-9231-4BE3-8DA6-4F192CD98415}" type="parTrans" cxnId="{B581EC36-08B6-4E0F-B31A-47C9FBD540F2}">
      <dgm:prSet/>
      <dgm:spPr/>
      <dgm:t>
        <a:bodyPr/>
        <a:lstStyle/>
        <a:p>
          <a:endParaRPr lang="es-CO">
            <a:latin typeface="Gotham Light" pitchFamily="50" charset="0"/>
          </a:endParaRPr>
        </a:p>
      </dgm:t>
    </dgm:pt>
    <dgm:pt modelId="{96A65C0F-D084-4F9E-91DD-AF964620CCC9}" type="sibTrans" cxnId="{B581EC36-08B6-4E0F-B31A-47C9FBD540F2}">
      <dgm:prSet/>
      <dgm:spPr/>
      <dgm:t>
        <a:bodyPr/>
        <a:lstStyle/>
        <a:p>
          <a:endParaRPr lang="es-CO">
            <a:latin typeface="Gotham Light" pitchFamily="50" charset="0"/>
          </a:endParaRPr>
        </a:p>
      </dgm:t>
    </dgm:pt>
    <dgm:pt modelId="{BD0EE74A-ADA9-4AA1-8888-272549724500}">
      <dgm:prSet/>
      <dgm:spPr/>
      <dgm:t>
        <a:bodyPr/>
        <a:lstStyle/>
        <a:p>
          <a:r>
            <a:rPr lang="es-ES" dirty="0">
              <a:latin typeface="Gotham Light" pitchFamily="50" charset="0"/>
            </a:rPr>
            <a:t>Audiencia</a:t>
          </a:r>
          <a:endParaRPr lang="es-CO" dirty="0">
            <a:latin typeface="Gotham Light" pitchFamily="50" charset="0"/>
          </a:endParaRPr>
        </a:p>
      </dgm:t>
    </dgm:pt>
    <dgm:pt modelId="{59AA1C1E-9CEF-4D31-B79B-4A8FD2E65926}" type="parTrans" cxnId="{FA8E9DAE-5BAF-4945-AC71-FF739DE1E4AF}">
      <dgm:prSet/>
      <dgm:spPr/>
      <dgm:t>
        <a:bodyPr/>
        <a:lstStyle/>
        <a:p>
          <a:endParaRPr lang="es-CO">
            <a:latin typeface="Gotham Light" pitchFamily="50" charset="0"/>
          </a:endParaRPr>
        </a:p>
      </dgm:t>
    </dgm:pt>
    <dgm:pt modelId="{FD80016F-7F6E-43A2-A6B6-42649563FD5A}" type="sibTrans" cxnId="{FA8E9DAE-5BAF-4945-AC71-FF739DE1E4AF}">
      <dgm:prSet/>
      <dgm:spPr/>
      <dgm:t>
        <a:bodyPr/>
        <a:lstStyle/>
        <a:p>
          <a:endParaRPr lang="es-CO">
            <a:latin typeface="Gotham Light" pitchFamily="50" charset="0"/>
          </a:endParaRPr>
        </a:p>
      </dgm:t>
    </dgm:pt>
    <dgm:pt modelId="{059A3617-7583-4E6C-8373-40C1C6429B12}">
      <dgm:prSet/>
      <dgm:spPr/>
      <dgm:t>
        <a:bodyPr/>
        <a:lstStyle/>
        <a:p>
          <a:r>
            <a:rPr lang="es-ES" dirty="0">
              <a:latin typeface="Gotham Light" pitchFamily="50" charset="0"/>
            </a:rPr>
            <a:t>Método</a:t>
          </a:r>
          <a:endParaRPr lang="es-CO" dirty="0">
            <a:latin typeface="Gotham Light" pitchFamily="50" charset="0"/>
          </a:endParaRPr>
        </a:p>
      </dgm:t>
    </dgm:pt>
    <dgm:pt modelId="{24CA3D8B-ED82-466D-94E2-9F553D2BF101}" type="parTrans" cxnId="{1061E0B7-12EE-493B-91CF-CF7B29D9E9D5}">
      <dgm:prSet/>
      <dgm:spPr/>
      <dgm:t>
        <a:bodyPr/>
        <a:lstStyle/>
        <a:p>
          <a:endParaRPr lang="es-CO">
            <a:latin typeface="Gotham Light" pitchFamily="50" charset="0"/>
          </a:endParaRPr>
        </a:p>
      </dgm:t>
    </dgm:pt>
    <dgm:pt modelId="{BC751907-019F-42D6-8524-DD8BCF087335}" type="sibTrans" cxnId="{1061E0B7-12EE-493B-91CF-CF7B29D9E9D5}">
      <dgm:prSet/>
      <dgm:spPr/>
      <dgm:t>
        <a:bodyPr/>
        <a:lstStyle/>
        <a:p>
          <a:endParaRPr lang="es-CO">
            <a:latin typeface="Gotham Light" pitchFamily="50" charset="0"/>
          </a:endParaRPr>
        </a:p>
      </dgm:t>
    </dgm:pt>
    <dgm:pt modelId="{3F41AD17-2B21-4BE7-8A83-12A921D690D1}">
      <dgm:prSet/>
      <dgm:spPr/>
      <dgm:t>
        <a:bodyPr/>
        <a:lstStyle/>
        <a:p>
          <a:r>
            <a:rPr lang="es-ES" dirty="0">
              <a:latin typeface="Gotham Light" pitchFamily="50" charset="0"/>
            </a:rPr>
            <a:t>Estructura</a:t>
          </a:r>
          <a:endParaRPr lang="es-CO" dirty="0">
            <a:latin typeface="Gotham Light" pitchFamily="50" charset="0"/>
          </a:endParaRPr>
        </a:p>
      </dgm:t>
    </dgm:pt>
    <dgm:pt modelId="{91DA6CE8-27F6-45EE-BB21-3D8423F94B9C}" type="parTrans" cxnId="{D4A7A1C5-6101-4FF6-A09F-7FDB674F60FB}">
      <dgm:prSet/>
      <dgm:spPr/>
      <dgm:t>
        <a:bodyPr/>
        <a:lstStyle/>
        <a:p>
          <a:endParaRPr lang="es-CO">
            <a:latin typeface="Gotham Light" pitchFamily="50" charset="0"/>
          </a:endParaRPr>
        </a:p>
      </dgm:t>
    </dgm:pt>
    <dgm:pt modelId="{5F85633A-8D7D-4451-A527-36106E9A9011}" type="sibTrans" cxnId="{D4A7A1C5-6101-4FF6-A09F-7FDB674F60FB}">
      <dgm:prSet/>
      <dgm:spPr/>
      <dgm:t>
        <a:bodyPr/>
        <a:lstStyle/>
        <a:p>
          <a:endParaRPr lang="es-CO">
            <a:latin typeface="Gotham Light" pitchFamily="50" charset="0"/>
          </a:endParaRPr>
        </a:p>
      </dgm:t>
    </dgm:pt>
    <dgm:pt modelId="{D9FB5A89-34A1-49BC-BB58-5645FEED28AF}" type="pres">
      <dgm:prSet presAssocID="{8E1B1D8B-D8C5-45BA-AB21-BECC0581E27E}" presName="linearFlow" presStyleCnt="0">
        <dgm:presLayoutVars>
          <dgm:dir/>
          <dgm:animLvl val="lvl"/>
          <dgm:resizeHandles val="exact"/>
        </dgm:presLayoutVars>
      </dgm:prSet>
      <dgm:spPr/>
    </dgm:pt>
    <dgm:pt modelId="{1A2324B0-0802-4DE6-91B6-A02A195D2E53}" type="pres">
      <dgm:prSet presAssocID="{2A95D6CD-3BD8-4A0A-8DFB-BFF26016E833}" presName="composite" presStyleCnt="0"/>
      <dgm:spPr/>
    </dgm:pt>
    <dgm:pt modelId="{430E7495-476A-4E78-BE2E-881F45623BC0}" type="pres">
      <dgm:prSet presAssocID="{2A95D6CD-3BD8-4A0A-8DFB-BFF26016E833}" presName="parTx" presStyleLbl="node1" presStyleIdx="0" presStyleCnt="3">
        <dgm:presLayoutVars>
          <dgm:chMax val="0"/>
          <dgm:chPref val="0"/>
          <dgm:bulletEnabled val="1"/>
        </dgm:presLayoutVars>
      </dgm:prSet>
      <dgm:spPr/>
    </dgm:pt>
    <dgm:pt modelId="{9772512D-7E42-40A3-A4BD-FA148710579A}" type="pres">
      <dgm:prSet presAssocID="{2A95D6CD-3BD8-4A0A-8DFB-BFF26016E833}" presName="parSh" presStyleLbl="node1" presStyleIdx="0" presStyleCnt="3"/>
      <dgm:spPr/>
    </dgm:pt>
    <dgm:pt modelId="{B09C758D-DD68-4317-9A3A-57780D2748C8}" type="pres">
      <dgm:prSet presAssocID="{2A95D6CD-3BD8-4A0A-8DFB-BFF26016E833}" presName="desTx" presStyleLbl="fgAcc1" presStyleIdx="0" presStyleCnt="3">
        <dgm:presLayoutVars>
          <dgm:bulletEnabled val="1"/>
        </dgm:presLayoutVars>
      </dgm:prSet>
      <dgm:spPr/>
    </dgm:pt>
    <dgm:pt modelId="{040257D7-6D28-4916-B3F4-EC614BC4E4E9}" type="pres">
      <dgm:prSet presAssocID="{7199C46A-946E-4DF1-8690-DBC0A237900A}" presName="sibTrans" presStyleLbl="sibTrans2D1" presStyleIdx="0" presStyleCnt="2"/>
      <dgm:spPr/>
    </dgm:pt>
    <dgm:pt modelId="{AAB96F42-A85C-40EA-9110-8C0B93C595D0}" type="pres">
      <dgm:prSet presAssocID="{7199C46A-946E-4DF1-8690-DBC0A237900A}" presName="connTx" presStyleLbl="sibTrans2D1" presStyleIdx="0" presStyleCnt="2"/>
      <dgm:spPr/>
    </dgm:pt>
    <dgm:pt modelId="{3D2B5A31-123D-41A9-AAEC-1E3C704CFEB7}" type="pres">
      <dgm:prSet presAssocID="{CFD3D6C7-C9CF-43D8-A6E6-360A664EE128}" presName="composite" presStyleCnt="0"/>
      <dgm:spPr/>
    </dgm:pt>
    <dgm:pt modelId="{64F1E2FC-A734-46AF-8831-9EC80244477F}" type="pres">
      <dgm:prSet presAssocID="{CFD3D6C7-C9CF-43D8-A6E6-360A664EE128}" presName="parTx" presStyleLbl="node1" presStyleIdx="0" presStyleCnt="3">
        <dgm:presLayoutVars>
          <dgm:chMax val="0"/>
          <dgm:chPref val="0"/>
          <dgm:bulletEnabled val="1"/>
        </dgm:presLayoutVars>
      </dgm:prSet>
      <dgm:spPr/>
    </dgm:pt>
    <dgm:pt modelId="{63CD032F-BCE4-4B0F-8EF8-65AA64AFFDF9}" type="pres">
      <dgm:prSet presAssocID="{CFD3D6C7-C9CF-43D8-A6E6-360A664EE128}" presName="parSh" presStyleLbl="node1" presStyleIdx="1" presStyleCnt="3"/>
      <dgm:spPr/>
    </dgm:pt>
    <dgm:pt modelId="{12FD0DAD-8CB3-4F06-866D-B256901794BB}" type="pres">
      <dgm:prSet presAssocID="{CFD3D6C7-C9CF-43D8-A6E6-360A664EE128}" presName="desTx" presStyleLbl="fgAcc1" presStyleIdx="1" presStyleCnt="3">
        <dgm:presLayoutVars>
          <dgm:bulletEnabled val="1"/>
        </dgm:presLayoutVars>
      </dgm:prSet>
      <dgm:spPr/>
    </dgm:pt>
    <dgm:pt modelId="{A81B7E38-F2DE-4BF9-AAC4-F37082F6A801}" type="pres">
      <dgm:prSet presAssocID="{5CA01FC7-60A8-493D-A2DB-4F74D197ECB0}" presName="sibTrans" presStyleLbl="sibTrans2D1" presStyleIdx="1" presStyleCnt="2"/>
      <dgm:spPr/>
    </dgm:pt>
    <dgm:pt modelId="{F2BA2789-075E-4D49-840B-142E12B8E931}" type="pres">
      <dgm:prSet presAssocID="{5CA01FC7-60A8-493D-A2DB-4F74D197ECB0}" presName="connTx" presStyleLbl="sibTrans2D1" presStyleIdx="1" presStyleCnt="2"/>
      <dgm:spPr/>
    </dgm:pt>
    <dgm:pt modelId="{DD18EFFE-FCB9-452D-8088-D6B36F46283F}" type="pres">
      <dgm:prSet presAssocID="{9FCE37AA-4858-453C-B4A2-42E56EC44394}" presName="composite" presStyleCnt="0"/>
      <dgm:spPr/>
    </dgm:pt>
    <dgm:pt modelId="{309B33A9-D081-4725-9085-05D139026714}" type="pres">
      <dgm:prSet presAssocID="{9FCE37AA-4858-453C-B4A2-42E56EC44394}" presName="parTx" presStyleLbl="node1" presStyleIdx="1" presStyleCnt="3">
        <dgm:presLayoutVars>
          <dgm:chMax val="0"/>
          <dgm:chPref val="0"/>
          <dgm:bulletEnabled val="1"/>
        </dgm:presLayoutVars>
      </dgm:prSet>
      <dgm:spPr/>
    </dgm:pt>
    <dgm:pt modelId="{A69974E9-CE95-45DD-83FA-0E4C5D7CE1A8}" type="pres">
      <dgm:prSet presAssocID="{9FCE37AA-4858-453C-B4A2-42E56EC44394}" presName="parSh" presStyleLbl="node1" presStyleIdx="2" presStyleCnt="3"/>
      <dgm:spPr/>
    </dgm:pt>
    <dgm:pt modelId="{775F985A-74CA-4E27-80B6-9CDB32173867}" type="pres">
      <dgm:prSet presAssocID="{9FCE37AA-4858-453C-B4A2-42E56EC44394}" presName="desTx" presStyleLbl="fgAcc1" presStyleIdx="2" presStyleCnt="3">
        <dgm:presLayoutVars>
          <dgm:bulletEnabled val="1"/>
        </dgm:presLayoutVars>
      </dgm:prSet>
      <dgm:spPr/>
    </dgm:pt>
  </dgm:ptLst>
  <dgm:cxnLst>
    <dgm:cxn modelId="{D2FB1022-9944-4E2D-B598-825B974E8E80}" type="presOf" srcId="{2A95D6CD-3BD8-4A0A-8DFB-BFF26016E833}" destId="{430E7495-476A-4E78-BE2E-881F45623BC0}" srcOrd="0" destOrd="0" presId="urn:microsoft.com/office/officeart/2005/8/layout/process3"/>
    <dgm:cxn modelId="{61CF9E27-C689-48E4-9EA5-F5637744C253}" type="presOf" srcId="{94362F2A-BEB2-4FE7-8FCC-480B6362FE4A}" destId="{B09C758D-DD68-4317-9A3A-57780D2748C8}" srcOrd="0" destOrd="0" presId="urn:microsoft.com/office/officeart/2005/8/layout/process3"/>
    <dgm:cxn modelId="{8A955430-1E31-4DD8-ABB7-12D855427D32}" srcId="{8E1B1D8B-D8C5-45BA-AB21-BECC0581E27E}" destId="{2A95D6CD-3BD8-4A0A-8DFB-BFF26016E833}" srcOrd="0" destOrd="0" parTransId="{B2606B5D-452C-4724-A238-C13F45490D6F}" sibTransId="{7199C46A-946E-4DF1-8690-DBC0A237900A}"/>
    <dgm:cxn modelId="{B581EC36-08B6-4E0F-B31A-47C9FBD540F2}" srcId="{2A95D6CD-3BD8-4A0A-8DFB-BFF26016E833}" destId="{94362F2A-BEB2-4FE7-8FCC-480B6362FE4A}" srcOrd="0" destOrd="0" parTransId="{579D09CC-9231-4BE3-8DA6-4F192CD98415}" sibTransId="{96A65C0F-D084-4F9E-91DD-AF964620CCC9}"/>
    <dgm:cxn modelId="{90168A5B-CCBA-4541-85C1-E932FC6C09FA}" type="presOf" srcId="{CFD3D6C7-C9CF-43D8-A6E6-360A664EE128}" destId="{64F1E2FC-A734-46AF-8831-9EC80244477F}" srcOrd="0" destOrd="0" presId="urn:microsoft.com/office/officeart/2005/8/layout/process3"/>
    <dgm:cxn modelId="{B97EF75D-2357-470D-BFC2-AF5DE0F6319B}" srcId="{8E1B1D8B-D8C5-45BA-AB21-BECC0581E27E}" destId="{9FCE37AA-4858-453C-B4A2-42E56EC44394}" srcOrd="2" destOrd="0" parTransId="{6FD418C9-D67B-4041-8DEB-7509C1DB6E9E}" sibTransId="{D532F2DC-01F0-4A1A-8437-10A6554F315D}"/>
    <dgm:cxn modelId="{5EF94261-5110-4653-BAE9-B5B834CCBBBB}" srcId="{8E1B1D8B-D8C5-45BA-AB21-BECC0581E27E}" destId="{CFD3D6C7-C9CF-43D8-A6E6-360A664EE128}" srcOrd="1" destOrd="0" parTransId="{B65A6FD1-D911-4BF9-A2F1-DDCFA1B2B42F}" sibTransId="{5CA01FC7-60A8-493D-A2DB-4F74D197ECB0}"/>
    <dgm:cxn modelId="{7C86F164-C951-44ED-B643-501B4632AF8A}" type="presOf" srcId="{3F41AD17-2B21-4BE7-8A83-12A921D690D1}" destId="{B09C758D-DD68-4317-9A3A-57780D2748C8}" srcOrd="0" destOrd="3" presId="urn:microsoft.com/office/officeart/2005/8/layout/process3"/>
    <dgm:cxn modelId="{8937D576-E85C-4233-9AB7-94CB47634747}" type="presOf" srcId="{7199C46A-946E-4DF1-8690-DBC0A237900A}" destId="{AAB96F42-A85C-40EA-9110-8C0B93C595D0}" srcOrd="1" destOrd="0" presId="urn:microsoft.com/office/officeart/2005/8/layout/process3"/>
    <dgm:cxn modelId="{F115E482-64FF-413D-B4F3-645F0D5F3DF6}" type="presOf" srcId="{9FCE37AA-4858-453C-B4A2-42E56EC44394}" destId="{309B33A9-D081-4725-9085-05D139026714}" srcOrd="0" destOrd="0" presId="urn:microsoft.com/office/officeart/2005/8/layout/process3"/>
    <dgm:cxn modelId="{9EBD0E88-7E90-44B1-86B7-6D008D03BD2E}" type="presOf" srcId="{059A3617-7583-4E6C-8373-40C1C6429B12}" destId="{B09C758D-DD68-4317-9A3A-57780D2748C8}" srcOrd="0" destOrd="2" presId="urn:microsoft.com/office/officeart/2005/8/layout/process3"/>
    <dgm:cxn modelId="{805AB092-C1D9-4904-BA39-EDC84DC70DB5}" type="presOf" srcId="{BD0EE74A-ADA9-4AA1-8888-272549724500}" destId="{B09C758D-DD68-4317-9A3A-57780D2748C8}" srcOrd="0" destOrd="1" presId="urn:microsoft.com/office/officeart/2005/8/layout/process3"/>
    <dgm:cxn modelId="{DB23839C-16F7-4B26-9202-E90D013248DE}" type="presOf" srcId="{CFD3D6C7-C9CF-43D8-A6E6-360A664EE128}" destId="{63CD032F-BCE4-4B0F-8EF8-65AA64AFFDF9}" srcOrd="1" destOrd="0" presId="urn:microsoft.com/office/officeart/2005/8/layout/process3"/>
    <dgm:cxn modelId="{F9E5A0A5-785D-4DF6-93B4-DC500BBFED44}" type="presOf" srcId="{9FCE37AA-4858-453C-B4A2-42E56EC44394}" destId="{A69974E9-CE95-45DD-83FA-0E4C5D7CE1A8}" srcOrd="1" destOrd="0" presId="urn:microsoft.com/office/officeart/2005/8/layout/process3"/>
    <dgm:cxn modelId="{B5E9B2AB-7774-4DE4-A613-0DD39DDD49B2}" type="presOf" srcId="{7199C46A-946E-4DF1-8690-DBC0A237900A}" destId="{040257D7-6D28-4916-B3F4-EC614BC4E4E9}" srcOrd="0" destOrd="0" presId="urn:microsoft.com/office/officeart/2005/8/layout/process3"/>
    <dgm:cxn modelId="{FA8E9DAE-5BAF-4945-AC71-FF739DE1E4AF}" srcId="{2A95D6CD-3BD8-4A0A-8DFB-BFF26016E833}" destId="{BD0EE74A-ADA9-4AA1-8888-272549724500}" srcOrd="1" destOrd="0" parTransId="{59AA1C1E-9CEF-4D31-B79B-4A8FD2E65926}" sibTransId="{FD80016F-7F6E-43A2-A6B6-42649563FD5A}"/>
    <dgm:cxn modelId="{1061E0B7-12EE-493B-91CF-CF7B29D9E9D5}" srcId="{2A95D6CD-3BD8-4A0A-8DFB-BFF26016E833}" destId="{059A3617-7583-4E6C-8373-40C1C6429B12}" srcOrd="2" destOrd="0" parTransId="{24CA3D8B-ED82-466D-94E2-9F553D2BF101}" sibTransId="{BC751907-019F-42D6-8524-DD8BCF087335}"/>
    <dgm:cxn modelId="{198579BD-F7C6-465C-AAFC-4B4B30FE299D}" type="presOf" srcId="{5CA01FC7-60A8-493D-A2DB-4F74D197ECB0}" destId="{F2BA2789-075E-4D49-840B-142E12B8E931}" srcOrd="1" destOrd="0" presId="urn:microsoft.com/office/officeart/2005/8/layout/process3"/>
    <dgm:cxn modelId="{A70C08C0-B249-4917-B2B2-393ACE789E7C}" type="presOf" srcId="{5CA01FC7-60A8-493D-A2DB-4F74D197ECB0}" destId="{A81B7E38-F2DE-4BF9-AAC4-F37082F6A801}" srcOrd="0" destOrd="0" presId="urn:microsoft.com/office/officeart/2005/8/layout/process3"/>
    <dgm:cxn modelId="{D4A7A1C5-6101-4FF6-A09F-7FDB674F60FB}" srcId="{2A95D6CD-3BD8-4A0A-8DFB-BFF26016E833}" destId="{3F41AD17-2B21-4BE7-8A83-12A921D690D1}" srcOrd="3" destOrd="0" parTransId="{91DA6CE8-27F6-45EE-BB21-3D8423F94B9C}" sibTransId="{5F85633A-8D7D-4451-A527-36106E9A9011}"/>
    <dgm:cxn modelId="{DBEB9AD4-57DE-469F-B347-5A25F52AA768}" type="presOf" srcId="{8E1B1D8B-D8C5-45BA-AB21-BECC0581E27E}" destId="{D9FB5A89-34A1-49BC-BB58-5645FEED28AF}" srcOrd="0" destOrd="0" presId="urn:microsoft.com/office/officeart/2005/8/layout/process3"/>
    <dgm:cxn modelId="{9B679DEB-717E-4723-A2BF-6F6BF5E20007}" type="presOf" srcId="{2A95D6CD-3BD8-4A0A-8DFB-BFF26016E833}" destId="{9772512D-7E42-40A3-A4BD-FA148710579A}" srcOrd="1" destOrd="0" presId="urn:microsoft.com/office/officeart/2005/8/layout/process3"/>
    <dgm:cxn modelId="{746A7257-9E84-414F-B381-1EFF8FBBB3A2}" type="presParOf" srcId="{D9FB5A89-34A1-49BC-BB58-5645FEED28AF}" destId="{1A2324B0-0802-4DE6-91B6-A02A195D2E53}" srcOrd="0" destOrd="0" presId="urn:microsoft.com/office/officeart/2005/8/layout/process3"/>
    <dgm:cxn modelId="{A6FB74B7-74AA-45E1-8FD0-6F37280FDC47}" type="presParOf" srcId="{1A2324B0-0802-4DE6-91B6-A02A195D2E53}" destId="{430E7495-476A-4E78-BE2E-881F45623BC0}" srcOrd="0" destOrd="0" presId="urn:microsoft.com/office/officeart/2005/8/layout/process3"/>
    <dgm:cxn modelId="{E7004092-C73B-4E32-A263-BAA9BA4D48D5}" type="presParOf" srcId="{1A2324B0-0802-4DE6-91B6-A02A195D2E53}" destId="{9772512D-7E42-40A3-A4BD-FA148710579A}" srcOrd="1" destOrd="0" presId="urn:microsoft.com/office/officeart/2005/8/layout/process3"/>
    <dgm:cxn modelId="{98E00FA7-D225-4CE0-ADA8-9EF1C7487C7B}" type="presParOf" srcId="{1A2324B0-0802-4DE6-91B6-A02A195D2E53}" destId="{B09C758D-DD68-4317-9A3A-57780D2748C8}" srcOrd="2" destOrd="0" presId="urn:microsoft.com/office/officeart/2005/8/layout/process3"/>
    <dgm:cxn modelId="{580ADF0A-330B-45FD-ACBA-BCA2291F3D84}" type="presParOf" srcId="{D9FB5A89-34A1-49BC-BB58-5645FEED28AF}" destId="{040257D7-6D28-4916-B3F4-EC614BC4E4E9}" srcOrd="1" destOrd="0" presId="urn:microsoft.com/office/officeart/2005/8/layout/process3"/>
    <dgm:cxn modelId="{A7AA3F4B-2C4A-414E-9BB0-F328C536A5D4}" type="presParOf" srcId="{040257D7-6D28-4916-B3F4-EC614BC4E4E9}" destId="{AAB96F42-A85C-40EA-9110-8C0B93C595D0}" srcOrd="0" destOrd="0" presId="urn:microsoft.com/office/officeart/2005/8/layout/process3"/>
    <dgm:cxn modelId="{32036F57-FF92-4A7C-BF23-3B27E4E44E0C}" type="presParOf" srcId="{D9FB5A89-34A1-49BC-BB58-5645FEED28AF}" destId="{3D2B5A31-123D-41A9-AAEC-1E3C704CFEB7}" srcOrd="2" destOrd="0" presId="urn:microsoft.com/office/officeart/2005/8/layout/process3"/>
    <dgm:cxn modelId="{FB48DFD4-DF2E-41AB-9331-9FD3E52FAAE7}" type="presParOf" srcId="{3D2B5A31-123D-41A9-AAEC-1E3C704CFEB7}" destId="{64F1E2FC-A734-46AF-8831-9EC80244477F}" srcOrd="0" destOrd="0" presId="urn:microsoft.com/office/officeart/2005/8/layout/process3"/>
    <dgm:cxn modelId="{F59BEFFE-E097-4035-BB03-7E33C9224303}" type="presParOf" srcId="{3D2B5A31-123D-41A9-AAEC-1E3C704CFEB7}" destId="{63CD032F-BCE4-4B0F-8EF8-65AA64AFFDF9}" srcOrd="1" destOrd="0" presId="urn:microsoft.com/office/officeart/2005/8/layout/process3"/>
    <dgm:cxn modelId="{29B34165-8A6A-4CC1-8F49-138D560BC444}" type="presParOf" srcId="{3D2B5A31-123D-41A9-AAEC-1E3C704CFEB7}" destId="{12FD0DAD-8CB3-4F06-866D-B256901794BB}" srcOrd="2" destOrd="0" presId="urn:microsoft.com/office/officeart/2005/8/layout/process3"/>
    <dgm:cxn modelId="{185DC45C-3574-4B7F-976D-92A19A91D4E3}" type="presParOf" srcId="{D9FB5A89-34A1-49BC-BB58-5645FEED28AF}" destId="{A81B7E38-F2DE-4BF9-AAC4-F37082F6A801}" srcOrd="3" destOrd="0" presId="urn:microsoft.com/office/officeart/2005/8/layout/process3"/>
    <dgm:cxn modelId="{3B3BBC8F-C2B6-40A0-A78E-FA2234020E88}" type="presParOf" srcId="{A81B7E38-F2DE-4BF9-AAC4-F37082F6A801}" destId="{F2BA2789-075E-4D49-840B-142E12B8E931}" srcOrd="0" destOrd="0" presId="urn:microsoft.com/office/officeart/2005/8/layout/process3"/>
    <dgm:cxn modelId="{FA18E309-4200-4CFB-86D9-EDDF6B59B9A1}" type="presParOf" srcId="{D9FB5A89-34A1-49BC-BB58-5645FEED28AF}" destId="{DD18EFFE-FCB9-452D-8088-D6B36F46283F}" srcOrd="4" destOrd="0" presId="urn:microsoft.com/office/officeart/2005/8/layout/process3"/>
    <dgm:cxn modelId="{EDDF915C-147F-46C6-A7E7-D92E8A5BB3BA}" type="presParOf" srcId="{DD18EFFE-FCB9-452D-8088-D6B36F46283F}" destId="{309B33A9-D081-4725-9085-05D139026714}" srcOrd="0" destOrd="0" presId="urn:microsoft.com/office/officeart/2005/8/layout/process3"/>
    <dgm:cxn modelId="{621D6B0F-FB2F-4657-B1C8-B86396DE5F5A}" type="presParOf" srcId="{DD18EFFE-FCB9-452D-8088-D6B36F46283F}" destId="{A69974E9-CE95-45DD-83FA-0E4C5D7CE1A8}" srcOrd="1" destOrd="0" presId="urn:microsoft.com/office/officeart/2005/8/layout/process3"/>
    <dgm:cxn modelId="{C520ED8C-26FE-489F-8640-ACCAF8B6981E}" type="presParOf" srcId="{DD18EFFE-FCB9-452D-8088-D6B36F46283F}" destId="{775F985A-74CA-4E27-80B6-9CDB32173867}"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B1D8B-D8C5-45BA-AB21-BECC0581E27E}" type="doc">
      <dgm:prSet loTypeId="urn:microsoft.com/office/officeart/2005/8/layout/process3" loCatId="process" qsTypeId="urn:microsoft.com/office/officeart/2005/8/quickstyle/simple1" qsCatId="simple" csTypeId="urn:microsoft.com/office/officeart/2005/8/colors/accent1_2" csCatId="accent1" phldr="1"/>
      <dgm:spPr/>
    </dgm:pt>
    <dgm:pt modelId="{2A95D6CD-3BD8-4A0A-8DFB-BFF26016E833}">
      <dgm:prSet phldrT="[Texto]" custT="1"/>
      <dgm:spPr/>
      <dgm:t>
        <a:bodyPr/>
        <a:lstStyle/>
        <a:p>
          <a:r>
            <a:rPr lang="es-ES" sz="1800" dirty="0">
              <a:latin typeface="Gotham Light" pitchFamily="50" charset="0"/>
            </a:rPr>
            <a:t>Planificación</a:t>
          </a:r>
          <a:endParaRPr lang="es-CO" sz="1800" dirty="0">
            <a:latin typeface="Gotham Light" pitchFamily="50" charset="0"/>
          </a:endParaRPr>
        </a:p>
      </dgm:t>
    </dgm:pt>
    <dgm:pt modelId="{B2606B5D-452C-4724-A238-C13F45490D6F}" type="parTrans" cxnId="{8A955430-1E31-4DD8-ABB7-12D855427D32}">
      <dgm:prSet/>
      <dgm:spPr/>
      <dgm:t>
        <a:bodyPr/>
        <a:lstStyle/>
        <a:p>
          <a:endParaRPr lang="es-CO" sz="1600">
            <a:latin typeface="Gotham Light" pitchFamily="50" charset="0"/>
          </a:endParaRPr>
        </a:p>
      </dgm:t>
    </dgm:pt>
    <dgm:pt modelId="{7199C46A-946E-4DF1-8690-DBC0A237900A}" type="sibTrans" cxnId="{8A955430-1E31-4DD8-ABB7-12D855427D32}">
      <dgm:prSet custT="1"/>
      <dgm:spPr/>
      <dgm:t>
        <a:bodyPr/>
        <a:lstStyle/>
        <a:p>
          <a:endParaRPr lang="es-CO" sz="300" dirty="0">
            <a:latin typeface="Gotham Light" pitchFamily="50" charset="0"/>
          </a:endParaRPr>
        </a:p>
      </dgm:t>
    </dgm:pt>
    <dgm:pt modelId="{CFD3D6C7-C9CF-43D8-A6E6-360A664EE128}">
      <dgm:prSet phldrT="[Texto]" custT="1"/>
      <dgm:spPr/>
      <dgm:t>
        <a:bodyPr/>
        <a:lstStyle/>
        <a:p>
          <a:r>
            <a:rPr lang="es-ES" sz="1800" dirty="0">
              <a:latin typeface="Gotham Light" pitchFamily="50" charset="0"/>
            </a:rPr>
            <a:t>Preparación</a:t>
          </a:r>
          <a:endParaRPr lang="es-CO" sz="1800" dirty="0">
            <a:latin typeface="Gotham Light" pitchFamily="50" charset="0"/>
          </a:endParaRPr>
        </a:p>
      </dgm:t>
    </dgm:pt>
    <dgm:pt modelId="{B65A6FD1-D911-4BF9-A2F1-DDCFA1B2B42F}" type="parTrans" cxnId="{5EF94261-5110-4653-BAE9-B5B834CCBBBB}">
      <dgm:prSet/>
      <dgm:spPr/>
      <dgm:t>
        <a:bodyPr/>
        <a:lstStyle/>
        <a:p>
          <a:endParaRPr lang="es-CO" sz="1600">
            <a:latin typeface="Gotham Light" pitchFamily="50" charset="0"/>
          </a:endParaRPr>
        </a:p>
      </dgm:t>
    </dgm:pt>
    <dgm:pt modelId="{5CA01FC7-60A8-493D-A2DB-4F74D197ECB0}" type="sibTrans" cxnId="{5EF94261-5110-4653-BAE9-B5B834CCBBBB}">
      <dgm:prSet custT="1"/>
      <dgm:spPr/>
      <dgm:t>
        <a:bodyPr/>
        <a:lstStyle/>
        <a:p>
          <a:endParaRPr lang="es-CO" sz="300" dirty="0">
            <a:latin typeface="Gotham Light" pitchFamily="50" charset="0"/>
          </a:endParaRPr>
        </a:p>
      </dgm:t>
    </dgm:pt>
    <dgm:pt modelId="{9FCE37AA-4858-453C-B4A2-42E56EC44394}">
      <dgm:prSet phldrT="[Texto]" custT="1"/>
      <dgm:spPr/>
      <dgm:t>
        <a:bodyPr/>
        <a:lstStyle/>
        <a:p>
          <a:r>
            <a:rPr lang="es-ES" sz="1800" dirty="0">
              <a:latin typeface="Gotham Light" pitchFamily="50" charset="0"/>
            </a:rPr>
            <a:t>Presentación</a:t>
          </a:r>
          <a:endParaRPr lang="es-CO" sz="1800" dirty="0">
            <a:latin typeface="Gotham Light" pitchFamily="50" charset="0"/>
          </a:endParaRPr>
        </a:p>
      </dgm:t>
    </dgm:pt>
    <dgm:pt modelId="{6FD418C9-D67B-4041-8DEB-7509C1DB6E9E}" type="parTrans" cxnId="{B97EF75D-2357-470D-BFC2-AF5DE0F6319B}">
      <dgm:prSet/>
      <dgm:spPr/>
      <dgm:t>
        <a:bodyPr/>
        <a:lstStyle/>
        <a:p>
          <a:endParaRPr lang="es-CO" sz="1600">
            <a:latin typeface="Gotham Light" pitchFamily="50" charset="0"/>
          </a:endParaRPr>
        </a:p>
      </dgm:t>
    </dgm:pt>
    <dgm:pt modelId="{D532F2DC-01F0-4A1A-8437-10A6554F315D}" type="sibTrans" cxnId="{B97EF75D-2357-470D-BFC2-AF5DE0F6319B}">
      <dgm:prSet/>
      <dgm:spPr/>
      <dgm:t>
        <a:bodyPr/>
        <a:lstStyle/>
        <a:p>
          <a:endParaRPr lang="es-CO" sz="1600">
            <a:latin typeface="Gotham Light" pitchFamily="50" charset="0"/>
          </a:endParaRPr>
        </a:p>
      </dgm:t>
    </dgm:pt>
    <dgm:pt modelId="{E52F7C31-B01A-4171-8FAF-CEFBEE58457B}">
      <dgm:prSet custT="1"/>
      <dgm:spPr/>
      <dgm:t>
        <a:bodyPr/>
        <a:lstStyle/>
        <a:p>
          <a:r>
            <a:rPr lang="es-ES" sz="1800" dirty="0">
              <a:latin typeface="Gotham Light" pitchFamily="50" charset="0"/>
            </a:rPr>
            <a:t>Contenido</a:t>
          </a:r>
          <a:endParaRPr lang="es-CO" sz="1800" dirty="0">
            <a:latin typeface="Gotham Light" pitchFamily="50" charset="0"/>
          </a:endParaRPr>
        </a:p>
      </dgm:t>
    </dgm:pt>
    <dgm:pt modelId="{FD756D4A-41CD-4EC0-8FE7-E934717ECA46}" type="parTrans" cxnId="{88CAE608-EB91-4265-B02B-6A24F41C36F6}">
      <dgm:prSet/>
      <dgm:spPr/>
      <dgm:t>
        <a:bodyPr/>
        <a:lstStyle/>
        <a:p>
          <a:endParaRPr lang="es-CO" sz="1600">
            <a:latin typeface="Gotham Light" pitchFamily="50" charset="0"/>
          </a:endParaRPr>
        </a:p>
      </dgm:t>
    </dgm:pt>
    <dgm:pt modelId="{3FAC8E79-1FC6-48E3-9AE5-46182C9F676A}" type="sibTrans" cxnId="{88CAE608-EB91-4265-B02B-6A24F41C36F6}">
      <dgm:prSet/>
      <dgm:spPr/>
      <dgm:t>
        <a:bodyPr/>
        <a:lstStyle/>
        <a:p>
          <a:endParaRPr lang="es-CO" sz="1600">
            <a:latin typeface="Gotham Light" pitchFamily="50" charset="0"/>
          </a:endParaRPr>
        </a:p>
      </dgm:t>
    </dgm:pt>
    <dgm:pt modelId="{BF889E6C-8465-4FC1-B11D-31F0D957C974}">
      <dgm:prSet custT="1"/>
      <dgm:spPr/>
      <dgm:t>
        <a:bodyPr/>
        <a:lstStyle/>
        <a:p>
          <a:r>
            <a:rPr lang="es-ES" sz="1800" dirty="0">
              <a:latin typeface="Gotham Light" pitchFamily="50" charset="0"/>
            </a:rPr>
            <a:t>Ayudas visuales</a:t>
          </a:r>
          <a:endParaRPr lang="es-CO" sz="1800" dirty="0">
            <a:latin typeface="Gotham Light" pitchFamily="50" charset="0"/>
          </a:endParaRPr>
        </a:p>
      </dgm:t>
    </dgm:pt>
    <dgm:pt modelId="{9C742436-FBF3-4907-AD53-988E1A32F607}" type="parTrans" cxnId="{563376B7-0ABD-4F58-8AB6-8CA72531D2AE}">
      <dgm:prSet/>
      <dgm:spPr/>
      <dgm:t>
        <a:bodyPr/>
        <a:lstStyle/>
        <a:p>
          <a:endParaRPr lang="es-CO" sz="1600">
            <a:latin typeface="Gotham Light" pitchFamily="50" charset="0"/>
          </a:endParaRPr>
        </a:p>
      </dgm:t>
    </dgm:pt>
    <dgm:pt modelId="{21A532E9-A340-4667-B911-6E0B350D66AB}" type="sibTrans" cxnId="{563376B7-0ABD-4F58-8AB6-8CA72531D2AE}">
      <dgm:prSet/>
      <dgm:spPr/>
      <dgm:t>
        <a:bodyPr/>
        <a:lstStyle/>
        <a:p>
          <a:endParaRPr lang="es-CO" sz="1600">
            <a:latin typeface="Gotham Light" pitchFamily="50" charset="0"/>
          </a:endParaRPr>
        </a:p>
      </dgm:t>
    </dgm:pt>
    <dgm:pt modelId="{1FD8DAFB-8CDC-474B-A730-F414CC8B4864}">
      <dgm:prSet custT="1"/>
      <dgm:spPr/>
      <dgm:t>
        <a:bodyPr/>
        <a:lstStyle/>
        <a:p>
          <a:r>
            <a:rPr lang="es-ES" sz="1800" dirty="0">
              <a:latin typeface="Gotham Light" pitchFamily="50" charset="0"/>
            </a:rPr>
            <a:t>Retroalimentación</a:t>
          </a:r>
          <a:endParaRPr lang="es-CO" sz="1800" dirty="0">
            <a:latin typeface="Gotham Light" pitchFamily="50" charset="0"/>
          </a:endParaRPr>
        </a:p>
      </dgm:t>
    </dgm:pt>
    <dgm:pt modelId="{8E5E0F63-A4C8-44D8-B9BA-38B74931F7C9}" type="parTrans" cxnId="{F6846A0F-9243-4BB6-9E7D-99E1AB5FA898}">
      <dgm:prSet/>
      <dgm:spPr/>
      <dgm:t>
        <a:bodyPr/>
        <a:lstStyle/>
        <a:p>
          <a:endParaRPr lang="es-CO" sz="1600">
            <a:latin typeface="Gotham Light" pitchFamily="50" charset="0"/>
          </a:endParaRPr>
        </a:p>
      </dgm:t>
    </dgm:pt>
    <dgm:pt modelId="{4B363279-E30E-412B-A9C9-DA9DB0429D2D}" type="sibTrans" cxnId="{F6846A0F-9243-4BB6-9E7D-99E1AB5FA898}">
      <dgm:prSet/>
      <dgm:spPr/>
      <dgm:t>
        <a:bodyPr/>
        <a:lstStyle/>
        <a:p>
          <a:endParaRPr lang="es-CO" sz="1600">
            <a:latin typeface="Gotham Light" pitchFamily="50" charset="0"/>
          </a:endParaRPr>
        </a:p>
      </dgm:t>
    </dgm:pt>
    <dgm:pt modelId="{84A5C193-BEDF-4D93-8655-AAEB28ED087D}">
      <dgm:prSet custT="1"/>
      <dgm:spPr/>
      <dgm:t>
        <a:bodyPr/>
        <a:lstStyle/>
        <a:p>
          <a:r>
            <a:rPr lang="es-ES" sz="1800" dirty="0">
              <a:latin typeface="Gotham Light" pitchFamily="50" charset="0"/>
            </a:rPr>
            <a:t>Práctica</a:t>
          </a:r>
          <a:endParaRPr lang="es-CO" sz="1800" dirty="0">
            <a:latin typeface="Gotham Light" pitchFamily="50" charset="0"/>
          </a:endParaRPr>
        </a:p>
      </dgm:t>
    </dgm:pt>
    <dgm:pt modelId="{AAF9D5A6-6465-43F8-ABF2-CF2DBB4C0F98}" type="parTrans" cxnId="{C2B21DBB-9E14-4911-83AD-0497D1A7099B}">
      <dgm:prSet/>
      <dgm:spPr/>
      <dgm:t>
        <a:bodyPr/>
        <a:lstStyle/>
        <a:p>
          <a:endParaRPr lang="es-CO" sz="1600">
            <a:latin typeface="Gotham Light" pitchFamily="50" charset="0"/>
          </a:endParaRPr>
        </a:p>
      </dgm:t>
    </dgm:pt>
    <dgm:pt modelId="{37285B38-A474-4DE0-9762-EEA48A206814}" type="sibTrans" cxnId="{C2B21DBB-9E14-4911-83AD-0497D1A7099B}">
      <dgm:prSet/>
      <dgm:spPr/>
      <dgm:t>
        <a:bodyPr/>
        <a:lstStyle/>
        <a:p>
          <a:endParaRPr lang="es-CO" sz="1600">
            <a:latin typeface="Gotham Light" pitchFamily="50" charset="0"/>
          </a:endParaRPr>
        </a:p>
      </dgm:t>
    </dgm:pt>
    <dgm:pt modelId="{D9FB5A89-34A1-49BC-BB58-5645FEED28AF}" type="pres">
      <dgm:prSet presAssocID="{8E1B1D8B-D8C5-45BA-AB21-BECC0581E27E}" presName="linearFlow" presStyleCnt="0">
        <dgm:presLayoutVars>
          <dgm:dir/>
          <dgm:animLvl val="lvl"/>
          <dgm:resizeHandles val="exact"/>
        </dgm:presLayoutVars>
      </dgm:prSet>
      <dgm:spPr/>
    </dgm:pt>
    <dgm:pt modelId="{1A2324B0-0802-4DE6-91B6-A02A195D2E53}" type="pres">
      <dgm:prSet presAssocID="{2A95D6CD-3BD8-4A0A-8DFB-BFF26016E833}" presName="composite" presStyleCnt="0"/>
      <dgm:spPr/>
    </dgm:pt>
    <dgm:pt modelId="{430E7495-476A-4E78-BE2E-881F45623BC0}" type="pres">
      <dgm:prSet presAssocID="{2A95D6CD-3BD8-4A0A-8DFB-BFF26016E833}" presName="parTx" presStyleLbl="node1" presStyleIdx="0" presStyleCnt="3">
        <dgm:presLayoutVars>
          <dgm:chMax val="0"/>
          <dgm:chPref val="0"/>
          <dgm:bulletEnabled val="1"/>
        </dgm:presLayoutVars>
      </dgm:prSet>
      <dgm:spPr/>
    </dgm:pt>
    <dgm:pt modelId="{9772512D-7E42-40A3-A4BD-FA148710579A}" type="pres">
      <dgm:prSet presAssocID="{2A95D6CD-3BD8-4A0A-8DFB-BFF26016E833}" presName="parSh" presStyleLbl="node1" presStyleIdx="0" presStyleCnt="3"/>
      <dgm:spPr/>
    </dgm:pt>
    <dgm:pt modelId="{B09C758D-DD68-4317-9A3A-57780D2748C8}" type="pres">
      <dgm:prSet presAssocID="{2A95D6CD-3BD8-4A0A-8DFB-BFF26016E833}" presName="desTx" presStyleLbl="fgAcc1" presStyleIdx="0" presStyleCnt="3">
        <dgm:presLayoutVars>
          <dgm:bulletEnabled val="1"/>
        </dgm:presLayoutVars>
      </dgm:prSet>
      <dgm:spPr/>
    </dgm:pt>
    <dgm:pt modelId="{040257D7-6D28-4916-B3F4-EC614BC4E4E9}" type="pres">
      <dgm:prSet presAssocID="{7199C46A-946E-4DF1-8690-DBC0A237900A}" presName="sibTrans" presStyleLbl="sibTrans2D1" presStyleIdx="0" presStyleCnt="2"/>
      <dgm:spPr/>
    </dgm:pt>
    <dgm:pt modelId="{AAB96F42-A85C-40EA-9110-8C0B93C595D0}" type="pres">
      <dgm:prSet presAssocID="{7199C46A-946E-4DF1-8690-DBC0A237900A}" presName="connTx" presStyleLbl="sibTrans2D1" presStyleIdx="0" presStyleCnt="2"/>
      <dgm:spPr/>
    </dgm:pt>
    <dgm:pt modelId="{3D2B5A31-123D-41A9-AAEC-1E3C704CFEB7}" type="pres">
      <dgm:prSet presAssocID="{CFD3D6C7-C9CF-43D8-A6E6-360A664EE128}" presName="composite" presStyleCnt="0"/>
      <dgm:spPr/>
    </dgm:pt>
    <dgm:pt modelId="{64F1E2FC-A734-46AF-8831-9EC80244477F}" type="pres">
      <dgm:prSet presAssocID="{CFD3D6C7-C9CF-43D8-A6E6-360A664EE128}" presName="parTx" presStyleLbl="node1" presStyleIdx="0" presStyleCnt="3">
        <dgm:presLayoutVars>
          <dgm:chMax val="0"/>
          <dgm:chPref val="0"/>
          <dgm:bulletEnabled val="1"/>
        </dgm:presLayoutVars>
      </dgm:prSet>
      <dgm:spPr/>
    </dgm:pt>
    <dgm:pt modelId="{63CD032F-BCE4-4B0F-8EF8-65AA64AFFDF9}" type="pres">
      <dgm:prSet presAssocID="{CFD3D6C7-C9CF-43D8-A6E6-360A664EE128}" presName="parSh" presStyleLbl="node1" presStyleIdx="1" presStyleCnt="3"/>
      <dgm:spPr/>
    </dgm:pt>
    <dgm:pt modelId="{12FD0DAD-8CB3-4F06-866D-B256901794BB}" type="pres">
      <dgm:prSet presAssocID="{CFD3D6C7-C9CF-43D8-A6E6-360A664EE128}" presName="desTx" presStyleLbl="fgAcc1" presStyleIdx="1" presStyleCnt="3" custScaleX="153375">
        <dgm:presLayoutVars>
          <dgm:bulletEnabled val="1"/>
        </dgm:presLayoutVars>
      </dgm:prSet>
      <dgm:spPr/>
    </dgm:pt>
    <dgm:pt modelId="{A81B7E38-F2DE-4BF9-AAC4-F37082F6A801}" type="pres">
      <dgm:prSet presAssocID="{5CA01FC7-60A8-493D-A2DB-4F74D197ECB0}" presName="sibTrans" presStyleLbl="sibTrans2D1" presStyleIdx="1" presStyleCnt="2"/>
      <dgm:spPr/>
    </dgm:pt>
    <dgm:pt modelId="{F2BA2789-075E-4D49-840B-142E12B8E931}" type="pres">
      <dgm:prSet presAssocID="{5CA01FC7-60A8-493D-A2DB-4F74D197ECB0}" presName="connTx" presStyleLbl="sibTrans2D1" presStyleIdx="1" presStyleCnt="2"/>
      <dgm:spPr/>
    </dgm:pt>
    <dgm:pt modelId="{DD18EFFE-FCB9-452D-8088-D6B36F46283F}" type="pres">
      <dgm:prSet presAssocID="{9FCE37AA-4858-453C-B4A2-42E56EC44394}" presName="composite" presStyleCnt="0"/>
      <dgm:spPr/>
    </dgm:pt>
    <dgm:pt modelId="{309B33A9-D081-4725-9085-05D139026714}" type="pres">
      <dgm:prSet presAssocID="{9FCE37AA-4858-453C-B4A2-42E56EC44394}" presName="parTx" presStyleLbl="node1" presStyleIdx="1" presStyleCnt="3">
        <dgm:presLayoutVars>
          <dgm:chMax val="0"/>
          <dgm:chPref val="0"/>
          <dgm:bulletEnabled val="1"/>
        </dgm:presLayoutVars>
      </dgm:prSet>
      <dgm:spPr/>
    </dgm:pt>
    <dgm:pt modelId="{A69974E9-CE95-45DD-83FA-0E4C5D7CE1A8}" type="pres">
      <dgm:prSet presAssocID="{9FCE37AA-4858-453C-B4A2-42E56EC44394}" presName="parSh" presStyleLbl="node1" presStyleIdx="2" presStyleCnt="3"/>
      <dgm:spPr/>
    </dgm:pt>
    <dgm:pt modelId="{775F985A-74CA-4E27-80B6-9CDB32173867}" type="pres">
      <dgm:prSet presAssocID="{9FCE37AA-4858-453C-B4A2-42E56EC44394}" presName="desTx" presStyleLbl="fgAcc1" presStyleIdx="2" presStyleCnt="3">
        <dgm:presLayoutVars>
          <dgm:bulletEnabled val="1"/>
        </dgm:presLayoutVars>
      </dgm:prSet>
      <dgm:spPr/>
    </dgm:pt>
  </dgm:ptLst>
  <dgm:cxnLst>
    <dgm:cxn modelId="{88CAE608-EB91-4265-B02B-6A24F41C36F6}" srcId="{CFD3D6C7-C9CF-43D8-A6E6-360A664EE128}" destId="{E52F7C31-B01A-4171-8FAF-CEFBEE58457B}" srcOrd="0" destOrd="0" parTransId="{FD756D4A-41CD-4EC0-8FE7-E934717ECA46}" sibTransId="{3FAC8E79-1FC6-48E3-9AE5-46182C9F676A}"/>
    <dgm:cxn modelId="{F6846A0F-9243-4BB6-9E7D-99E1AB5FA898}" srcId="{CFD3D6C7-C9CF-43D8-A6E6-360A664EE128}" destId="{1FD8DAFB-8CDC-474B-A730-F414CC8B4864}" srcOrd="2" destOrd="0" parTransId="{8E5E0F63-A4C8-44D8-B9BA-38B74931F7C9}" sibTransId="{4B363279-E30E-412B-A9C9-DA9DB0429D2D}"/>
    <dgm:cxn modelId="{D2FB1022-9944-4E2D-B598-825B974E8E80}" type="presOf" srcId="{2A95D6CD-3BD8-4A0A-8DFB-BFF26016E833}" destId="{430E7495-476A-4E78-BE2E-881F45623BC0}" srcOrd="0" destOrd="0" presId="urn:microsoft.com/office/officeart/2005/8/layout/process3"/>
    <dgm:cxn modelId="{8A955430-1E31-4DD8-ABB7-12D855427D32}" srcId="{8E1B1D8B-D8C5-45BA-AB21-BECC0581E27E}" destId="{2A95D6CD-3BD8-4A0A-8DFB-BFF26016E833}" srcOrd="0" destOrd="0" parTransId="{B2606B5D-452C-4724-A238-C13F45490D6F}" sibTransId="{7199C46A-946E-4DF1-8690-DBC0A237900A}"/>
    <dgm:cxn modelId="{AD5B3C39-D6D7-489C-A1CD-5580065807D8}" type="presOf" srcId="{E52F7C31-B01A-4171-8FAF-CEFBEE58457B}" destId="{12FD0DAD-8CB3-4F06-866D-B256901794BB}" srcOrd="0" destOrd="0" presId="urn:microsoft.com/office/officeart/2005/8/layout/process3"/>
    <dgm:cxn modelId="{90168A5B-CCBA-4541-85C1-E932FC6C09FA}" type="presOf" srcId="{CFD3D6C7-C9CF-43D8-A6E6-360A664EE128}" destId="{64F1E2FC-A734-46AF-8831-9EC80244477F}" srcOrd="0" destOrd="0" presId="urn:microsoft.com/office/officeart/2005/8/layout/process3"/>
    <dgm:cxn modelId="{B97EF75D-2357-470D-BFC2-AF5DE0F6319B}" srcId="{8E1B1D8B-D8C5-45BA-AB21-BECC0581E27E}" destId="{9FCE37AA-4858-453C-B4A2-42E56EC44394}" srcOrd="2" destOrd="0" parTransId="{6FD418C9-D67B-4041-8DEB-7509C1DB6E9E}" sibTransId="{D532F2DC-01F0-4A1A-8437-10A6554F315D}"/>
    <dgm:cxn modelId="{5EF94261-5110-4653-BAE9-B5B834CCBBBB}" srcId="{8E1B1D8B-D8C5-45BA-AB21-BECC0581E27E}" destId="{CFD3D6C7-C9CF-43D8-A6E6-360A664EE128}" srcOrd="1" destOrd="0" parTransId="{B65A6FD1-D911-4BF9-A2F1-DDCFA1B2B42F}" sibTransId="{5CA01FC7-60A8-493D-A2DB-4F74D197ECB0}"/>
    <dgm:cxn modelId="{795E8571-6D82-4CD5-ABFB-564F935499D1}" type="presOf" srcId="{BF889E6C-8465-4FC1-B11D-31F0D957C974}" destId="{12FD0DAD-8CB3-4F06-866D-B256901794BB}" srcOrd="0" destOrd="1" presId="urn:microsoft.com/office/officeart/2005/8/layout/process3"/>
    <dgm:cxn modelId="{8937D576-E85C-4233-9AB7-94CB47634747}" type="presOf" srcId="{7199C46A-946E-4DF1-8690-DBC0A237900A}" destId="{AAB96F42-A85C-40EA-9110-8C0B93C595D0}" srcOrd="1" destOrd="0" presId="urn:microsoft.com/office/officeart/2005/8/layout/process3"/>
    <dgm:cxn modelId="{F115E482-64FF-413D-B4F3-645F0D5F3DF6}" type="presOf" srcId="{9FCE37AA-4858-453C-B4A2-42E56EC44394}" destId="{309B33A9-D081-4725-9085-05D139026714}" srcOrd="0" destOrd="0" presId="urn:microsoft.com/office/officeart/2005/8/layout/process3"/>
    <dgm:cxn modelId="{DB23839C-16F7-4B26-9202-E90D013248DE}" type="presOf" srcId="{CFD3D6C7-C9CF-43D8-A6E6-360A664EE128}" destId="{63CD032F-BCE4-4B0F-8EF8-65AA64AFFDF9}" srcOrd="1" destOrd="0" presId="urn:microsoft.com/office/officeart/2005/8/layout/process3"/>
    <dgm:cxn modelId="{F9E5A0A5-785D-4DF6-93B4-DC500BBFED44}" type="presOf" srcId="{9FCE37AA-4858-453C-B4A2-42E56EC44394}" destId="{A69974E9-CE95-45DD-83FA-0E4C5D7CE1A8}" srcOrd="1" destOrd="0" presId="urn:microsoft.com/office/officeart/2005/8/layout/process3"/>
    <dgm:cxn modelId="{B5E9B2AB-7774-4DE4-A613-0DD39DDD49B2}" type="presOf" srcId="{7199C46A-946E-4DF1-8690-DBC0A237900A}" destId="{040257D7-6D28-4916-B3F4-EC614BC4E4E9}" srcOrd="0" destOrd="0" presId="urn:microsoft.com/office/officeart/2005/8/layout/process3"/>
    <dgm:cxn modelId="{563376B7-0ABD-4F58-8AB6-8CA72531D2AE}" srcId="{CFD3D6C7-C9CF-43D8-A6E6-360A664EE128}" destId="{BF889E6C-8465-4FC1-B11D-31F0D957C974}" srcOrd="1" destOrd="0" parTransId="{9C742436-FBF3-4907-AD53-988E1A32F607}" sibTransId="{21A532E9-A340-4667-B911-6E0B350D66AB}"/>
    <dgm:cxn modelId="{C2B21DBB-9E14-4911-83AD-0497D1A7099B}" srcId="{CFD3D6C7-C9CF-43D8-A6E6-360A664EE128}" destId="{84A5C193-BEDF-4D93-8655-AAEB28ED087D}" srcOrd="3" destOrd="0" parTransId="{AAF9D5A6-6465-43F8-ABF2-CF2DBB4C0F98}" sibTransId="{37285B38-A474-4DE0-9762-EEA48A206814}"/>
    <dgm:cxn modelId="{198579BD-F7C6-465C-AAFC-4B4B30FE299D}" type="presOf" srcId="{5CA01FC7-60A8-493D-A2DB-4F74D197ECB0}" destId="{F2BA2789-075E-4D49-840B-142E12B8E931}" srcOrd="1" destOrd="0" presId="urn:microsoft.com/office/officeart/2005/8/layout/process3"/>
    <dgm:cxn modelId="{A70C08C0-B249-4917-B2B2-393ACE789E7C}" type="presOf" srcId="{5CA01FC7-60A8-493D-A2DB-4F74D197ECB0}" destId="{A81B7E38-F2DE-4BF9-AAC4-F37082F6A801}" srcOrd="0" destOrd="0" presId="urn:microsoft.com/office/officeart/2005/8/layout/process3"/>
    <dgm:cxn modelId="{4031DBCD-2DA0-41AF-B36C-38C54CA0167D}" type="presOf" srcId="{84A5C193-BEDF-4D93-8655-AAEB28ED087D}" destId="{12FD0DAD-8CB3-4F06-866D-B256901794BB}" srcOrd="0" destOrd="3" presId="urn:microsoft.com/office/officeart/2005/8/layout/process3"/>
    <dgm:cxn modelId="{DBEB9AD4-57DE-469F-B347-5A25F52AA768}" type="presOf" srcId="{8E1B1D8B-D8C5-45BA-AB21-BECC0581E27E}" destId="{D9FB5A89-34A1-49BC-BB58-5645FEED28AF}" srcOrd="0" destOrd="0" presId="urn:microsoft.com/office/officeart/2005/8/layout/process3"/>
    <dgm:cxn modelId="{D377B4E6-2D94-4BF1-ABCF-81099D4A7036}" type="presOf" srcId="{1FD8DAFB-8CDC-474B-A730-F414CC8B4864}" destId="{12FD0DAD-8CB3-4F06-866D-B256901794BB}" srcOrd="0" destOrd="2" presId="urn:microsoft.com/office/officeart/2005/8/layout/process3"/>
    <dgm:cxn modelId="{9B679DEB-717E-4723-A2BF-6F6BF5E20007}" type="presOf" srcId="{2A95D6CD-3BD8-4A0A-8DFB-BFF26016E833}" destId="{9772512D-7E42-40A3-A4BD-FA148710579A}" srcOrd="1" destOrd="0" presId="urn:microsoft.com/office/officeart/2005/8/layout/process3"/>
    <dgm:cxn modelId="{746A7257-9E84-414F-B381-1EFF8FBBB3A2}" type="presParOf" srcId="{D9FB5A89-34A1-49BC-BB58-5645FEED28AF}" destId="{1A2324B0-0802-4DE6-91B6-A02A195D2E53}" srcOrd="0" destOrd="0" presId="urn:microsoft.com/office/officeart/2005/8/layout/process3"/>
    <dgm:cxn modelId="{A6FB74B7-74AA-45E1-8FD0-6F37280FDC47}" type="presParOf" srcId="{1A2324B0-0802-4DE6-91B6-A02A195D2E53}" destId="{430E7495-476A-4E78-BE2E-881F45623BC0}" srcOrd="0" destOrd="0" presId="urn:microsoft.com/office/officeart/2005/8/layout/process3"/>
    <dgm:cxn modelId="{E7004092-C73B-4E32-A263-BAA9BA4D48D5}" type="presParOf" srcId="{1A2324B0-0802-4DE6-91B6-A02A195D2E53}" destId="{9772512D-7E42-40A3-A4BD-FA148710579A}" srcOrd="1" destOrd="0" presId="urn:microsoft.com/office/officeart/2005/8/layout/process3"/>
    <dgm:cxn modelId="{98E00FA7-D225-4CE0-ADA8-9EF1C7487C7B}" type="presParOf" srcId="{1A2324B0-0802-4DE6-91B6-A02A195D2E53}" destId="{B09C758D-DD68-4317-9A3A-57780D2748C8}" srcOrd="2" destOrd="0" presId="urn:microsoft.com/office/officeart/2005/8/layout/process3"/>
    <dgm:cxn modelId="{580ADF0A-330B-45FD-ACBA-BCA2291F3D84}" type="presParOf" srcId="{D9FB5A89-34A1-49BC-BB58-5645FEED28AF}" destId="{040257D7-6D28-4916-B3F4-EC614BC4E4E9}" srcOrd="1" destOrd="0" presId="urn:microsoft.com/office/officeart/2005/8/layout/process3"/>
    <dgm:cxn modelId="{A7AA3F4B-2C4A-414E-9BB0-F328C536A5D4}" type="presParOf" srcId="{040257D7-6D28-4916-B3F4-EC614BC4E4E9}" destId="{AAB96F42-A85C-40EA-9110-8C0B93C595D0}" srcOrd="0" destOrd="0" presId="urn:microsoft.com/office/officeart/2005/8/layout/process3"/>
    <dgm:cxn modelId="{32036F57-FF92-4A7C-BF23-3B27E4E44E0C}" type="presParOf" srcId="{D9FB5A89-34A1-49BC-BB58-5645FEED28AF}" destId="{3D2B5A31-123D-41A9-AAEC-1E3C704CFEB7}" srcOrd="2" destOrd="0" presId="urn:microsoft.com/office/officeart/2005/8/layout/process3"/>
    <dgm:cxn modelId="{FB48DFD4-DF2E-41AB-9331-9FD3E52FAAE7}" type="presParOf" srcId="{3D2B5A31-123D-41A9-AAEC-1E3C704CFEB7}" destId="{64F1E2FC-A734-46AF-8831-9EC80244477F}" srcOrd="0" destOrd="0" presId="urn:microsoft.com/office/officeart/2005/8/layout/process3"/>
    <dgm:cxn modelId="{F59BEFFE-E097-4035-BB03-7E33C9224303}" type="presParOf" srcId="{3D2B5A31-123D-41A9-AAEC-1E3C704CFEB7}" destId="{63CD032F-BCE4-4B0F-8EF8-65AA64AFFDF9}" srcOrd="1" destOrd="0" presId="urn:microsoft.com/office/officeart/2005/8/layout/process3"/>
    <dgm:cxn modelId="{29B34165-8A6A-4CC1-8F49-138D560BC444}" type="presParOf" srcId="{3D2B5A31-123D-41A9-AAEC-1E3C704CFEB7}" destId="{12FD0DAD-8CB3-4F06-866D-B256901794BB}" srcOrd="2" destOrd="0" presId="urn:microsoft.com/office/officeart/2005/8/layout/process3"/>
    <dgm:cxn modelId="{185DC45C-3574-4B7F-976D-92A19A91D4E3}" type="presParOf" srcId="{D9FB5A89-34A1-49BC-BB58-5645FEED28AF}" destId="{A81B7E38-F2DE-4BF9-AAC4-F37082F6A801}" srcOrd="3" destOrd="0" presId="urn:microsoft.com/office/officeart/2005/8/layout/process3"/>
    <dgm:cxn modelId="{3B3BBC8F-C2B6-40A0-A78E-FA2234020E88}" type="presParOf" srcId="{A81B7E38-F2DE-4BF9-AAC4-F37082F6A801}" destId="{F2BA2789-075E-4D49-840B-142E12B8E931}" srcOrd="0" destOrd="0" presId="urn:microsoft.com/office/officeart/2005/8/layout/process3"/>
    <dgm:cxn modelId="{FA18E309-4200-4CFB-86D9-EDDF6B59B9A1}" type="presParOf" srcId="{D9FB5A89-34A1-49BC-BB58-5645FEED28AF}" destId="{DD18EFFE-FCB9-452D-8088-D6B36F46283F}" srcOrd="4" destOrd="0" presId="urn:microsoft.com/office/officeart/2005/8/layout/process3"/>
    <dgm:cxn modelId="{EDDF915C-147F-46C6-A7E7-D92E8A5BB3BA}" type="presParOf" srcId="{DD18EFFE-FCB9-452D-8088-D6B36F46283F}" destId="{309B33A9-D081-4725-9085-05D139026714}" srcOrd="0" destOrd="0" presId="urn:microsoft.com/office/officeart/2005/8/layout/process3"/>
    <dgm:cxn modelId="{621D6B0F-FB2F-4657-B1C8-B86396DE5F5A}" type="presParOf" srcId="{DD18EFFE-FCB9-452D-8088-D6B36F46283F}" destId="{A69974E9-CE95-45DD-83FA-0E4C5D7CE1A8}" srcOrd="1" destOrd="0" presId="urn:microsoft.com/office/officeart/2005/8/layout/process3"/>
    <dgm:cxn modelId="{C520ED8C-26FE-489F-8640-ACCAF8B6981E}" type="presParOf" srcId="{DD18EFFE-FCB9-452D-8088-D6B36F46283F}" destId="{775F985A-74CA-4E27-80B6-9CDB32173867}"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B1D8B-D8C5-45BA-AB21-BECC0581E27E}" type="doc">
      <dgm:prSet loTypeId="urn:microsoft.com/office/officeart/2005/8/layout/process3" loCatId="process" qsTypeId="urn:microsoft.com/office/officeart/2005/8/quickstyle/simple1" qsCatId="simple" csTypeId="urn:microsoft.com/office/officeart/2005/8/colors/accent1_2" csCatId="accent1" phldr="1"/>
      <dgm:spPr/>
    </dgm:pt>
    <dgm:pt modelId="{2A95D6CD-3BD8-4A0A-8DFB-BFF26016E833}">
      <dgm:prSet phldrT="[Texto]"/>
      <dgm:spPr/>
      <dgm:t>
        <a:bodyPr/>
        <a:lstStyle/>
        <a:p>
          <a:r>
            <a:rPr lang="es-ES" dirty="0">
              <a:latin typeface="Gotham Light" pitchFamily="50" charset="0"/>
            </a:rPr>
            <a:t>Planificación</a:t>
          </a:r>
          <a:endParaRPr lang="es-CO" dirty="0">
            <a:latin typeface="Gotham Light" pitchFamily="50" charset="0"/>
          </a:endParaRPr>
        </a:p>
      </dgm:t>
    </dgm:pt>
    <dgm:pt modelId="{B2606B5D-452C-4724-A238-C13F45490D6F}" type="parTrans" cxnId="{8A955430-1E31-4DD8-ABB7-12D855427D32}">
      <dgm:prSet/>
      <dgm:spPr/>
      <dgm:t>
        <a:bodyPr/>
        <a:lstStyle/>
        <a:p>
          <a:endParaRPr lang="es-CO">
            <a:latin typeface="Gotham Light" pitchFamily="50" charset="0"/>
          </a:endParaRPr>
        </a:p>
      </dgm:t>
    </dgm:pt>
    <dgm:pt modelId="{7199C46A-946E-4DF1-8690-DBC0A237900A}" type="sibTrans" cxnId="{8A955430-1E31-4DD8-ABB7-12D855427D32}">
      <dgm:prSet/>
      <dgm:spPr/>
      <dgm:t>
        <a:bodyPr/>
        <a:lstStyle/>
        <a:p>
          <a:endParaRPr lang="es-CO" dirty="0">
            <a:latin typeface="Gotham Light" pitchFamily="50" charset="0"/>
          </a:endParaRPr>
        </a:p>
      </dgm:t>
    </dgm:pt>
    <dgm:pt modelId="{CFD3D6C7-C9CF-43D8-A6E6-360A664EE128}">
      <dgm:prSet phldrT="[Texto]"/>
      <dgm:spPr/>
      <dgm:t>
        <a:bodyPr/>
        <a:lstStyle/>
        <a:p>
          <a:r>
            <a:rPr lang="es-ES" dirty="0">
              <a:latin typeface="Gotham Light" pitchFamily="50" charset="0"/>
            </a:rPr>
            <a:t>Preparación</a:t>
          </a:r>
          <a:endParaRPr lang="es-CO" dirty="0">
            <a:latin typeface="Gotham Light" pitchFamily="50" charset="0"/>
          </a:endParaRPr>
        </a:p>
      </dgm:t>
    </dgm:pt>
    <dgm:pt modelId="{B65A6FD1-D911-4BF9-A2F1-DDCFA1B2B42F}" type="parTrans" cxnId="{5EF94261-5110-4653-BAE9-B5B834CCBBBB}">
      <dgm:prSet/>
      <dgm:spPr/>
      <dgm:t>
        <a:bodyPr/>
        <a:lstStyle/>
        <a:p>
          <a:endParaRPr lang="es-CO">
            <a:latin typeface="Gotham Light" pitchFamily="50" charset="0"/>
          </a:endParaRPr>
        </a:p>
      </dgm:t>
    </dgm:pt>
    <dgm:pt modelId="{5CA01FC7-60A8-493D-A2DB-4F74D197ECB0}" type="sibTrans" cxnId="{5EF94261-5110-4653-BAE9-B5B834CCBBBB}">
      <dgm:prSet/>
      <dgm:spPr/>
      <dgm:t>
        <a:bodyPr/>
        <a:lstStyle/>
        <a:p>
          <a:endParaRPr lang="es-CO" dirty="0">
            <a:latin typeface="Gotham Light" pitchFamily="50" charset="0"/>
          </a:endParaRPr>
        </a:p>
      </dgm:t>
    </dgm:pt>
    <dgm:pt modelId="{9FCE37AA-4858-453C-B4A2-42E56EC44394}">
      <dgm:prSet phldrT="[Texto]"/>
      <dgm:spPr/>
      <dgm:t>
        <a:bodyPr/>
        <a:lstStyle/>
        <a:p>
          <a:r>
            <a:rPr lang="es-ES" dirty="0">
              <a:latin typeface="Gotham Light" pitchFamily="50" charset="0"/>
            </a:rPr>
            <a:t>Presentación</a:t>
          </a:r>
          <a:endParaRPr lang="es-CO" dirty="0">
            <a:latin typeface="Gotham Light" pitchFamily="50" charset="0"/>
          </a:endParaRPr>
        </a:p>
      </dgm:t>
    </dgm:pt>
    <dgm:pt modelId="{6FD418C9-D67B-4041-8DEB-7509C1DB6E9E}" type="parTrans" cxnId="{B97EF75D-2357-470D-BFC2-AF5DE0F6319B}">
      <dgm:prSet/>
      <dgm:spPr/>
      <dgm:t>
        <a:bodyPr/>
        <a:lstStyle/>
        <a:p>
          <a:endParaRPr lang="es-CO">
            <a:latin typeface="Gotham Light" pitchFamily="50" charset="0"/>
          </a:endParaRPr>
        </a:p>
      </dgm:t>
    </dgm:pt>
    <dgm:pt modelId="{D532F2DC-01F0-4A1A-8437-10A6554F315D}" type="sibTrans" cxnId="{B97EF75D-2357-470D-BFC2-AF5DE0F6319B}">
      <dgm:prSet/>
      <dgm:spPr/>
      <dgm:t>
        <a:bodyPr/>
        <a:lstStyle/>
        <a:p>
          <a:endParaRPr lang="es-CO">
            <a:latin typeface="Gotham Light" pitchFamily="50" charset="0"/>
          </a:endParaRPr>
        </a:p>
      </dgm:t>
    </dgm:pt>
    <dgm:pt modelId="{E2F5083F-B82A-40F4-9CF7-93F83893E4E6}">
      <dgm:prSet/>
      <dgm:spPr/>
      <dgm:t>
        <a:bodyPr/>
        <a:lstStyle/>
        <a:p>
          <a:r>
            <a:rPr lang="es-ES" dirty="0">
              <a:latin typeface="Gotham Light" pitchFamily="50" charset="0"/>
            </a:rPr>
            <a:t>Respirar</a:t>
          </a:r>
          <a:endParaRPr lang="es-CO" dirty="0">
            <a:latin typeface="Gotham Light" pitchFamily="50" charset="0"/>
          </a:endParaRPr>
        </a:p>
      </dgm:t>
    </dgm:pt>
    <dgm:pt modelId="{7C33724D-38D9-45C9-BDCF-4657FAF2370D}" type="parTrans" cxnId="{B0382AD7-3D18-42B5-BEA6-5344B66E806F}">
      <dgm:prSet/>
      <dgm:spPr/>
      <dgm:t>
        <a:bodyPr/>
        <a:lstStyle/>
        <a:p>
          <a:endParaRPr lang="es-CO">
            <a:latin typeface="Gotham Light" pitchFamily="50" charset="0"/>
          </a:endParaRPr>
        </a:p>
      </dgm:t>
    </dgm:pt>
    <dgm:pt modelId="{091FC17A-E4F0-41B8-8A33-C075106D5657}" type="sibTrans" cxnId="{B0382AD7-3D18-42B5-BEA6-5344B66E806F}">
      <dgm:prSet/>
      <dgm:spPr/>
      <dgm:t>
        <a:bodyPr/>
        <a:lstStyle/>
        <a:p>
          <a:endParaRPr lang="es-CO">
            <a:latin typeface="Gotham Light" pitchFamily="50" charset="0"/>
          </a:endParaRPr>
        </a:p>
      </dgm:t>
    </dgm:pt>
    <dgm:pt modelId="{99FE4601-6318-4F99-9198-BFC1BBEAD3BC}">
      <dgm:prSet/>
      <dgm:spPr/>
      <dgm:t>
        <a:bodyPr/>
        <a:lstStyle/>
        <a:p>
          <a:r>
            <a:rPr lang="es-ES" dirty="0">
              <a:latin typeface="Gotham Light" pitchFamily="50" charset="0"/>
            </a:rPr>
            <a:t>Exponer</a:t>
          </a:r>
          <a:endParaRPr lang="es-CO" dirty="0">
            <a:latin typeface="Gotham Light" pitchFamily="50" charset="0"/>
          </a:endParaRPr>
        </a:p>
      </dgm:t>
    </dgm:pt>
    <dgm:pt modelId="{275FAFB0-38D8-4DFE-9188-589E1AB43075}" type="parTrans" cxnId="{E67682EA-AED9-42EB-A5F8-52931101EB74}">
      <dgm:prSet/>
      <dgm:spPr/>
      <dgm:t>
        <a:bodyPr/>
        <a:lstStyle/>
        <a:p>
          <a:endParaRPr lang="es-CO">
            <a:latin typeface="Gotham Light" pitchFamily="50" charset="0"/>
          </a:endParaRPr>
        </a:p>
      </dgm:t>
    </dgm:pt>
    <dgm:pt modelId="{FA13D41B-C0A4-4D69-9F1B-BF87F3A442CA}" type="sibTrans" cxnId="{E67682EA-AED9-42EB-A5F8-52931101EB74}">
      <dgm:prSet/>
      <dgm:spPr/>
      <dgm:t>
        <a:bodyPr/>
        <a:lstStyle/>
        <a:p>
          <a:endParaRPr lang="es-CO">
            <a:latin typeface="Gotham Light" pitchFamily="50" charset="0"/>
          </a:endParaRPr>
        </a:p>
      </dgm:t>
    </dgm:pt>
    <dgm:pt modelId="{D7572594-689D-42AF-82D9-DE344AD19AF8}">
      <dgm:prSet/>
      <dgm:spPr/>
      <dgm:t>
        <a:bodyPr/>
        <a:lstStyle/>
        <a:p>
          <a:r>
            <a:rPr lang="es-ES" dirty="0">
              <a:latin typeface="Gotham Light" pitchFamily="50" charset="0"/>
            </a:rPr>
            <a:t>Preguntas</a:t>
          </a:r>
          <a:endParaRPr lang="es-CO" dirty="0">
            <a:latin typeface="Gotham Light" pitchFamily="50" charset="0"/>
          </a:endParaRPr>
        </a:p>
      </dgm:t>
    </dgm:pt>
    <dgm:pt modelId="{D28CC087-5698-446C-9FAF-577EB72441ED}" type="parTrans" cxnId="{76B41F35-2610-4299-BCC8-404031D82E71}">
      <dgm:prSet/>
      <dgm:spPr/>
      <dgm:t>
        <a:bodyPr/>
        <a:lstStyle/>
        <a:p>
          <a:endParaRPr lang="es-CO">
            <a:latin typeface="Gotham Light" pitchFamily="50" charset="0"/>
          </a:endParaRPr>
        </a:p>
      </dgm:t>
    </dgm:pt>
    <dgm:pt modelId="{4F780CAB-7C0B-43CD-971F-A07F915C19A0}" type="sibTrans" cxnId="{76B41F35-2610-4299-BCC8-404031D82E71}">
      <dgm:prSet/>
      <dgm:spPr/>
      <dgm:t>
        <a:bodyPr/>
        <a:lstStyle/>
        <a:p>
          <a:endParaRPr lang="es-CO">
            <a:latin typeface="Gotham Light" pitchFamily="50" charset="0"/>
          </a:endParaRPr>
        </a:p>
      </dgm:t>
    </dgm:pt>
    <dgm:pt modelId="{B99BA19C-F1B3-48A9-9B45-D93F0F01E0D6}">
      <dgm:prSet/>
      <dgm:spPr/>
      <dgm:t>
        <a:bodyPr/>
        <a:lstStyle/>
        <a:p>
          <a:r>
            <a:rPr lang="es-ES" dirty="0">
              <a:latin typeface="Gotham Light" pitchFamily="50" charset="0"/>
            </a:rPr>
            <a:t>Notas</a:t>
          </a:r>
          <a:endParaRPr lang="es-CO" dirty="0">
            <a:latin typeface="Gotham Light" pitchFamily="50" charset="0"/>
          </a:endParaRPr>
        </a:p>
      </dgm:t>
    </dgm:pt>
    <dgm:pt modelId="{C31D7166-3A26-4834-A1AF-F7ECD40115DA}" type="parTrans" cxnId="{7687764F-21ED-4E07-B681-66609D77B44B}">
      <dgm:prSet/>
      <dgm:spPr/>
      <dgm:t>
        <a:bodyPr/>
        <a:lstStyle/>
        <a:p>
          <a:endParaRPr lang="es-CO">
            <a:latin typeface="Gotham Light" pitchFamily="50" charset="0"/>
          </a:endParaRPr>
        </a:p>
      </dgm:t>
    </dgm:pt>
    <dgm:pt modelId="{4DE02B4A-B988-4067-8CD5-13901C36AC53}" type="sibTrans" cxnId="{7687764F-21ED-4E07-B681-66609D77B44B}">
      <dgm:prSet/>
      <dgm:spPr/>
      <dgm:t>
        <a:bodyPr/>
        <a:lstStyle/>
        <a:p>
          <a:endParaRPr lang="es-CO">
            <a:latin typeface="Gotham Light" pitchFamily="50" charset="0"/>
          </a:endParaRPr>
        </a:p>
      </dgm:t>
    </dgm:pt>
    <dgm:pt modelId="{D9FB5A89-34A1-49BC-BB58-5645FEED28AF}" type="pres">
      <dgm:prSet presAssocID="{8E1B1D8B-D8C5-45BA-AB21-BECC0581E27E}" presName="linearFlow" presStyleCnt="0">
        <dgm:presLayoutVars>
          <dgm:dir/>
          <dgm:animLvl val="lvl"/>
          <dgm:resizeHandles val="exact"/>
        </dgm:presLayoutVars>
      </dgm:prSet>
      <dgm:spPr/>
    </dgm:pt>
    <dgm:pt modelId="{1A2324B0-0802-4DE6-91B6-A02A195D2E53}" type="pres">
      <dgm:prSet presAssocID="{2A95D6CD-3BD8-4A0A-8DFB-BFF26016E833}" presName="composite" presStyleCnt="0"/>
      <dgm:spPr/>
    </dgm:pt>
    <dgm:pt modelId="{430E7495-476A-4E78-BE2E-881F45623BC0}" type="pres">
      <dgm:prSet presAssocID="{2A95D6CD-3BD8-4A0A-8DFB-BFF26016E833}" presName="parTx" presStyleLbl="node1" presStyleIdx="0" presStyleCnt="3">
        <dgm:presLayoutVars>
          <dgm:chMax val="0"/>
          <dgm:chPref val="0"/>
          <dgm:bulletEnabled val="1"/>
        </dgm:presLayoutVars>
      </dgm:prSet>
      <dgm:spPr/>
    </dgm:pt>
    <dgm:pt modelId="{9772512D-7E42-40A3-A4BD-FA148710579A}" type="pres">
      <dgm:prSet presAssocID="{2A95D6CD-3BD8-4A0A-8DFB-BFF26016E833}" presName="parSh" presStyleLbl="node1" presStyleIdx="0" presStyleCnt="3"/>
      <dgm:spPr/>
    </dgm:pt>
    <dgm:pt modelId="{B09C758D-DD68-4317-9A3A-57780D2748C8}" type="pres">
      <dgm:prSet presAssocID="{2A95D6CD-3BD8-4A0A-8DFB-BFF26016E833}" presName="desTx" presStyleLbl="fgAcc1" presStyleIdx="0" presStyleCnt="3">
        <dgm:presLayoutVars>
          <dgm:bulletEnabled val="1"/>
        </dgm:presLayoutVars>
      </dgm:prSet>
      <dgm:spPr/>
    </dgm:pt>
    <dgm:pt modelId="{040257D7-6D28-4916-B3F4-EC614BC4E4E9}" type="pres">
      <dgm:prSet presAssocID="{7199C46A-946E-4DF1-8690-DBC0A237900A}" presName="sibTrans" presStyleLbl="sibTrans2D1" presStyleIdx="0" presStyleCnt="2"/>
      <dgm:spPr/>
    </dgm:pt>
    <dgm:pt modelId="{AAB96F42-A85C-40EA-9110-8C0B93C595D0}" type="pres">
      <dgm:prSet presAssocID="{7199C46A-946E-4DF1-8690-DBC0A237900A}" presName="connTx" presStyleLbl="sibTrans2D1" presStyleIdx="0" presStyleCnt="2"/>
      <dgm:spPr/>
    </dgm:pt>
    <dgm:pt modelId="{3D2B5A31-123D-41A9-AAEC-1E3C704CFEB7}" type="pres">
      <dgm:prSet presAssocID="{CFD3D6C7-C9CF-43D8-A6E6-360A664EE128}" presName="composite" presStyleCnt="0"/>
      <dgm:spPr/>
    </dgm:pt>
    <dgm:pt modelId="{64F1E2FC-A734-46AF-8831-9EC80244477F}" type="pres">
      <dgm:prSet presAssocID="{CFD3D6C7-C9CF-43D8-A6E6-360A664EE128}" presName="parTx" presStyleLbl="node1" presStyleIdx="0" presStyleCnt="3">
        <dgm:presLayoutVars>
          <dgm:chMax val="0"/>
          <dgm:chPref val="0"/>
          <dgm:bulletEnabled val="1"/>
        </dgm:presLayoutVars>
      </dgm:prSet>
      <dgm:spPr/>
    </dgm:pt>
    <dgm:pt modelId="{63CD032F-BCE4-4B0F-8EF8-65AA64AFFDF9}" type="pres">
      <dgm:prSet presAssocID="{CFD3D6C7-C9CF-43D8-A6E6-360A664EE128}" presName="parSh" presStyleLbl="node1" presStyleIdx="1" presStyleCnt="3"/>
      <dgm:spPr/>
    </dgm:pt>
    <dgm:pt modelId="{12FD0DAD-8CB3-4F06-866D-B256901794BB}" type="pres">
      <dgm:prSet presAssocID="{CFD3D6C7-C9CF-43D8-A6E6-360A664EE128}" presName="desTx" presStyleLbl="fgAcc1" presStyleIdx="1" presStyleCnt="3">
        <dgm:presLayoutVars>
          <dgm:bulletEnabled val="1"/>
        </dgm:presLayoutVars>
      </dgm:prSet>
      <dgm:spPr/>
    </dgm:pt>
    <dgm:pt modelId="{A81B7E38-F2DE-4BF9-AAC4-F37082F6A801}" type="pres">
      <dgm:prSet presAssocID="{5CA01FC7-60A8-493D-A2DB-4F74D197ECB0}" presName="sibTrans" presStyleLbl="sibTrans2D1" presStyleIdx="1" presStyleCnt="2"/>
      <dgm:spPr/>
    </dgm:pt>
    <dgm:pt modelId="{F2BA2789-075E-4D49-840B-142E12B8E931}" type="pres">
      <dgm:prSet presAssocID="{5CA01FC7-60A8-493D-A2DB-4F74D197ECB0}" presName="connTx" presStyleLbl="sibTrans2D1" presStyleIdx="1" presStyleCnt="2"/>
      <dgm:spPr/>
    </dgm:pt>
    <dgm:pt modelId="{DD18EFFE-FCB9-452D-8088-D6B36F46283F}" type="pres">
      <dgm:prSet presAssocID="{9FCE37AA-4858-453C-B4A2-42E56EC44394}" presName="composite" presStyleCnt="0"/>
      <dgm:spPr/>
    </dgm:pt>
    <dgm:pt modelId="{309B33A9-D081-4725-9085-05D139026714}" type="pres">
      <dgm:prSet presAssocID="{9FCE37AA-4858-453C-B4A2-42E56EC44394}" presName="parTx" presStyleLbl="node1" presStyleIdx="1" presStyleCnt="3">
        <dgm:presLayoutVars>
          <dgm:chMax val="0"/>
          <dgm:chPref val="0"/>
          <dgm:bulletEnabled val="1"/>
        </dgm:presLayoutVars>
      </dgm:prSet>
      <dgm:spPr/>
    </dgm:pt>
    <dgm:pt modelId="{A69974E9-CE95-45DD-83FA-0E4C5D7CE1A8}" type="pres">
      <dgm:prSet presAssocID="{9FCE37AA-4858-453C-B4A2-42E56EC44394}" presName="parSh" presStyleLbl="node1" presStyleIdx="2" presStyleCnt="3"/>
      <dgm:spPr/>
    </dgm:pt>
    <dgm:pt modelId="{775F985A-74CA-4E27-80B6-9CDB32173867}" type="pres">
      <dgm:prSet presAssocID="{9FCE37AA-4858-453C-B4A2-42E56EC44394}" presName="desTx" presStyleLbl="fgAcc1" presStyleIdx="2" presStyleCnt="3">
        <dgm:presLayoutVars>
          <dgm:bulletEnabled val="1"/>
        </dgm:presLayoutVars>
      </dgm:prSet>
      <dgm:spPr/>
    </dgm:pt>
  </dgm:ptLst>
  <dgm:cxnLst>
    <dgm:cxn modelId="{D2FB1022-9944-4E2D-B598-825B974E8E80}" type="presOf" srcId="{2A95D6CD-3BD8-4A0A-8DFB-BFF26016E833}" destId="{430E7495-476A-4E78-BE2E-881F45623BC0}" srcOrd="0" destOrd="0" presId="urn:microsoft.com/office/officeart/2005/8/layout/process3"/>
    <dgm:cxn modelId="{8A955430-1E31-4DD8-ABB7-12D855427D32}" srcId="{8E1B1D8B-D8C5-45BA-AB21-BECC0581E27E}" destId="{2A95D6CD-3BD8-4A0A-8DFB-BFF26016E833}" srcOrd="0" destOrd="0" parTransId="{B2606B5D-452C-4724-A238-C13F45490D6F}" sibTransId="{7199C46A-946E-4DF1-8690-DBC0A237900A}"/>
    <dgm:cxn modelId="{76B41F35-2610-4299-BCC8-404031D82E71}" srcId="{9FCE37AA-4858-453C-B4A2-42E56EC44394}" destId="{D7572594-689D-42AF-82D9-DE344AD19AF8}" srcOrd="2" destOrd="0" parTransId="{D28CC087-5698-446C-9FAF-577EB72441ED}" sibTransId="{4F780CAB-7C0B-43CD-971F-A07F915C19A0}"/>
    <dgm:cxn modelId="{90168A5B-CCBA-4541-85C1-E932FC6C09FA}" type="presOf" srcId="{CFD3D6C7-C9CF-43D8-A6E6-360A664EE128}" destId="{64F1E2FC-A734-46AF-8831-9EC80244477F}" srcOrd="0" destOrd="0" presId="urn:microsoft.com/office/officeart/2005/8/layout/process3"/>
    <dgm:cxn modelId="{B97EF75D-2357-470D-BFC2-AF5DE0F6319B}" srcId="{8E1B1D8B-D8C5-45BA-AB21-BECC0581E27E}" destId="{9FCE37AA-4858-453C-B4A2-42E56EC44394}" srcOrd="2" destOrd="0" parTransId="{6FD418C9-D67B-4041-8DEB-7509C1DB6E9E}" sibTransId="{D532F2DC-01F0-4A1A-8437-10A6554F315D}"/>
    <dgm:cxn modelId="{5EF94261-5110-4653-BAE9-B5B834CCBBBB}" srcId="{8E1B1D8B-D8C5-45BA-AB21-BECC0581E27E}" destId="{CFD3D6C7-C9CF-43D8-A6E6-360A664EE128}" srcOrd="1" destOrd="0" parTransId="{B65A6FD1-D911-4BF9-A2F1-DDCFA1B2B42F}" sibTransId="{5CA01FC7-60A8-493D-A2DB-4F74D197ECB0}"/>
    <dgm:cxn modelId="{4A562B6A-F09B-4B1E-9DF3-B8B528D9DAF9}" type="presOf" srcId="{B99BA19C-F1B3-48A9-9B45-D93F0F01E0D6}" destId="{775F985A-74CA-4E27-80B6-9CDB32173867}" srcOrd="0" destOrd="3" presId="urn:microsoft.com/office/officeart/2005/8/layout/process3"/>
    <dgm:cxn modelId="{936E3F6E-B3FE-434C-A292-4EECC80DE6F8}" type="presOf" srcId="{E2F5083F-B82A-40F4-9CF7-93F83893E4E6}" destId="{775F985A-74CA-4E27-80B6-9CDB32173867}" srcOrd="0" destOrd="0" presId="urn:microsoft.com/office/officeart/2005/8/layout/process3"/>
    <dgm:cxn modelId="{7687764F-21ED-4E07-B681-66609D77B44B}" srcId="{9FCE37AA-4858-453C-B4A2-42E56EC44394}" destId="{B99BA19C-F1B3-48A9-9B45-D93F0F01E0D6}" srcOrd="3" destOrd="0" parTransId="{C31D7166-3A26-4834-A1AF-F7ECD40115DA}" sibTransId="{4DE02B4A-B988-4067-8CD5-13901C36AC53}"/>
    <dgm:cxn modelId="{8937D576-E85C-4233-9AB7-94CB47634747}" type="presOf" srcId="{7199C46A-946E-4DF1-8690-DBC0A237900A}" destId="{AAB96F42-A85C-40EA-9110-8C0B93C595D0}" srcOrd="1" destOrd="0" presId="urn:microsoft.com/office/officeart/2005/8/layout/process3"/>
    <dgm:cxn modelId="{F115E482-64FF-413D-B4F3-645F0D5F3DF6}" type="presOf" srcId="{9FCE37AA-4858-453C-B4A2-42E56EC44394}" destId="{309B33A9-D081-4725-9085-05D139026714}" srcOrd="0" destOrd="0" presId="urn:microsoft.com/office/officeart/2005/8/layout/process3"/>
    <dgm:cxn modelId="{DB23839C-16F7-4B26-9202-E90D013248DE}" type="presOf" srcId="{CFD3D6C7-C9CF-43D8-A6E6-360A664EE128}" destId="{63CD032F-BCE4-4B0F-8EF8-65AA64AFFDF9}" srcOrd="1" destOrd="0" presId="urn:microsoft.com/office/officeart/2005/8/layout/process3"/>
    <dgm:cxn modelId="{432DE3A0-CEE1-4801-A824-E62047A2DD52}" type="presOf" srcId="{99FE4601-6318-4F99-9198-BFC1BBEAD3BC}" destId="{775F985A-74CA-4E27-80B6-9CDB32173867}" srcOrd="0" destOrd="1" presId="urn:microsoft.com/office/officeart/2005/8/layout/process3"/>
    <dgm:cxn modelId="{F9E5A0A5-785D-4DF6-93B4-DC500BBFED44}" type="presOf" srcId="{9FCE37AA-4858-453C-B4A2-42E56EC44394}" destId="{A69974E9-CE95-45DD-83FA-0E4C5D7CE1A8}" srcOrd="1" destOrd="0" presId="urn:microsoft.com/office/officeart/2005/8/layout/process3"/>
    <dgm:cxn modelId="{B5E9B2AB-7774-4DE4-A613-0DD39DDD49B2}" type="presOf" srcId="{7199C46A-946E-4DF1-8690-DBC0A237900A}" destId="{040257D7-6D28-4916-B3F4-EC614BC4E4E9}" srcOrd="0" destOrd="0" presId="urn:microsoft.com/office/officeart/2005/8/layout/process3"/>
    <dgm:cxn modelId="{23A1FAB7-601A-4B7C-982D-457B7DA5D0DF}" type="presOf" srcId="{D7572594-689D-42AF-82D9-DE344AD19AF8}" destId="{775F985A-74CA-4E27-80B6-9CDB32173867}" srcOrd="0" destOrd="2" presId="urn:microsoft.com/office/officeart/2005/8/layout/process3"/>
    <dgm:cxn modelId="{198579BD-F7C6-465C-AAFC-4B4B30FE299D}" type="presOf" srcId="{5CA01FC7-60A8-493D-A2DB-4F74D197ECB0}" destId="{F2BA2789-075E-4D49-840B-142E12B8E931}" srcOrd="1" destOrd="0" presId="urn:microsoft.com/office/officeart/2005/8/layout/process3"/>
    <dgm:cxn modelId="{A70C08C0-B249-4917-B2B2-393ACE789E7C}" type="presOf" srcId="{5CA01FC7-60A8-493D-A2DB-4F74D197ECB0}" destId="{A81B7E38-F2DE-4BF9-AAC4-F37082F6A801}" srcOrd="0" destOrd="0" presId="urn:microsoft.com/office/officeart/2005/8/layout/process3"/>
    <dgm:cxn modelId="{DBEB9AD4-57DE-469F-B347-5A25F52AA768}" type="presOf" srcId="{8E1B1D8B-D8C5-45BA-AB21-BECC0581E27E}" destId="{D9FB5A89-34A1-49BC-BB58-5645FEED28AF}" srcOrd="0" destOrd="0" presId="urn:microsoft.com/office/officeart/2005/8/layout/process3"/>
    <dgm:cxn modelId="{B0382AD7-3D18-42B5-BEA6-5344B66E806F}" srcId="{9FCE37AA-4858-453C-B4A2-42E56EC44394}" destId="{E2F5083F-B82A-40F4-9CF7-93F83893E4E6}" srcOrd="0" destOrd="0" parTransId="{7C33724D-38D9-45C9-BDCF-4657FAF2370D}" sibTransId="{091FC17A-E4F0-41B8-8A33-C075106D5657}"/>
    <dgm:cxn modelId="{E67682EA-AED9-42EB-A5F8-52931101EB74}" srcId="{9FCE37AA-4858-453C-B4A2-42E56EC44394}" destId="{99FE4601-6318-4F99-9198-BFC1BBEAD3BC}" srcOrd="1" destOrd="0" parTransId="{275FAFB0-38D8-4DFE-9188-589E1AB43075}" sibTransId="{FA13D41B-C0A4-4D69-9F1B-BF87F3A442CA}"/>
    <dgm:cxn modelId="{9B679DEB-717E-4723-A2BF-6F6BF5E20007}" type="presOf" srcId="{2A95D6CD-3BD8-4A0A-8DFB-BFF26016E833}" destId="{9772512D-7E42-40A3-A4BD-FA148710579A}" srcOrd="1" destOrd="0" presId="urn:microsoft.com/office/officeart/2005/8/layout/process3"/>
    <dgm:cxn modelId="{746A7257-9E84-414F-B381-1EFF8FBBB3A2}" type="presParOf" srcId="{D9FB5A89-34A1-49BC-BB58-5645FEED28AF}" destId="{1A2324B0-0802-4DE6-91B6-A02A195D2E53}" srcOrd="0" destOrd="0" presId="urn:microsoft.com/office/officeart/2005/8/layout/process3"/>
    <dgm:cxn modelId="{A6FB74B7-74AA-45E1-8FD0-6F37280FDC47}" type="presParOf" srcId="{1A2324B0-0802-4DE6-91B6-A02A195D2E53}" destId="{430E7495-476A-4E78-BE2E-881F45623BC0}" srcOrd="0" destOrd="0" presId="urn:microsoft.com/office/officeart/2005/8/layout/process3"/>
    <dgm:cxn modelId="{E7004092-C73B-4E32-A263-BAA9BA4D48D5}" type="presParOf" srcId="{1A2324B0-0802-4DE6-91B6-A02A195D2E53}" destId="{9772512D-7E42-40A3-A4BD-FA148710579A}" srcOrd="1" destOrd="0" presId="urn:microsoft.com/office/officeart/2005/8/layout/process3"/>
    <dgm:cxn modelId="{98E00FA7-D225-4CE0-ADA8-9EF1C7487C7B}" type="presParOf" srcId="{1A2324B0-0802-4DE6-91B6-A02A195D2E53}" destId="{B09C758D-DD68-4317-9A3A-57780D2748C8}" srcOrd="2" destOrd="0" presId="urn:microsoft.com/office/officeart/2005/8/layout/process3"/>
    <dgm:cxn modelId="{580ADF0A-330B-45FD-ACBA-BCA2291F3D84}" type="presParOf" srcId="{D9FB5A89-34A1-49BC-BB58-5645FEED28AF}" destId="{040257D7-6D28-4916-B3F4-EC614BC4E4E9}" srcOrd="1" destOrd="0" presId="urn:microsoft.com/office/officeart/2005/8/layout/process3"/>
    <dgm:cxn modelId="{A7AA3F4B-2C4A-414E-9BB0-F328C536A5D4}" type="presParOf" srcId="{040257D7-6D28-4916-B3F4-EC614BC4E4E9}" destId="{AAB96F42-A85C-40EA-9110-8C0B93C595D0}" srcOrd="0" destOrd="0" presId="urn:microsoft.com/office/officeart/2005/8/layout/process3"/>
    <dgm:cxn modelId="{32036F57-FF92-4A7C-BF23-3B27E4E44E0C}" type="presParOf" srcId="{D9FB5A89-34A1-49BC-BB58-5645FEED28AF}" destId="{3D2B5A31-123D-41A9-AAEC-1E3C704CFEB7}" srcOrd="2" destOrd="0" presId="urn:microsoft.com/office/officeart/2005/8/layout/process3"/>
    <dgm:cxn modelId="{FB48DFD4-DF2E-41AB-9331-9FD3E52FAAE7}" type="presParOf" srcId="{3D2B5A31-123D-41A9-AAEC-1E3C704CFEB7}" destId="{64F1E2FC-A734-46AF-8831-9EC80244477F}" srcOrd="0" destOrd="0" presId="urn:microsoft.com/office/officeart/2005/8/layout/process3"/>
    <dgm:cxn modelId="{F59BEFFE-E097-4035-BB03-7E33C9224303}" type="presParOf" srcId="{3D2B5A31-123D-41A9-AAEC-1E3C704CFEB7}" destId="{63CD032F-BCE4-4B0F-8EF8-65AA64AFFDF9}" srcOrd="1" destOrd="0" presId="urn:microsoft.com/office/officeart/2005/8/layout/process3"/>
    <dgm:cxn modelId="{29B34165-8A6A-4CC1-8F49-138D560BC444}" type="presParOf" srcId="{3D2B5A31-123D-41A9-AAEC-1E3C704CFEB7}" destId="{12FD0DAD-8CB3-4F06-866D-B256901794BB}" srcOrd="2" destOrd="0" presId="urn:microsoft.com/office/officeart/2005/8/layout/process3"/>
    <dgm:cxn modelId="{185DC45C-3574-4B7F-976D-92A19A91D4E3}" type="presParOf" srcId="{D9FB5A89-34A1-49BC-BB58-5645FEED28AF}" destId="{A81B7E38-F2DE-4BF9-AAC4-F37082F6A801}" srcOrd="3" destOrd="0" presId="urn:microsoft.com/office/officeart/2005/8/layout/process3"/>
    <dgm:cxn modelId="{3B3BBC8F-C2B6-40A0-A78E-FA2234020E88}" type="presParOf" srcId="{A81B7E38-F2DE-4BF9-AAC4-F37082F6A801}" destId="{F2BA2789-075E-4D49-840B-142E12B8E931}" srcOrd="0" destOrd="0" presId="urn:microsoft.com/office/officeart/2005/8/layout/process3"/>
    <dgm:cxn modelId="{FA18E309-4200-4CFB-86D9-EDDF6B59B9A1}" type="presParOf" srcId="{D9FB5A89-34A1-49BC-BB58-5645FEED28AF}" destId="{DD18EFFE-FCB9-452D-8088-D6B36F46283F}" srcOrd="4" destOrd="0" presId="urn:microsoft.com/office/officeart/2005/8/layout/process3"/>
    <dgm:cxn modelId="{EDDF915C-147F-46C6-A7E7-D92E8A5BB3BA}" type="presParOf" srcId="{DD18EFFE-FCB9-452D-8088-D6B36F46283F}" destId="{309B33A9-D081-4725-9085-05D139026714}" srcOrd="0" destOrd="0" presId="urn:microsoft.com/office/officeart/2005/8/layout/process3"/>
    <dgm:cxn modelId="{621D6B0F-FB2F-4657-B1C8-B86396DE5F5A}" type="presParOf" srcId="{DD18EFFE-FCB9-452D-8088-D6B36F46283F}" destId="{A69974E9-CE95-45DD-83FA-0E4C5D7CE1A8}" srcOrd="1" destOrd="0" presId="urn:microsoft.com/office/officeart/2005/8/layout/process3"/>
    <dgm:cxn modelId="{C520ED8C-26FE-489F-8640-ACCAF8B6981E}" type="presParOf" srcId="{DD18EFFE-FCB9-452D-8088-D6B36F46283F}" destId="{775F985A-74CA-4E27-80B6-9CDB32173867}"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B1D8B-D8C5-45BA-AB21-BECC0581E27E}" type="doc">
      <dgm:prSet loTypeId="urn:microsoft.com/office/officeart/2005/8/layout/chevron1" loCatId="process" qsTypeId="urn:microsoft.com/office/officeart/2005/8/quickstyle/simple1" qsCatId="simple" csTypeId="urn:microsoft.com/office/officeart/2005/8/colors/accent1_2" csCatId="accent1" phldr="1"/>
      <dgm:spPr/>
    </dgm:pt>
    <dgm:pt modelId="{2A95D6CD-3BD8-4A0A-8DFB-BFF26016E833}">
      <dgm:prSet phldrT="[Texto]"/>
      <dgm:spPr/>
      <dgm:t>
        <a:bodyPr/>
        <a:lstStyle/>
        <a:p>
          <a:r>
            <a:rPr lang="es-ES" dirty="0">
              <a:latin typeface="Gotham Light" pitchFamily="50" charset="0"/>
            </a:rPr>
            <a:t>Planificación</a:t>
          </a:r>
          <a:endParaRPr lang="es-CO" dirty="0">
            <a:latin typeface="Gotham Light" pitchFamily="50" charset="0"/>
          </a:endParaRPr>
        </a:p>
      </dgm:t>
    </dgm:pt>
    <dgm:pt modelId="{B2606B5D-452C-4724-A238-C13F45490D6F}" type="parTrans" cxnId="{8A955430-1E31-4DD8-ABB7-12D855427D32}">
      <dgm:prSet/>
      <dgm:spPr/>
      <dgm:t>
        <a:bodyPr/>
        <a:lstStyle/>
        <a:p>
          <a:endParaRPr lang="es-CO">
            <a:latin typeface="Gotham Light" pitchFamily="50" charset="0"/>
          </a:endParaRPr>
        </a:p>
      </dgm:t>
    </dgm:pt>
    <dgm:pt modelId="{7199C46A-946E-4DF1-8690-DBC0A237900A}" type="sibTrans" cxnId="{8A955430-1E31-4DD8-ABB7-12D855427D32}">
      <dgm:prSet/>
      <dgm:spPr/>
      <dgm:t>
        <a:bodyPr/>
        <a:lstStyle/>
        <a:p>
          <a:endParaRPr lang="es-CO">
            <a:latin typeface="Gotham Light" pitchFamily="50" charset="0"/>
          </a:endParaRPr>
        </a:p>
      </dgm:t>
    </dgm:pt>
    <dgm:pt modelId="{CFD3D6C7-C9CF-43D8-A6E6-360A664EE128}">
      <dgm:prSet phldrT="[Texto]"/>
      <dgm:spPr/>
      <dgm:t>
        <a:bodyPr/>
        <a:lstStyle/>
        <a:p>
          <a:r>
            <a:rPr lang="es-ES" dirty="0">
              <a:latin typeface="Gotham Light" pitchFamily="50" charset="0"/>
            </a:rPr>
            <a:t>Preparación</a:t>
          </a:r>
          <a:endParaRPr lang="es-CO" dirty="0">
            <a:latin typeface="Gotham Light" pitchFamily="50" charset="0"/>
          </a:endParaRPr>
        </a:p>
      </dgm:t>
    </dgm:pt>
    <dgm:pt modelId="{B65A6FD1-D911-4BF9-A2F1-DDCFA1B2B42F}" type="parTrans" cxnId="{5EF94261-5110-4653-BAE9-B5B834CCBBBB}">
      <dgm:prSet/>
      <dgm:spPr/>
      <dgm:t>
        <a:bodyPr/>
        <a:lstStyle/>
        <a:p>
          <a:endParaRPr lang="es-CO">
            <a:latin typeface="Gotham Light" pitchFamily="50" charset="0"/>
          </a:endParaRPr>
        </a:p>
      </dgm:t>
    </dgm:pt>
    <dgm:pt modelId="{5CA01FC7-60A8-493D-A2DB-4F74D197ECB0}" type="sibTrans" cxnId="{5EF94261-5110-4653-BAE9-B5B834CCBBBB}">
      <dgm:prSet/>
      <dgm:spPr/>
      <dgm:t>
        <a:bodyPr/>
        <a:lstStyle/>
        <a:p>
          <a:endParaRPr lang="es-CO">
            <a:latin typeface="Gotham Light" pitchFamily="50" charset="0"/>
          </a:endParaRPr>
        </a:p>
      </dgm:t>
    </dgm:pt>
    <dgm:pt modelId="{9FCE37AA-4858-453C-B4A2-42E56EC44394}">
      <dgm:prSet phldrT="[Texto]"/>
      <dgm:spPr/>
      <dgm:t>
        <a:bodyPr/>
        <a:lstStyle/>
        <a:p>
          <a:r>
            <a:rPr lang="es-ES" dirty="0">
              <a:latin typeface="Gotham Light" pitchFamily="50" charset="0"/>
            </a:rPr>
            <a:t>Presentación</a:t>
          </a:r>
          <a:endParaRPr lang="es-CO" dirty="0">
            <a:latin typeface="Gotham Light" pitchFamily="50" charset="0"/>
          </a:endParaRPr>
        </a:p>
      </dgm:t>
    </dgm:pt>
    <dgm:pt modelId="{6FD418C9-D67B-4041-8DEB-7509C1DB6E9E}" type="parTrans" cxnId="{B97EF75D-2357-470D-BFC2-AF5DE0F6319B}">
      <dgm:prSet/>
      <dgm:spPr/>
      <dgm:t>
        <a:bodyPr/>
        <a:lstStyle/>
        <a:p>
          <a:endParaRPr lang="es-CO">
            <a:latin typeface="Gotham Light" pitchFamily="50" charset="0"/>
          </a:endParaRPr>
        </a:p>
      </dgm:t>
    </dgm:pt>
    <dgm:pt modelId="{D532F2DC-01F0-4A1A-8437-10A6554F315D}" type="sibTrans" cxnId="{B97EF75D-2357-470D-BFC2-AF5DE0F6319B}">
      <dgm:prSet/>
      <dgm:spPr/>
      <dgm:t>
        <a:bodyPr/>
        <a:lstStyle/>
        <a:p>
          <a:endParaRPr lang="es-CO">
            <a:latin typeface="Gotham Light" pitchFamily="50" charset="0"/>
          </a:endParaRPr>
        </a:p>
      </dgm:t>
    </dgm:pt>
    <dgm:pt modelId="{8BB74AB2-C6AE-40D1-AB4D-00E23EBF7D59}" type="pres">
      <dgm:prSet presAssocID="{8E1B1D8B-D8C5-45BA-AB21-BECC0581E27E}" presName="Name0" presStyleCnt="0">
        <dgm:presLayoutVars>
          <dgm:dir/>
          <dgm:animLvl val="lvl"/>
          <dgm:resizeHandles val="exact"/>
        </dgm:presLayoutVars>
      </dgm:prSet>
      <dgm:spPr/>
    </dgm:pt>
    <dgm:pt modelId="{824300BF-EFAB-4F11-9A7F-32EC924867E2}" type="pres">
      <dgm:prSet presAssocID="{2A95D6CD-3BD8-4A0A-8DFB-BFF26016E833}" presName="parTxOnly" presStyleLbl="node1" presStyleIdx="0" presStyleCnt="3">
        <dgm:presLayoutVars>
          <dgm:chMax val="0"/>
          <dgm:chPref val="0"/>
          <dgm:bulletEnabled val="1"/>
        </dgm:presLayoutVars>
      </dgm:prSet>
      <dgm:spPr/>
    </dgm:pt>
    <dgm:pt modelId="{8D030C6C-98FC-427B-A4E9-4D394857A601}" type="pres">
      <dgm:prSet presAssocID="{7199C46A-946E-4DF1-8690-DBC0A237900A}" presName="parTxOnlySpace" presStyleCnt="0"/>
      <dgm:spPr/>
    </dgm:pt>
    <dgm:pt modelId="{1425BBDE-A996-42EC-A1DF-859AA5CA0C5C}" type="pres">
      <dgm:prSet presAssocID="{CFD3D6C7-C9CF-43D8-A6E6-360A664EE128}" presName="parTxOnly" presStyleLbl="node1" presStyleIdx="1" presStyleCnt="3">
        <dgm:presLayoutVars>
          <dgm:chMax val="0"/>
          <dgm:chPref val="0"/>
          <dgm:bulletEnabled val="1"/>
        </dgm:presLayoutVars>
      </dgm:prSet>
      <dgm:spPr/>
    </dgm:pt>
    <dgm:pt modelId="{22F29E2A-1462-4223-8C41-862D4DD4DCE7}" type="pres">
      <dgm:prSet presAssocID="{5CA01FC7-60A8-493D-A2DB-4F74D197ECB0}" presName="parTxOnlySpace" presStyleCnt="0"/>
      <dgm:spPr/>
    </dgm:pt>
    <dgm:pt modelId="{3A89DC5E-BD97-4C24-A26B-CF3484A31672}" type="pres">
      <dgm:prSet presAssocID="{9FCE37AA-4858-453C-B4A2-42E56EC44394}" presName="parTxOnly" presStyleLbl="node1" presStyleIdx="2" presStyleCnt="3">
        <dgm:presLayoutVars>
          <dgm:chMax val="0"/>
          <dgm:chPref val="0"/>
          <dgm:bulletEnabled val="1"/>
        </dgm:presLayoutVars>
      </dgm:prSet>
      <dgm:spPr/>
    </dgm:pt>
  </dgm:ptLst>
  <dgm:cxnLst>
    <dgm:cxn modelId="{8A955430-1E31-4DD8-ABB7-12D855427D32}" srcId="{8E1B1D8B-D8C5-45BA-AB21-BECC0581E27E}" destId="{2A95D6CD-3BD8-4A0A-8DFB-BFF26016E833}" srcOrd="0" destOrd="0" parTransId="{B2606B5D-452C-4724-A238-C13F45490D6F}" sibTransId="{7199C46A-946E-4DF1-8690-DBC0A237900A}"/>
    <dgm:cxn modelId="{374DCF5D-FBBD-4CB8-A3A2-8A9298DD3160}" type="presOf" srcId="{2A95D6CD-3BD8-4A0A-8DFB-BFF26016E833}" destId="{824300BF-EFAB-4F11-9A7F-32EC924867E2}" srcOrd="0" destOrd="0" presId="urn:microsoft.com/office/officeart/2005/8/layout/chevron1"/>
    <dgm:cxn modelId="{B97EF75D-2357-470D-BFC2-AF5DE0F6319B}" srcId="{8E1B1D8B-D8C5-45BA-AB21-BECC0581E27E}" destId="{9FCE37AA-4858-453C-B4A2-42E56EC44394}" srcOrd="2" destOrd="0" parTransId="{6FD418C9-D67B-4041-8DEB-7509C1DB6E9E}" sibTransId="{D532F2DC-01F0-4A1A-8437-10A6554F315D}"/>
    <dgm:cxn modelId="{5EF94261-5110-4653-BAE9-B5B834CCBBBB}" srcId="{8E1B1D8B-D8C5-45BA-AB21-BECC0581E27E}" destId="{CFD3D6C7-C9CF-43D8-A6E6-360A664EE128}" srcOrd="1" destOrd="0" parTransId="{B65A6FD1-D911-4BF9-A2F1-DDCFA1B2B42F}" sibTransId="{5CA01FC7-60A8-493D-A2DB-4F74D197ECB0}"/>
    <dgm:cxn modelId="{DCE62071-26D8-4FE7-8958-E33ACB810865}" type="presOf" srcId="{9FCE37AA-4858-453C-B4A2-42E56EC44394}" destId="{3A89DC5E-BD97-4C24-A26B-CF3484A31672}" srcOrd="0" destOrd="0" presId="urn:microsoft.com/office/officeart/2005/8/layout/chevron1"/>
    <dgm:cxn modelId="{641023F0-BC26-4874-A7D3-D03AEAFF8F37}" type="presOf" srcId="{8E1B1D8B-D8C5-45BA-AB21-BECC0581E27E}" destId="{8BB74AB2-C6AE-40D1-AB4D-00E23EBF7D59}" srcOrd="0" destOrd="0" presId="urn:microsoft.com/office/officeart/2005/8/layout/chevron1"/>
    <dgm:cxn modelId="{ABA2BFFB-9968-4B9D-B41F-64E9A96CA93B}" type="presOf" srcId="{CFD3D6C7-C9CF-43D8-A6E6-360A664EE128}" destId="{1425BBDE-A996-42EC-A1DF-859AA5CA0C5C}" srcOrd="0" destOrd="0" presId="urn:microsoft.com/office/officeart/2005/8/layout/chevron1"/>
    <dgm:cxn modelId="{F55F3D28-5CE2-4039-AC4A-F5E40ED75DBC}" type="presParOf" srcId="{8BB74AB2-C6AE-40D1-AB4D-00E23EBF7D59}" destId="{824300BF-EFAB-4F11-9A7F-32EC924867E2}" srcOrd="0" destOrd="0" presId="urn:microsoft.com/office/officeart/2005/8/layout/chevron1"/>
    <dgm:cxn modelId="{C7AD92D2-89FD-4AC5-A375-562ACEEE2E94}" type="presParOf" srcId="{8BB74AB2-C6AE-40D1-AB4D-00E23EBF7D59}" destId="{8D030C6C-98FC-427B-A4E9-4D394857A601}" srcOrd="1" destOrd="0" presId="urn:microsoft.com/office/officeart/2005/8/layout/chevron1"/>
    <dgm:cxn modelId="{4353506E-372C-4AFF-94A2-2171DEA4DE1E}" type="presParOf" srcId="{8BB74AB2-C6AE-40D1-AB4D-00E23EBF7D59}" destId="{1425BBDE-A996-42EC-A1DF-859AA5CA0C5C}" srcOrd="2" destOrd="0" presId="urn:microsoft.com/office/officeart/2005/8/layout/chevron1"/>
    <dgm:cxn modelId="{1B9C18CF-2746-424A-8CF4-88427BE8643A}" type="presParOf" srcId="{8BB74AB2-C6AE-40D1-AB4D-00E23EBF7D59}" destId="{22F29E2A-1462-4223-8C41-862D4DD4DCE7}" srcOrd="3" destOrd="0" presId="urn:microsoft.com/office/officeart/2005/8/layout/chevron1"/>
    <dgm:cxn modelId="{2FDF5E73-FA3F-43A8-9B91-FD92D27EAE26}" type="presParOf" srcId="{8BB74AB2-C6AE-40D1-AB4D-00E23EBF7D59}" destId="{3A89DC5E-BD97-4C24-A26B-CF3484A3167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300BF-EFAB-4F11-9A7F-32EC924867E2}">
      <dsp:nvSpPr>
        <dsp:cNvPr id="0" name=""/>
        <dsp:cNvSpPr/>
      </dsp:nvSpPr>
      <dsp:spPr>
        <a:xfrm>
          <a:off x="2369" y="1692046"/>
          <a:ext cx="2886423" cy="11545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Gotham Light" pitchFamily="50" charset="0"/>
            </a:rPr>
            <a:t>Planificación</a:t>
          </a:r>
          <a:endParaRPr lang="es-CO" sz="2000" kern="1200" dirty="0">
            <a:latin typeface="Gotham Light" pitchFamily="50" charset="0"/>
          </a:endParaRPr>
        </a:p>
      </dsp:txBody>
      <dsp:txXfrm>
        <a:off x="579654" y="1692046"/>
        <a:ext cx="1731854" cy="1154569"/>
      </dsp:txXfrm>
    </dsp:sp>
    <dsp:sp modelId="{1425BBDE-A996-42EC-A1DF-859AA5CA0C5C}">
      <dsp:nvSpPr>
        <dsp:cNvPr id="0" name=""/>
        <dsp:cNvSpPr/>
      </dsp:nvSpPr>
      <dsp:spPr>
        <a:xfrm>
          <a:off x="2600150" y="1692046"/>
          <a:ext cx="2886423" cy="11545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Gotham Light" pitchFamily="50" charset="0"/>
            </a:rPr>
            <a:t>Preparación</a:t>
          </a:r>
          <a:endParaRPr lang="es-CO" sz="2000" kern="1200" dirty="0">
            <a:latin typeface="Gotham Light" pitchFamily="50" charset="0"/>
          </a:endParaRPr>
        </a:p>
      </dsp:txBody>
      <dsp:txXfrm>
        <a:off x="3177435" y="1692046"/>
        <a:ext cx="1731854" cy="1154569"/>
      </dsp:txXfrm>
    </dsp:sp>
    <dsp:sp modelId="{3A89DC5E-BD97-4C24-A26B-CF3484A31672}">
      <dsp:nvSpPr>
        <dsp:cNvPr id="0" name=""/>
        <dsp:cNvSpPr/>
      </dsp:nvSpPr>
      <dsp:spPr>
        <a:xfrm>
          <a:off x="5197932" y="1692046"/>
          <a:ext cx="2886423" cy="11545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Gotham Light" pitchFamily="50" charset="0"/>
            </a:rPr>
            <a:t>Presentación</a:t>
          </a:r>
          <a:endParaRPr lang="es-CO" sz="2000" kern="1200" dirty="0">
            <a:latin typeface="Gotham Light" pitchFamily="50" charset="0"/>
          </a:endParaRPr>
        </a:p>
      </dsp:txBody>
      <dsp:txXfrm>
        <a:off x="5775217" y="1692046"/>
        <a:ext cx="1731854" cy="1154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2512D-7E42-40A3-A4BD-FA148710579A}">
      <dsp:nvSpPr>
        <dsp:cNvPr id="0" name=""/>
        <dsp:cNvSpPr/>
      </dsp:nvSpPr>
      <dsp:spPr>
        <a:xfrm>
          <a:off x="4171" y="1482299"/>
          <a:ext cx="1896767"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s-ES" sz="1900" kern="1200" dirty="0">
              <a:latin typeface="Gotham Light" pitchFamily="50" charset="0"/>
            </a:rPr>
            <a:t>Planificación</a:t>
          </a:r>
          <a:endParaRPr lang="es-CO" sz="1900" kern="1200" dirty="0">
            <a:latin typeface="Gotham Light" pitchFamily="50" charset="0"/>
          </a:endParaRPr>
        </a:p>
      </dsp:txBody>
      <dsp:txXfrm>
        <a:off x="4171" y="1482299"/>
        <a:ext cx="1896767" cy="547200"/>
      </dsp:txXfrm>
    </dsp:sp>
    <dsp:sp modelId="{B09C758D-DD68-4317-9A3A-57780D2748C8}">
      <dsp:nvSpPr>
        <dsp:cNvPr id="0" name=""/>
        <dsp:cNvSpPr/>
      </dsp:nvSpPr>
      <dsp:spPr>
        <a:xfrm>
          <a:off x="392666" y="2029500"/>
          <a:ext cx="1896767" cy="14021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a:latin typeface="Gotham Light" pitchFamily="50" charset="0"/>
            </a:rPr>
            <a:t>Propósito</a:t>
          </a:r>
          <a:endParaRPr lang="es-CO" sz="1900" kern="1200" dirty="0">
            <a:latin typeface="Gotham Light" pitchFamily="50" charset="0"/>
          </a:endParaRPr>
        </a:p>
        <a:p>
          <a:pPr marL="171450" lvl="1" indent="-171450" algn="l" defTabSz="844550">
            <a:lnSpc>
              <a:spcPct val="90000"/>
            </a:lnSpc>
            <a:spcBef>
              <a:spcPct val="0"/>
            </a:spcBef>
            <a:spcAft>
              <a:spcPct val="15000"/>
            </a:spcAft>
            <a:buChar char="•"/>
          </a:pPr>
          <a:r>
            <a:rPr lang="es-ES" sz="1900" kern="1200" dirty="0">
              <a:latin typeface="Gotham Light" pitchFamily="50" charset="0"/>
            </a:rPr>
            <a:t>Audiencia</a:t>
          </a:r>
          <a:endParaRPr lang="es-CO" sz="1900" kern="1200" dirty="0">
            <a:latin typeface="Gotham Light" pitchFamily="50" charset="0"/>
          </a:endParaRPr>
        </a:p>
        <a:p>
          <a:pPr marL="171450" lvl="1" indent="-171450" algn="l" defTabSz="844550">
            <a:lnSpc>
              <a:spcPct val="90000"/>
            </a:lnSpc>
            <a:spcBef>
              <a:spcPct val="0"/>
            </a:spcBef>
            <a:spcAft>
              <a:spcPct val="15000"/>
            </a:spcAft>
            <a:buChar char="•"/>
          </a:pPr>
          <a:r>
            <a:rPr lang="es-ES" sz="1900" kern="1200" dirty="0">
              <a:latin typeface="Gotham Light" pitchFamily="50" charset="0"/>
            </a:rPr>
            <a:t>Método</a:t>
          </a:r>
          <a:endParaRPr lang="es-CO" sz="1900" kern="1200" dirty="0">
            <a:latin typeface="Gotham Light" pitchFamily="50" charset="0"/>
          </a:endParaRPr>
        </a:p>
        <a:p>
          <a:pPr marL="171450" lvl="1" indent="-171450" algn="l" defTabSz="844550">
            <a:lnSpc>
              <a:spcPct val="90000"/>
            </a:lnSpc>
            <a:spcBef>
              <a:spcPct val="0"/>
            </a:spcBef>
            <a:spcAft>
              <a:spcPct val="15000"/>
            </a:spcAft>
            <a:buChar char="•"/>
          </a:pPr>
          <a:r>
            <a:rPr lang="es-ES" sz="1900" kern="1200" dirty="0">
              <a:latin typeface="Gotham Light" pitchFamily="50" charset="0"/>
            </a:rPr>
            <a:t>Estructura</a:t>
          </a:r>
          <a:endParaRPr lang="es-CO" sz="1900" kern="1200" dirty="0">
            <a:latin typeface="Gotham Light" pitchFamily="50" charset="0"/>
          </a:endParaRPr>
        </a:p>
      </dsp:txBody>
      <dsp:txXfrm>
        <a:off x="433735" y="2070569"/>
        <a:ext cx="1814629" cy="1320061"/>
      </dsp:txXfrm>
    </dsp:sp>
    <dsp:sp modelId="{040257D7-6D28-4916-B3F4-EC614BC4E4E9}">
      <dsp:nvSpPr>
        <dsp:cNvPr id="0" name=""/>
        <dsp:cNvSpPr/>
      </dsp:nvSpPr>
      <dsp:spPr>
        <a:xfrm>
          <a:off x="2188482" y="1519779"/>
          <a:ext cx="609591" cy="472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CO" sz="1500" kern="1200" dirty="0">
            <a:latin typeface="Gotham Light" pitchFamily="50" charset="0"/>
          </a:endParaRPr>
        </a:p>
      </dsp:txBody>
      <dsp:txXfrm>
        <a:off x="2188482" y="1614227"/>
        <a:ext cx="467919" cy="283344"/>
      </dsp:txXfrm>
    </dsp:sp>
    <dsp:sp modelId="{63CD032F-BCE4-4B0F-8EF8-65AA64AFFDF9}">
      <dsp:nvSpPr>
        <dsp:cNvPr id="0" name=""/>
        <dsp:cNvSpPr/>
      </dsp:nvSpPr>
      <dsp:spPr>
        <a:xfrm>
          <a:off x="3051112" y="1482299"/>
          <a:ext cx="1896767"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s-ES" sz="1900" kern="1200" dirty="0">
              <a:latin typeface="Gotham Light" pitchFamily="50" charset="0"/>
            </a:rPr>
            <a:t>Preparación</a:t>
          </a:r>
          <a:endParaRPr lang="es-CO" sz="1900" kern="1200" dirty="0">
            <a:latin typeface="Gotham Light" pitchFamily="50" charset="0"/>
          </a:endParaRPr>
        </a:p>
      </dsp:txBody>
      <dsp:txXfrm>
        <a:off x="3051112" y="1482299"/>
        <a:ext cx="1896767" cy="547200"/>
      </dsp:txXfrm>
    </dsp:sp>
    <dsp:sp modelId="{12FD0DAD-8CB3-4F06-866D-B256901794BB}">
      <dsp:nvSpPr>
        <dsp:cNvPr id="0" name=""/>
        <dsp:cNvSpPr/>
      </dsp:nvSpPr>
      <dsp:spPr>
        <a:xfrm>
          <a:off x="3439606" y="2029500"/>
          <a:ext cx="1896767" cy="14021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1B7E38-F2DE-4BF9-AAC4-F37082F6A801}">
      <dsp:nvSpPr>
        <dsp:cNvPr id="0" name=""/>
        <dsp:cNvSpPr/>
      </dsp:nvSpPr>
      <dsp:spPr>
        <a:xfrm>
          <a:off x="5235423" y="1519779"/>
          <a:ext cx="609591" cy="472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CO" sz="1500" kern="1200" dirty="0">
            <a:latin typeface="Gotham Light" pitchFamily="50" charset="0"/>
          </a:endParaRPr>
        </a:p>
      </dsp:txBody>
      <dsp:txXfrm>
        <a:off x="5235423" y="1614227"/>
        <a:ext cx="467919" cy="283344"/>
      </dsp:txXfrm>
    </dsp:sp>
    <dsp:sp modelId="{A69974E9-CE95-45DD-83FA-0E4C5D7CE1A8}">
      <dsp:nvSpPr>
        <dsp:cNvPr id="0" name=""/>
        <dsp:cNvSpPr/>
      </dsp:nvSpPr>
      <dsp:spPr>
        <a:xfrm>
          <a:off x="6098052" y="1482299"/>
          <a:ext cx="1896767"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s-ES" sz="1900" kern="1200" dirty="0">
              <a:latin typeface="Gotham Light" pitchFamily="50" charset="0"/>
            </a:rPr>
            <a:t>Presentación</a:t>
          </a:r>
          <a:endParaRPr lang="es-CO" sz="1900" kern="1200" dirty="0">
            <a:latin typeface="Gotham Light" pitchFamily="50" charset="0"/>
          </a:endParaRPr>
        </a:p>
      </dsp:txBody>
      <dsp:txXfrm>
        <a:off x="6098052" y="1482299"/>
        <a:ext cx="1896767" cy="547200"/>
      </dsp:txXfrm>
    </dsp:sp>
    <dsp:sp modelId="{775F985A-74CA-4E27-80B6-9CDB32173867}">
      <dsp:nvSpPr>
        <dsp:cNvPr id="0" name=""/>
        <dsp:cNvSpPr/>
      </dsp:nvSpPr>
      <dsp:spPr>
        <a:xfrm>
          <a:off x="6486547" y="2029500"/>
          <a:ext cx="1896767" cy="14021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2512D-7E42-40A3-A4BD-FA148710579A}">
      <dsp:nvSpPr>
        <dsp:cNvPr id="0" name=""/>
        <dsp:cNvSpPr/>
      </dsp:nvSpPr>
      <dsp:spPr>
        <a:xfrm>
          <a:off x="10930" y="1344580"/>
          <a:ext cx="1762475" cy="637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s-ES" sz="1800" kern="1200" dirty="0">
              <a:latin typeface="Gotham Light" pitchFamily="50" charset="0"/>
            </a:rPr>
            <a:t>Planificación</a:t>
          </a:r>
          <a:endParaRPr lang="es-CO" sz="1800" kern="1200" dirty="0">
            <a:latin typeface="Gotham Light" pitchFamily="50" charset="0"/>
          </a:endParaRPr>
        </a:p>
      </dsp:txBody>
      <dsp:txXfrm>
        <a:off x="10930" y="1344580"/>
        <a:ext cx="1762475" cy="424839"/>
      </dsp:txXfrm>
    </dsp:sp>
    <dsp:sp modelId="{B09C758D-DD68-4317-9A3A-57780D2748C8}">
      <dsp:nvSpPr>
        <dsp:cNvPr id="0" name=""/>
        <dsp:cNvSpPr/>
      </dsp:nvSpPr>
      <dsp:spPr>
        <a:xfrm>
          <a:off x="371919" y="1769419"/>
          <a:ext cx="1762475" cy="180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0257D7-6D28-4916-B3F4-EC614BC4E4E9}">
      <dsp:nvSpPr>
        <dsp:cNvPr id="0" name=""/>
        <dsp:cNvSpPr/>
      </dsp:nvSpPr>
      <dsp:spPr>
        <a:xfrm>
          <a:off x="2067933" y="1337597"/>
          <a:ext cx="624398" cy="4388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s-CO" sz="300" kern="1200" dirty="0">
            <a:latin typeface="Gotham Light" pitchFamily="50" charset="0"/>
          </a:endParaRPr>
        </a:p>
      </dsp:txBody>
      <dsp:txXfrm>
        <a:off x="2067933" y="1425358"/>
        <a:ext cx="492757" cy="263283"/>
      </dsp:txXfrm>
    </dsp:sp>
    <dsp:sp modelId="{63CD032F-BCE4-4B0F-8EF8-65AA64AFFDF9}">
      <dsp:nvSpPr>
        <dsp:cNvPr id="0" name=""/>
        <dsp:cNvSpPr/>
      </dsp:nvSpPr>
      <dsp:spPr>
        <a:xfrm>
          <a:off x="2951516" y="1344580"/>
          <a:ext cx="1762475" cy="637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s-ES" sz="1800" kern="1200" dirty="0">
              <a:latin typeface="Gotham Light" pitchFamily="50" charset="0"/>
            </a:rPr>
            <a:t>Preparación</a:t>
          </a:r>
          <a:endParaRPr lang="es-CO" sz="1800" kern="1200" dirty="0">
            <a:latin typeface="Gotham Light" pitchFamily="50" charset="0"/>
          </a:endParaRPr>
        </a:p>
      </dsp:txBody>
      <dsp:txXfrm>
        <a:off x="2951516" y="1344580"/>
        <a:ext cx="1762475" cy="424839"/>
      </dsp:txXfrm>
    </dsp:sp>
    <dsp:sp modelId="{12FD0DAD-8CB3-4F06-866D-B256901794BB}">
      <dsp:nvSpPr>
        <dsp:cNvPr id="0" name=""/>
        <dsp:cNvSpPr/>
      </dsp:nvSpPr>
      <dsp:spPr>
        <a:xfrm>
          <a:off x="2842145" y="1769419"/>
          <a:ext cx="2703196" cy="180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latin typeface="Gotham Light" pitchFamily="50" charset="0"/>
            </a:rPr>
            <a:t>Contenido</a:t>
          </a:r>
          <a:endParaRPr lang="es-CO" sz="1800" kern="1200" dirty="0">
            <a:latin typeface="Gotham Light" pitchFamily="50" charset="0"/>
          </a:endParaRPr>
        </a:p>
        <a:p>
          <a:pPr marL="171450" lvl="1" indent="-171450" algn="l" defTabSz="800100">
            <a:lnSpc>
              <a:spcPct val="90000"/>
            </a:lnSpc>
            <a:spcBef>
              <a:spcPct val="0"/>
            </a:spcBef>
            <a:spcAft>
              <a:spcPct val="15000"/>
            </a:spcAft>
            <a:buChar char="•"/>
          </a:pPr>
          <a:r>
            <a:rPr lang="es-ES" sz="1800" kern="1200" dirty="0">
              <a:latin typeface="Gotham Light" pitchFamily="50" charset="0"/>
            </a:rPr>
            <a:t>Ayudas visuales</a:t>
          </a:r>
          <a:endParaRPr lang="es-CO" sz="1800" kern="1200" dirty="0">
            <a:latin typeface="Gotham Light" pitchFamily="50" charset="0"/>
          </a:endParaRPr>
        </a:p>
        <a:p>
          <a:pPr marL="171450" lvl="1" indent="-171450" algn="l" defTabSz="800100">
            <a:lnSpc>
              <a:spcPct val="90000"/>
            </a:lnSpc>
            <a:spcBef>
              <a:spcPct val="0"/>
            </a:spcBef>
            <a:spcAft>
              <a:spcPct val="15000"/>
            </a:spcAft>
            <a:buChar char="•"/>
          </a:pPr>
          <a:r>
            <a:rPr lang="es-ES" sz="1800" kern="1200" dirty="0">
              <a:latin typeface="Gotham Light" pitchFamily="50" charset="0"/>
            </a:rPr>
            <a:t>Retroalimentación</a:t>
          </a:r>
          <a:endParaRPr lang="es-CO" sz="1800" kern="1200" dirty="0">
            <a:latin typeface="Gotham Light" pitchFamily="50" charset="0"/>
          </a:endParaRPr>
        </a:p>
        <a:p>
          <a:pPr marL="171450" lvl="1" indent="-171450" algn="l" defTabSz="800100">
            <a:lnSpc>
              <a:spcPct val="90000"/>
            </a:lnSpc>
            <a:spcBef>
              <a:spcPct val="0"/>
            </a:spcBef>
            <a:spcAft>
              <a:spcPct val="15000"/>
            </a:spcAft>
            <a:buChar char="•"/>
          </a:pPr>
          <a:r>
            <a:rPr lang="es-ES" sz="1800" kern="1200" dirty="0">
              <a:latin typeface="Gotham Light" pitchFamily="50" charset="0"/>
            </a:rPr>
            <a:t>Práctica</a:t>
          </a:r>
          <a:endParaRPr lang="es-CO" sz="1800" kern="1200" dirty="0">
            <a:latin typeface="Gotham Light" pitchFamily="50" charset="0"/>
          </a:endParaRPr>
        </a:p>
      </dsp:txBody>
      <dsp:txXfrm>
        <a:off x="2894865" y="1822139"/>
        <a:ext cx="2597756" cy="1694560"/>
      </dsp:txXfrm>
    </dsp:sp>
    <dsp:sp modelId="{A81B7E38-F2DE-4BF9-AAC4-F37082F6A801}">
      <dsp:nvSpPr>
        <dsp:cNvPr id="0" name=""/>
        <dsp:cNvSpPr/>
      </dsp:nvSpPr>
      <dsp:spPr>
        <a:xfrm>
          <a:off x="5098767" y="1337597"/>
          <a:ext cx="815723" cy="4388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s-CO" sz="300" kern="1200" dirty="0">
            <a:latin typeface="Gotham Light" pitchFamily="50" charset="0"/>
          </a:endParaRPr>
        </a:p>
      </dsp:txBody>
      <dsp:txXfrm>
        <a:off x="5098767" y="1425358"/>
        <a:ext cx="684082" cy="263283"/>
      </dsp:txXfrm>
    </dsp:sp>
    <dsp:sp modelId="{A69974E9-CE95-45DD-83FA-0E4C5D7CE1A8}">
      <dsp:nvSpPr>
        <dsp:cNvPr id="0" name=""/>
        <dsp:cNvSpPr/>
      </dsp:nvSpPr>
      <dsp:spPr>
        <a:xfrm>
          <a:off x="6253092" y="1344580"/>
          <a:ext cx="1762475" cy="637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s-ES" sz="1800" kern="1200" dirty="0">
              <a:latin typeface="Gotham Light" pitchFamily="50" charset="0"/>
            </a:rPr>
            <a:t>Presentación</a:t>
          </a:r>
          <a:endParaRPr lang="es-CO" sz="1800" kern="1200" dirty="0">
            <a:latin typeface="Gotham Light" pitchFamily="50" charset="0"/>
          </a:endParaRPr>
        </a:p>
      </dsp:txBody>
      <dsp:txXfrm>
        <a:off x="6253092" y="1344580"/>
        <a:ext cx="1762475" cy="424839"/>
      </dsp:txXfrm>
    </dsp:sp>
    <dsp:sp modelId="{775F985A-74CA-4E27-80B6-9CDB32173867}">
      <dsp:nvSpPr>
        <dsp:cNvPr id="0" name=""/>
        <dsp:cNvSpPr/>
      </dsp:nvSpPr>
      <dsp:spPr>
        <a:xfrm>
          <a:off x="6614081" y="1769419"/>
          <a:ext cx="1762475" cy="180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2512D-7E42-40A3-A4BD-FA148710579A}">
      <dsp:nvSpPr>
        <dsp:cNvPr id="0" name=""/>
        <dsp:cNvSpPr/>
      </dsp:nvSpPr>
      <dsp:spPr>
        <a:xfrm>
          <a:off x="4171" y="1482299"/>
          <a:ext cx="1896767"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s-ES" sz="1900" kern="1200" dirty="0">
              <a:latin typeface="Gotham Light" pitchFamily="50" charset="0"/>
            </a:rPr>
            <a:t>Planificación</a:t>
          </a:r>
          <a:endParaRPr lang="es-CO" sz="1900" kern="1200" dirty="0">
            <a:latin typeface="Gotham Light" pitchFamily="50" charset="0"/>
          </a:endParaRPr>
        </a:p>
      </dsp:txBody>
      <dsp:txXfrm>
        <a:off x="4171" y="1482299"/>
        <a:ext cx="1896767" cy="547200"/>
      </dsp:txXfrm>
    </dsp:sp>
    <dsp:sp modelId="{B09C758D-DD68-4317-9A3A-57780D2748C8}">
      <dsp:nvSpPr>
        <dsp:cNvPr id="0" name=""/>
        <dsp:cNvSpPr/>
      </dsp:nvSpPr>
      <dsp:spPr>
        <a:xfrm>
          <a:off x="392666" y="2029500"/>
          <a:ext cx="1896767" cy="14021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0257D7-6D28-4916-B3F4-EC614BC4E4E9}">
      <dsp:nvSpPr>
        <dsp:cNvPr id="0" name=""/>
        <dsp:cNvSpPr/>
      </dsp:nvSpPr>
      <dsp:spPr>
        <a:xfrm>
          <a:off x="2188482" y="1519779"/>
          <a:ext cx="609591" cy="472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CO" sz="1500" kern="1200" dirty="0">
            <a:latin typeface="Gotham Light" pitchFamily="50" charset="0"/>
          </a:endParaRPr>
        </a:p>
      </dsp:txBody>
      <dsp:txXfrm>
        <a:off x="2188482" y="1614227"/>
        <a:ext cx="467919" cy="283344"/>
      </dsp:txXfrm>
    </dsp:sp>
    <dsp:sp modelId="{63CD032F-BCE4-4B0F-8EF8-65AA64AFFDF9}">
      <dsp:nvSpPr>
        <dsp:cNvPr id="0" name=""/>
        <dsp:cNvSpPr/>
      </dsp:nvSpPr>
      <dsp:spPr>
        <a:xfrm>
          <a:off x="3051112" y="1482299"/>
          <a:ext cx="1896767"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s-ES" sz="1900" kern="1200" dirty="0">
              <a:latin typeface="Gotham Light" pitchFamily="50" charset="0"/>
            </a:rPr>
            <a:t>Preparación</a:t>
          </a:r>
          <a:endParaRPr lang="es-CO" sz="1900" kern="1200" dirty="0">
            <a:latin typeface="Gotham Light" pitchFamily="50" charset="0"/>
          </a:endParaRPr>
        </a:p>
      </dsp:txBody>
      <dsp:txXfrm>
        <a:off x="3051112" y="1482299"/>
        <a:ext cx="1896767" cy="547200"/>
      </dsp:txXfrm>
    </dsp:sp>
    <dsp:sp modelId="{12FD0DAD-8CB3-4F06-866D-B256901794BB}">
      <dsp:nvSpPr>
        <dsp:cNvPr id="0" name=""/>
        <dsp:cNvSpPr/>
      </dsp:nvSpPr>
      <dsp:spPr>
        <a:xfrm>
          <a:off x="3439606" y="2029500"/>
          <a:ext cx="1896767" cy="14021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1B7E38-F2DE-4BF9-AAC4-F37082F6A801}">
      <dsp:nvSpPr>
        <dsp:cNvPr id="0" name=""/>
        <dsp:cNvSpPr/>
      </dsp:nvSpPr>
      <dsp:spPr>
        <a:xfrm>
          <a:off x="5235423" y="1519779"/>
          <a:ext cx="609591" cy="472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CO" sz="1500" kern="1200" dirty="0">
            <a:latin typeface="Gotham Light" pitchFamily="50" charset="0"/>
          </a:endParaRPr>
        </a:p>
      </dsp:txBody>
      <dsp:txXfrm>
        <a:off x="5235423" y="1614227"/>
        <a:ext cx="467919" cy="283344"/>
      </dsp:txXfrm>
    </dsp:sp>
    <dsp:sp modelId="{A69974E9-CE95-45DD-83FA-0E4C5D7CE1A8}">
      <dsp:nvSpPr>
        <dsp:cNvPr id="0" name=""/>
        <dsp:cNvSpPr/>
      </dsp:nvSpPr>
      <dsp:spPr>
        <a:xfrm>
          <a:off x="6098052" y="1482299"/>
          <a:ext cx="1896767"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s-ES" sz="1900" kern="1200" dirty="0">
              <a:latin typeface="Gotham Light" pitchFamily="50" charset="0"/>
            </a:rPr>
            <a:t>Presentación</a:t>
          </a:r>
          <a:endParaRPr lang="es-CO" sz="1900" kern="1200" dirty="0">
            <a:latin typeface="Gotham Light" pitchFamily="50" charset="0"/>
          </a:endParaRPr>
        </a:p>
      </dsp:txBody>
      <dsp:txXfrm>
        <a:off x="6098052" y="1482299"/>
        <a:ext cx="1896767" cy="547200"/>
      </dsp:txXfrm>
    </dsp:sp>
    <dsp:sp modelId="{775F985A-74CA-4E27-80B6-9CDB32173867}">
      <dsp:nvSpPr>
        <dsp:cNvPr id="0" name=""/>
        <dsp:cNvSpPr/>
      </dsp:nvSpPr>
      <dsp:spPr>
        <a:xfrm>
          <a:off x="6486547" y="2029500"/>
          <a:ext cx="1896767" cy="14021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a:latin typeface="Gotham Light" pitchFamily="50" charset="0"/>
            </a:rPr>
            <a:t>Respirar</a:t>
          </a:r>
          <a:endParaRPr lang="es-CO" sz="1900" kern="1200" dirty="0">
            <a:latin typeface="Gotham Light" pitchFamily="50" charset="0"/>
          </a:endParaRPr>
        </a:p>
        <a:p>
          <a:pPr marL="171450" lvl="1" indent="-171450" algn="l" defTabSz="844550">
            <a:lnSpc>
              <a:spcPct val="90000"/>
            </a:lnSpc>
            <a:spcBef>
              <a:spcPct val="0"/>
            </a:spcBef>
            <a:spcAft>
              <a:spcPct val="15000"/>
            </a:spcAft>
            <a:buChar char="•"/>
          </a:pPr>
          <a:r>
            <a:rPr lang="es-ES" sz="1900" kern="1200" dirty="0">
              <a:latin typeface="Gotham Light" pitchFamily="50" charset="0"/>
            </a:rPr>
            <a:t>Exponer</a:t>
          </a:r>
          <a:endParaRPr lang="es-CO" sz="1900" kern="1200" dirty="0">
            <a:latin typeface="Gotham Light" pitchFamily="50" charset="0"/>
          </a:endParaRPr>
        </a:p>
        <a:p>
          <a:pPr marL="171450" lvl="1" indent="-171450" algn="l" defTabSz="844550">
            <a:lnSpc>
              <a:spcPct val="90000"/>
            </a:lnSpc>
            <a:spcBef>
              <a:spcPct val="0"/>
            </a:spcBef>
            <a:spcAft>
              <a:spcPct val="15000"/>
            </a:spcAft>
            <a:buChar char="•"/>
          </a:pPr>
          <a:r>
            <a:rPr lang="es-ES" sz="1900" kern="1200" dirty="0">
              <a:latin typeface="Gotham Light" pitchFamily="50" charset="0"/>
            </a:rPr>
            <a:t>Preguntas</a:t>
          </a:r>
          <a:endParaRPr lang="es-CO" sz="1900" kern="1200" dirty="0">
            <a:latin typeface="Gotham Light" pitchFamily="50" charset="0"/>
          </a:endParaRPr>
        </a:p>
        <a:p>
          <a:pPr marL="171450" lvl="1" indent="-171450" algn="l" defTabSz="844550">
            <a:lnSpc>
              <a:spcPct val="90000"/>
            </a:lnSpc>
            <a:spcBef>
              <a:spcPct val="0"/>
            </a:spcBef>
            <a:spcAft>
              <a:spcPct val="15000"/>
            </a:spcAft>
            <a:buChar char="•"/>
          </a:pPr>
          <a:r>
            <a:rPr lang="es-ES" sz="1900" kern="1200" dirty="0">
              <a:latin typeface="Gotham Light" pitchFamily="50" charset="0"/>
            </a:rPr>
            <a:t>Notas</a:t>
          </a:r>
          <a:endParaRPr lang="es-CO" sz="1900" kern="1200" dirty="0">
            <a:latin typeface="Gotham Light" pitchFamily="50" charset="0"/>
          </a:endParaRPr>
        </a:p>
      </dsp:txBody>
      <dsp:txXfrm>
        <a:off x="6527616" y="2070569"/>
        <a:ext cx="1814629" cy="1320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300BF-EFAB-4F11-9A7F-32EC924867E2}">
      <dsp:nvSpPr>
        <dsp:cNvPr id="0" name=""/>
        <dsp:cNvSpPr/>
      </dsp:nvSpPr>
      <dsp:spPr>
        <a:xfrm>
          <a:off x="2369" y="1692046"/>
          <a:ext cx="2886423" cy="11545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Gotham Light" pitchFamily="50" charset="0"/>
            </a:rPr>
            <a:t>Planificación</a:t>
          </a:r>
          <a:endParaRPr lang="es-CO" sz="2000" kern="1200" dirty="0">
            <a:latin typeface="Gotham Light" pitchFamily="50" charset="0"/>
          </a:endParaRPr>
        </a:p>
      </dsp:txBody>
      <dsp:txXfrm>
        <a:off x="579654" y="1692046"/>
        <a:ext cx="1731854" cy="1154569"/>
      </dsp:txXfrm>
    </dsp:sp>
    <dsp:sp modelId="{1425BBDE-A996-42EC-A1DF-859AA5CA0C5C}">
      <dsp:nvSpPr>
        <dsp:cNvPr id="0" name=""/>
        <dsp:cNvSpPr/>
      </dsp:nvSpPr>
      <dsp:spPr>
        <a:xfrm>
          <a:off x="2600150" y="1692046"/>
          <a:ext cx="2886423" cy="11545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Gotham Light" pitchFamily="50" charset="0"/>
            </a:rPr>
            <a:t>Preparación</a:t>
          </a:r>
          <a:endParaRPr lang="es-CO" sz="2000" kern="1200" dirty="0">
            <a:latin typeface="Gotham Light" pitchFamily="50" charset="0"/>
          </a:endParaRPr>
        </a:p>
      </dsp:txBody>
      <dsp:txXfrm>
        <a:off x="3177435" y="1692046"/>
        <a:ext cx="1731854" cy="1154569"/>
      </dsp:txXfrm>
    </dsp:sp>
    <dsp:sp modelId="{3A89DC5E-BD97-4C24-A26B-CF3484A31672}">
      <dsp:nvSpPr>
        <dsp:cNvPr id="0" name=""/>
        <dsp:cNvSpPr/>
      </dsp:nvSpPr>
      <dsp:spPr>
        <a:xfrm>
          <a:off x="5197932" y="1692046"/>
          <a:ext cx="2886423" cy="115456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Gotham Light" pitchFamily="50" charset="0"/>
            </a:rPr>
            <a:t>Presentación</a:t>
          </a:r>
          <a:endParaRPr lang="es-CO" sz="2000" kern="1200" dirty="0">
            <a:latin typeface="Gotham Light" pitchFamily="50" charset="0"/>
          </a:endParaRPr>
        </a:p>
      </dsp:txBody>
      <dsp:txXfrm>
        <a:off x="5775217" y="1692046"/>
        <a:ext cx="1731854" cy="11545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285405-F4BF-4538-9F3F-5BBE05AC0AA1}" type="datetimeFigureOut">
              <a:rPr lang="es-CO" smtClean="0"/>
              <a:t>4/11/2020</a:t>
            </a:fld>
            <a:endParaRPr lang="es-CO"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C99672-8C6C-47DF-9422-C161FBFD3D08}" type="slidenum">
              <a:rPr lang="es-CO" smtClean="0"/>
              <a:t>‹Nº›</a:t>
            </a:fld>
            <a:endParaRPr lang="es-CO" dirty="0"/>
          </a:p>
        </p:txBody>
      </p:sp>
    </p:spTree>
    <p:extLst>
      <p:ext uri="{BB962C8B-B14F-4D97-AF65-F5344CB8AC3E}">
        <p14:creationId xmlns:p14="http://schemas.microsoft.com/office/powerpoint/2010/main" val="3959509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15338-59B3-4EA2-A281-A8747AADA239}" type="datetimeFigureOut">
              <a:rPr lang="es-CO" smtClean="0"/>
              <a:t>4/11/2020</a:t>
            </a:fld>
            <a:endParaRPr lang="es-CO"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3BDC81-E13C-410C-A016-AEEB83A9E09C}" type="slidenum">
              <a:rPr lang="es-CO" smtClean="0"/>
              <a:t>‹Nº›</a:t>
            </a:fld>
            <a:endParaRPr lang="es-CO" dirty="0"/>
          </a:p>
        </p:txBody>
      </p:sp>
    </p:spTree>
    <p:extLst>
      <p:ext uri="{BB962C8B-B14F-4D97-AF65-F5344CB8AC3E}">
        <p14:creationId xmlns:p14="http://schemas.microsoft.com/office/powerpoint/2010/main" val="2160969039"/>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1631"/>
            <a:endParaRPr lang="en-US" altLang="en-US" sz="3200" dirty="0">
              <a:latin typeface="+mn-lt"/>
              <a:ea typeface="ＭＳ Ｐゴシック" pitchFamily="34" charset="-128"/>
            </a:endParaRPr>
          </a:p>
        </p:txBody>
      </p:sp>
      <p:sp>
        <p:nvSpPr>
          <p:cNvPr id="51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29015" indent="-280390" eaLnBrk="0" hangingPunct="0">
              <a:spcBef>
                <a:spcPct val="30000"/>
              </a:spcBef>
              <a:defRPr sz="1200">
                <a:solidFill>
                  <a:schemeClr val="tx1"/>
                </a:solidFill>
                <a:latin typeface="Arial" charset="0"/>
                <a:ea typeface="ＭＳ Ｐゴシック" pitchFamily="34" charset="-128"/>
              </a:defRPr>
            </a:lvl2pPr>
            <a:lvl3pPr marL="1121561" indent="-224312" eaLnBrk="0" hangingPunct="0">
              <a:spcBef>
                <a:spcPct val="30000"/>
              </a:spcBef>
              <a:defRPr sz="1200">
                <a:solidFill>
                  <a:schemeClr val="tx1"/>
                </a:solidFill>
                <a:latin typeface="Arial" charset="0"/>
                <a:ea typeface="ＭＳ Ｐゴシック" pitchFamily="34" charset="-128"/>
              </a:defRPr>
            </a:lvl3pPr>
            <a:lvl4pPr marL="1570185" indent="-224312" eaLnBrk="0" hangingPunct="0">
              <a:spcBef>
                <a:spcPct val="30000"/>
              </a:spcBef>
              <a:defRPr sz="1200">
                <a:solidFill>
                  <a:schemeClr val="tx1"/>
                </a:solidFill>
                <a:latin typeface="Arial" charset="0"/>
                <a:ea typeface="ＭＳ Ｐゴシック" pitchFamily="34" charset="-128"/>
              </a:defRPr>
            </a:lvl4pPr>
            <a:lvl5pPr marL="2018810" indent="-224312" eaLnBrk="0" hangingPunct="0">
              <a:spcBef>
                <a:spcPct val="30000"/>
              </a:spcBef>
              <a:defRPr sz="1200">
                <a:solidFill>
                  <a:schemeClr val="tx1"/>
                </a:solidFill>
                <a:latin typeface="Arial" charset="0"/>
                <a:ea typeface="ＭＳ Ｐゴシック" pitchFamily="34" charset="-128"/>
              </a:defRPr>
            </a:lvl5pPr>
            <a:lvl6pPr marL="2467434" indent="-224312" eaLnBrk="0" fontAlgn="base" hangingPunct="0">
              <a:spcBef>
                <a:spcPct val="30000"/>
              </a:spcBef>
              <a:spcAft>
                <a:spcPct val="0"/>
              </a:spcAft>
              <a:defRPr sz="1200">
                <a:solidFill>
                  <a:schemeClr val="tx1"/>
                </a:solidFill>
                <a:latin typeface="Arial" charset="0"/>
                <a:ea typeface="ＭＳ Ｐゴシック" pitchFamily="34" charset="-128"/>
              </a:defRPr>
            </a:lvl6pPr>
            <a:lvl7pPr marL="2916058" indent="-224312" eaLnBrk="0" fontAlgn="base" hangingPunct="0">
              <a:spcBef>
                <a:spcPct val="30000"/>
              </a:spcBef>
              <a:spcAft>
                <a:spcPct val="0"/>
              </a:spcAft>
              <a:defRPr sz="1200">
                <a:solidFill>
                  <a:schemeClr val="tx1"/>
                </a:solidFill>
                <a:latin typeface="Arial" charset="0"/>
                <a:ea typeface="ＭＳ Ｐゴシック" pitchFamily="34" charset="-128"/>
              </a:defRPr>
            </a:lvl7pPr>
            <a:lvl8pPr marL="3364683" indent="-224312" eaLnBrk="0" fontAlgn="base" hangingPunct="0">
              <a:spcBef>
                <a:spcPct val="30000"/>
              </a:spcBef>
              <a:spcAft>
                <a:spcPct val="0"/>
              </a:spcAft>
              <a:defRPr sz="1200">
                <a:solidFill>
                  <a:schemeClr val="tx1"/>
                </a:solidFill>
                <a:latin typeface="Arial" charset="0"/>
                <a:ea typeface="ＭＳ Ｐゴシック" pitchFamily="34" charset="-128"/>
              </a:defRPr>
            </a:lvl8pPr>
            <a:lvl9pPr marL="3813307" indent="-22431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B74FBE84-D323-4ECC-BC0E-77E958BE67C8}" type="slidenum">
              <a:rPr lang="en-US" altLang="en-US" smtClean="0"/>
              <a:pPr eaLnBrk="1" hangingPunct="1">
                <a:spcBef>
                  <a:spcPct val="0"/>
                </a:spcBef>
              </a:pPr>
              <a:t>1</a:t>
            </a:fld>
            <a:endParaRPr lang="en-US" altLang="en-US" dirty="0"/>
          </a:p>
        </p:txBody>
      </p:sp>
    </p:spTree>
    <p:extLst>
      <p:ext uri="{BB962C8B-B14F-4D97-AF65-F5344CB8AC3E}">
        <p14:creationId xmlns:p14="http://schemas.microsoft.com/office/powerpoint/2010/main" val="336276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t>Hay diferentes métodos para realizar una presentación, entre ellos, una presentación con programas para presentaciones, afiches, póster, reuniones de trabajo con intercambio de ideas, reuniones formales con exposición de temas, entrevistas, informes, resúmenes, artículos. </a:t>
            </a:r>
            <a:endParaRPr lang="es-CO" sz="2400"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10</a:t>
            </a:fld>
            <a:endParaRPr lang="es-CO" dirty="0"/>
          </a:p>
        </p:txBody>
      </p:sp>
    </p:spTree>
    <p:extLst>
      <p:ext uri="{BB962C8B-B14F-4D97-AF65-F5344CB8AC3E}">
        <p14:creationId xmlns:p14="http://schemas.microsoft.com/office/powerpoint/2010/main" val="321038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kern="1200" dirty="0">
                <a:solidFill>
                  <a:schemeClr val="tx1"/>
                </a:solidFill>
                <a:effectLst/>
                <a:latin typeface="+mn-lt"/>
                <a:ea typeface="+mn-ea"/>
                <a:cs typeface="+mn-cs"/>
              </a:rPr>
              <a:t>Para definir el método es importante que prime el sentido práctico: que es viable y que no. Si la presentación es en un lugar en donde no tiene electricidad o no existen los insumos para realizar presentaciones con ayudas visuales no podrá elaborar una presentación con programas como PowerPoint, Prezi, Canva, Google slides, entre otros. Por el contrario, si la presentación es en una conferencia científica lo mínimo será una presentación en PowerPoint.</a:t>
            </a:r>
          </a:p>
          <a:p>
            <a:r>
              <a:rPr lang="es-CO" sz="2400" kern="1200" dirty="0">
                <a:solidFill>
                  <a:schemeClr val="tx1"/>
                </a:solidFill>
                <a:effectLst/>
                <a:latin typeface="+mn-lt"/>
                <a:ea typeface="+mn-ea"/>
                <a:cs typeface="+mn-cs"/>
              </a:rPr>
              <a:t>El tamaño y la composición de la audiencia son relevantes en el método. Si usted se siente cómodo y tranquilo para explicar un problema de salud pública a una comunidad rural de 35 personas con pizarrón o un rotafolio y el espacio asignado permite que todos los asistente puedan verlo y oírlo, es perfecto. </a:t>
            </a:r>
          </a:p>
          <a:p>
            <a:r>
              <a:rPr lang="es-CO" sz="2400" kern="1200" dirty="0">
                <a:solidFill>
                  <a:schemeClr val="tx1"/>
                </a:solidFill>
                <a:effectLst/>
                <a:latin typeface="+mn-lt"/>
                <a:ea typeface="+mn-ea"/>
                <a:cs typeface="+mn-cs"/>
              </a:rPr>
              <a:t>Pero ello dependerá no solo de los recursos, sino también de su personalidad, sus capacidades técnicas y las expectativas. Por ejemplo, si debe exponer al  plan territorial de salud al concejo municipal lo mejor será elaborar una presentación para proyectar. </a:t>
            </a:r>
          </a:p>
          <a:p>
            <a:r>
              <a:rPr lang="es-CO" sz="2400" kern="1200" dirty="0">
                <a:solidFill>
                  <a:schemeClr val="tx1"/>
                </a:solidFill>
                <a:effectLst/>
                <a:latin typeface="+mn-lt"/>
                <a:ea typeface="+mn-ea"/>
                <a:cs typeface="+mn-cs"/>
              </a:rPr>
              <a:t>Su confianza con el método de enseñanza puede afectar significativamente el impacto de su mensaje.</a:t>
            </a:r>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11</a:t>
            </a:fld>
            <a:endParaRPr lang="es-CO" dirty="0"/>
          </a:p>
        </p:txBody>
      </p:sp>
    </p:spTree>
    <p:extLst>
      <p:ext uri="{BB962C8B-B14F-4D97-AF65-F5344CB8AC3E}">
        <p14:creationId xmlns:p14="http://schemas.microsoft.com/office/powerpoint/2010/main" val="3163562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kern="1200" dirty="0">
                <a:solidFill>
                  <a:schemeClr val="tx1"/>
                </a:solidFill>
                <a:effectLst/>
                <a:latin typeface="+mn-lt"/>
                <a:ea typeface="+mn-ea"/>
                <a:cs typeface="+mn-cs"/>
              </a:rPr>
              <a:t>Las ayudas visuales son útiles porque pueden capturar y mantener la atención de la audiencia.</a:t>
            </a:r>
          </a:p>
          <a:p>
            <a:r>
              <a:rPr lang="es-CO" sz="2400" kern="1200" dirty="0">
                <a:solidFill>
                  <a:schemeClr val="tx1"/>
                </a:solidFill>
                <a:effectLst/>
                <a:latin typeface="+mn-lt"/>
                <a:ea typeface="+mn-ea"/>
                <a:cs typeface="+mn-cs"/>
              </a:rPr>
              <a:t>Como su palabra lo dice ayudan a la audiencia a recordar los puntos clave de su conferencia, especialmente a aquellos que recuerdan a través de la visión más que la audición.  </a:t>
            </a:r>
          </a:p>
          <a:p>
            <a:r>
              <a:rPr lang="es-CO" sz="2400" kern="1200" dirty="0">
                <a:solidFill>
                  <a:schemeClr val="tx1"/>
                </a:solidFill>
                <a:effectLst/>
                <a:latin typeface="+mn-lt"/>
                <a:ea typeface="+mn-ea"/>
                <a:cs typeface="+mn-cs"/>
              </a:rPr>
              <a:t>Las ayudas visuales, como las tablas y las figuras, sirven para aclarar y explicar información compleja.</a:t>
            </a:r>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12</a:t>
            </a:fld>
            <a:endParaRPr lang="es-CO" dirty="0"/>
          </a:p>
        </p:txBody>
      </p:sp>
    </p:spTree>
    <p:extLst>
      <p:ext uri="{BB962C8B-B14F-4D97-AF65-F5344CB8AC3E}">
        <p14:creationId xmlns:p14="http://schemas.microsoft.com/office/powerpoint/2010/main" val="99611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kern="1200" dirty="0">
                <a:solidFill>
                  <a:schemeClr val="tx1"/>
                </a:solidFill>
                <a:effectLst/>
                <a:latin typeface="+mn-lt"/>
                <a:ea typeface="+mn-ea"/>
                <a:cs typeface="+mn-cs"/>
              </a:rPr>
              <a:t>La estructura depende del objetivo y de la audiencia. </a:t>
            </a:r>
          </a:p>
          <a:p>
            <a:r>
              <a:rPr lang="es-CO" sz="2400" kern="1200" dirty="0">
                <a:solidFill>
                  <a:schemeClr val="tx1"/>
                </a:solidFill>
                <a:effectLst/>
                <a:latin typeface="+mn-lt"/>
                <a:ea typeface="+mn-ea"/>
                <a:cs typeface="+mn-cs"/>
              </a:rPr>
              <a:t>En caso de que el objetivo de la presentación sea persuadir el método podrá ser una entrevista a medios de comunicación o presentación a la comunidad. Lo primero es definir el objetivo de comunicación único y primordial, que es una oración concisa, fácil de entender (sin tecnicismos) y fácil de recordar.  </a:t>
            </a:r>
          </a:p>
          <a:p>
            <a:r>
              <a:rPr lang="es-CO" sz="2400" kern="1200" dirty="0">
                <a:solidFill>
                  <a:schemeClr val="tx1"/>
                </a:solidFill>
                <a:effectLst/>
                <a:latin typeface="+mn-lt"/>
                <a:ea typeface="+mn-ea"/>
                <a:cs typeface="+mn-cs"/>
              </a:rPr>
              <a:t>Segundo elabore un bosquejo de la presentación. </a:t>
            </a:r>
          </a:p>
          <a:p>
            <a:r>
              <a:rPr lang="es-CO" sz="2400" kern="1200" dirty="0">
                <a:solidFill>
                  <a:schemeClr val="tx1"/>
                </a:solidFill>
                <a:effectLst/>
                <a:latin typeface="+mn-lt"/>
                <a:ea typeface="+mn-ea"/>
                <a:cs typeface="+mn-cs"/>
              </a:rPr>
              <a:t>Tercero profundice en cada elemento del bosquejo</a:t>
            </a:r>
          </a:p>
          <a:p>
            <a:r>
              <a:rPr lang="es-CO" sz="2400" kern="1200" dirty="0">
                <a:solidFill>
                  <a:schemeClr val="tx1"/>
                </a:solidFill>
                <a:effectLst/>
                <a:latin typeface="+mn-lt"/>
                <a:ea typeface="+mn-ea"/>
                <a:cs typeface="+mn-cs"/>
              </a:rPr>
              <a:t>Cuarto resuma los elementos importantes.</a:t>
            </a:r>
          </a:p>
          <a:p>
            <a:r>
              <a:rPr lang="es-CO" sz="2400" kern="1200" dirty="0">
                <a:solidFill>
                  <a:schemeClr val="tx1"/>
                </a:solidFill>
                <a:effectLst/>
                <a:latin typeface="+mn-lt"/>
                <a:ea typeface="+mn-ea"/>
                <a:cs typeface="+mn-cs"/>
              </a:rPr>
              <a:t>Quinto y último vuelva a establecer el objetivo de comunicación único y primordial. Las personas suelen recordar lo que más se les repite.</a:t>
            </a:r>
          </a:p>
          <a:p>
            <a:endParaRPr lang="es-CO" sz="2400" kern="1200" dirty="0">
              <a:solidFill>
                <a:schemeClr val="tx1"/>
              </a:solidFill>
              <a:effectLst/>
              <a:latin typeface="+mn-lt"/>
              <a:ea typeface="+mn-ea"/>
              <a:cs typeface="+mn-cs"/>
            </a:endParaRPr>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13</a:t>
            </a:fld>
            <a:endParaRPr lang="es-CO" dirty="0"/>
          </a:p>
        </p:txBody>
      </p:sp>
    </p:spTree>
    <p:extLst>
      <p:ext uri="{BB962C8B-B14F-4D97-AF65-F5344CB8AC3E}">
        <p14:creationId xmlns:p14="http://schemas.microsoft.com/office/powerpoint/2010/main" val="857362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kern="1200" dirty="0">
                <a:solidFill>
                  <a:schemeClr val="tx1"/>
                </a:solidFill>
                <a:effectLst/>
                <a:latin typeface="+mn-lt"/>
                <a:ea typeface="+mn-ea"/>
                <a:cs typeface="+mn-cs"/>
              </a:rPr>
              <a:t>De otra parte si el objetivo es informar la estructura de la presentación será similar a la de un artículo científico, debe tener un título, una introducción, los métodos, los resultados, la discusión y eventualmente unos agradecimientos. Es importante resaltar que este tipo de presentaciones igual deben ser concisas y resaltar los principales elementos del estudio.  El tiempo de cada sección dependerá del tiempo asignado a la presentación general.  </a:t>
            </a:r>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14</a:t>
            </a:fld>
            <a:endParaRPr lang="es-CO" dirty="0"/>
          </a:p>
        </p:txBody>
      </p:sp>
    </p:spTree>
    <p:extLst>
      <p:ext uri="{BB962C8B-B14F-4D97-AF65-F5344CB8AC3E}">
        <p14:creationId xmlns:p14="http://schemas.microsoft.com/office/powerpoint/2010/main" val="339367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kern="1200" dirty="0">
                <a:solidFill>
                  <a:schemeClr val="tx1"/>
                </a:solidFill>
                <a:effectLst/>
                <a:latin typeface="+mn-lt"/>
                <a:ea typeface="+mn-ea"/>
                <a:cs typeface="+mn-cs"/>
              </a:rPr>
              <a:t>Al finalizar la planeación debe tener claro ¿qué va hacer informar o persuadir?; ¿a quién va dirigida la presentación? es decir su audiencia; ¿Cuándo y en dónde? En otras palabras que recursos tecnológicos tendrá disponibles y el tiempo que tiene para alistar la presentación; ¿cómo va a realizar la presentación: una entrevista, una reunión, una conferencia y qué ayudas utilizará? Y por último ¿por qué realiza la presentación cual es el propósito, cuáles son las razones para hacer la presentación?  </a:t>
            </a:r>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15</a:t>
            </a:fld>
            <a:endParaRPr lang="es-CO" dirty="0"/>
          </a:p>
        </p:txBody>
      </p:sp>
    </p:spTree>
    <p:extLst>
      <p:ext uri="{BB962C8B-B14F-4D97-AF65-F5344CB8AC3E}">
        <p14:creationId xmlns:p14="http://schemas.microsoft.com/office/powerpoint/2010/main" val="668548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dirty="0"/>
              <a:t>La etapa de preparación consiste en desarrollar contenidos; seleccionar o elaborar ayudas visuales; obtener una retroalimentación y hacer los ajustes requeridos y practicar.</a:t>
            </a:r>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16</a:t>
            </a:fld>
            <a:endParaRPr lang="es-CO" dirty="0"/>
          </a:p>
        </p:txBody>
      </p:sp>
    </p:spTree>
    <p:extLst>
      <p:ext uri="{BB962C8B-B14F-4D97-AF65-F5344CB8AC3E}">
        <p14:creationId xmlns:p14="http://schemas.microsoft.com/office/powerpoint/2010/main" val="376998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n-US" sz="2400" kern="1200" dirty="0">
                <a:solidFill>
                  <a:schemeClr val="tx1"/>
                </a:solidFill>
                <a:effectLst/>
                <a:latin typeface="+mn-lt"/>
                <a:ea typeface="+mn-ea"/>
                <a:cs typeface="+mn-cs"/>
              </a:rPr>
              <a:t>E</a:t>
            </a:r>
            <a:r>
              <a:rPr lang="es-CO" altLang="en-US" sz="2400" kern="1200" dirty="0">
                <a:solidFill>
                  <a:schemeClr val="tx1"/>
                </a:solidFill>
                <a:effectLst/>
                <a:latin typeface="+mn-lt"/>
                <a:ea typeface="+mn-ea"/>
                <a:cs typeface="+mn-cs"/>
              </a:rPr>
              <a:t>l desarrollo de los contenidos consiste en completar la estructura definida en la planificación. En el caso de tener como objetivo informar la estructura responde a la metodología IMRD, es decir introducción, métodos resultados y discusión. La duración de la presentación debe ser alrededor de 10 a 15 minutos.</a:t>
            </a:r>
          </a:p>
          <a:p>
            <a:r>
              <a:rPr lang="es-CO" altLang="en-US" sz="2400" kern="1200" dirty="0">
                <a:solidFill>
                  <a:schemeClr val="tx1"/>
                </a:solidFill>
                <a:effectLst/>
                <a:latin typeface="+mn-lt"/>
                <a:ea typeface="+mn-ea"/>
                <a:cs typeface="+mn-cs"/>
              </a:rPr>
              <a:t>La primera diapositiva debe contener el título que se compone del qué, en dónde y cuándo. Además, se debe presentar el nombre del presentador(a), los coautores y las respectivas afiliaciones. Así mismo, e</a:t>
            </a:r>
            <a:r>
              <a:rPr lang="es-CO" sz="2400" kern="1200" dirty="0">
                <a:solidFill>
                  <a:schemeClr val="tx1"/>
                </a:solidFill>
                <a:effectLst/>
                <a:latin typeface="+mn-lt"/>
                <a:ea typeface="+mn-ea"/>
                <a:cs typeface="+mn-cs"/>
              </a:rPr>
              <a:t>s apropiado incluir logotipos de las instituciones afiliadas. Como regla general, no dedique más de 10 a 15 segundos a la diapositiva de título.</a:t>
            </a:r>
          </a:p>
          <a:p>
            <a:endParaRPr lang="es-CO" altLang="en-US" sz="2400" kern="1200" dirty="0">
              <a:solidFill>
                <a:schemeClr val="tx1"/>
              </a:solidFill>
              <a:effectLst/>
              <a:latin typeface="+mn-lt"/>
              <a:ea typeface="+mn-ea"/>
              <a:cs typeface="+mn-cs"/>
            </a:endParaRPr>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17</a:t>
            </a:fld>
            <a:endParaRPr lang="es-CO" dirty="0"/>
          </a:p>
        </p:txBody>
      </p:sp>
    </p:spTree>
    <p:extLst>
      <p:ext uri="{BB962C8B-B14F-4D97-AF65-F5344CB8AC3E}">
        <p14:creationId xmlns:p14="http://schemas.microsoft.com/office/powerpoint/2010/main" val="296778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50000"/>
              </a:lnSpc>
              <a:spcBef>
                <a:spcPts val="1200"/>
              </a:spcBef>
            </a:pPr>
            <a:r>
              <a:rPr lang="es-CO" sz="1800" dirty="0">
                <a:effectLst/>
                <a:latin typeface="Lato"/>
                <a:ea typeface="Gill Sans MT" panose="020B0502020104020203" pitchFamily="34" charset="0"/>
                <a:cs typeface="Arial" panose="020B0604020202020204" pitchFamily="34" charset="0"/>
              </a:rPr>
              <a:t>La introducción debe:</a:t>
            </a:r>
            <a:endParaRPr lang="es-CO" sz="1800" dirty="0">
              <a:effectLst/>
              <a:latin typeface="Lato"/>
              <a:ea typeface="Lato"/>
              <a:cs typeface="Lato"/>
            </a:endParaRPr>
          </a:p>
          <a:p>
            <a:pPr marL="342900" lvl="0" indent="-342900" algn="just">
              <a:lnSpc>
                <a:spcPct val="115000"/>
              </a:lnSpc>
              <a:spcBef>
                <a:spcPts val="600"/>
              </a:spcBef>
              <a:buFont typeface="Symbol" panose="05050102010706020507" pitchFamily="18" charset="2"/>
              <a:buChar char=""/>
            </a:pPr>
            <a:r>
              <a:rPr lang="es-CO" sz="1800" dirty="0">
                <a:effectLst/>
                <a:latin typeface="Lato"/>
                <a:ea typeface="Gill Sans MT" panose="020B0502020104020203" pitchFamily="34" charset="0"/>
                <a:cs typeface="Arial" panose="020B0604020202020204" pitchFamily="34" charset="0"/>
              </a:rPr>
              <a:t>Describir la información general del problema de estudio.</a:t>
            </a:r>
            <a:endParaRPr lang="es-CO" sz="1800" dirty="0">
              <a:effectLst/>
              <a:latin typeface="Lato"/>
              <a:ea typeface="Lato"/>
              <a:cs typeface="Symbol" panose="05050102010706020507" pitchFamily="18" charset="2"/>
            </a:endParaRPr>
          </a:p>
          <a:p>
            <a:pPr marL="342900" lvl="0" indent="-342900" algn="just">
              <a:lnSpc>
                <a:spcPct val="115000"/>
              </a:lnSpc>
              <a:spcBef>
                <a:spcPts val="600"/>
              </a:spcBef>
              <a:buFont typeface="Symbol" panose="05050102010706020507" pitchFamily="18" charset="2"/>
              <a:buChar char=""/>
            </a:pPr>
            <a:r>
              <a:rPr lang="es-CO" sz="1800" dirty="0">
                <a:effectLst/>
                <a:latin typeface="Lato"/>
                <a:ea typeface="Gill Sans MT" panose="020B0502020104020203" pitchFamily="34" charset="0"/>
                <a:cs typeface="Arial" panose="020B0604020202020204" pitchFamily="34" charset="0"/>
              </a:rPr>
              <a:t>Describir</a:t>
            </a:r>
            <a:r>
              <a:rPr lang="es-CO" sz="1800" spc="330" dirty="0">
                <a:effectLst/>
                <a:latin typeface="Lato"/>
                <a:ea typeface="Gill Sans MT" panose="020B0502020104020203" pitchFamily="34" charset="0"/>
                <a:cs typeface="Arial" panose="020B0604020202020204" pitchFamily="34" charset="0"/>
              </a:rPr>
              <a:t> </a:t>
            </a:r>
            <a:r>
              <a:rPr lang="es-CO" sz="1800" dirty="0">
                <a:effectLst/>
                <a:latin typeface="Lato"/>
                <a:ea typeface="Gill Sans MT" panose="020B0502020104020203" pitchFamily="34" charset="0"/>
                <a:cs typeface="Arial" panose="020B0604020202020204" pitchFamily="34" charset="0"/>
              </a:rPr>
              <a:t>los</a:t>
            </a:r>
            <a:r>
              <a:rPr lang="es-CO" sz="1800" spc="325" dirty="0">
                <a:effectLst/>
                <a:latin typeface="Lato"/>
                <a:ea typeface="Gill Sans MT" panose="020B0502020104020203" pitchFamily="34" charset="0"/>
                <a:cs typeface="Arial" panose="020B0604020202020204" pitchFamily="34" charset="0"/>
              </a:rPr>
              <a:t> </a:t>
            </a:r>
            <a:r>
              <a:rPr lang="es-CO" sz="1800" dirty="0">
                <a:effectLst/>
                <a:latin typeface="Lato"/>
                <a:ea typeface="Gill Sans MT" panose="020B0502020104020203" pitchFamily="34" charset="0"/>
                <a:cs typeface="Arial" panose="020B0604020202020204" pitchFamily="34" charset="0"/>
              </a:rPr>
              <a:t>aspectos</a:t>
            </a:r>
            <a:r>
              <a:rPr lang="es-CO" sz="1800" spc="330" dirty="0">
                <a:effectLst/>
                <a:latin typeface="Lato"/>
                <a:ea typeface="Gill Sans MT" panose="020B0502020104020203" pitchFamily="34" charset="0"/>
                <a:cs typeface="Arial" panose="020B0604020202020204" pitchFamily="34" charset="0"/>
              </a:rPr>
              <a:t> </a:t>
            </a:r>
            <a:r>
              <a:rPr lang="es-CO" sz="1800" dirty="0">
                <a:effectLst/>
                <a:latin typeface="Lato"/>
                <a:ea typeface="Gill Sans MT" panose="020B0502020104020203" pitchFamily="34" charset="0"/>
                <a:cs typeface="Arial" panose="020B0604020202020204" pitchFamily="34" charset="0"/>
              </a:rPr>
              <a:t>relevantes para la salud pública.</a:t>
            </a:r>
            <a:endParaRPr lang="es-CO" sz="1800" dirty="0">
              <a:effectLst/>
              <a:latin typeface="Lato"/>
              <a:ea typeface="Lato"/>
              <a:cs typeface="Symbol" panose="05050102010706020507" pitchFamily="18" charset="2"/>
            </a:endParaRPr>
          </a:p>
          <a:p>
            <a:pPr marL="342900" lvl="0" indent="-342900" algn="just">
              <a:lnSpc>
                <a:spcPct val="115000"/>
              </a:lnSpc>
              <a:spcBef>
                <a:spcPts val="600"/>
              </a:spcBef>
              <a:buFont typeface="Symbol" panose="05050102010706020507" pitchFamily="18" charset="2"/>
              <a:buChar char=""/>
            </a:pPr>
            <a:r>
              <a:rPr lang="es-CO" sz="1800" dirty="0">
                <a:effectLst/>
                <a:latin typeface="Lato"/>
                <a:ea typeface="Gill Sans MT" panose="020B0502020104020203" pitchFamily="34" charset="0"/>
                <a:cs typeface="Arial" panose="020B0604020202020204" pitchFamily="34" charset="0"/>
              </a:rPr>
              <a:t>Justificar el estudio: porque es importante y relevante el tema para la audiencia.</a:t>
            </a:r>
            <a:endParaRPr lang="es-CO" sz="1800" dirty="0">
              <a:effectLst/>
              <a:latin typeface="Lato"/>
              <a:ea typeface="Lato"/>
              <a:cs typeface="Symbol" panose="05050102010706020507" pitchFamily="18" charset="2"/>
            </a:endParaRPr>
          </a:p>
          <a:p>
            <a:pPr marL="342900" lvl="0" indent="-342900" algn="just">
              <a:lnSpc>
                <a:spcPct val="115000"/>
              </a:lnSpc>
              <a:spcBef>
                <a:spcPts val="600"/>
              </a:spcBef>
              <a:buFont typeface="Symbol" panose="05050102010706020507" pitchFamily="18" charset="2"/>
              <a:buChar char=""/>
            </a:pPr>
            <a:r>
              <a:rPr lang="es-CO" sz="1800" dirty="0">
                <a:effectLst/>
                <a:latin typeface="Lato"/>
                <a:ea typeface="Gill Sans MT" panose="020B0502020104020203" pitchFamily="34" charset="0"/>
                <a:cs typeface="Arial" panose="020B0604020202020204" pitchFamily="34" charset="0"/>
              </a:rPr>
              <a:t>Presentar los objetivos, el propósito del estudio.</a:t>
            </a:r>
            <a:endParaRPr lang="es-CO" sz="1800" dirty="0">
              <a:effectLst/>
              <a:latin typeface="Lato"/>
              <a:ea typeface="Lato"/>
              <a:cs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effectLst/>
                <a:latin typeface="Lato"/>
                <a:ea typeface="Gill Sans MT" panose="020B0502020104020203" pitchFamily="34" charset="0"/>
                <a:cs typeface="Lato"/>
              </a:rPr>
              <a:t>La introducción in</a:t>
            </a:r>
            <a:r>
              <a:rPr lang="es-CO" sz="1800" dirty="0">
                <a:effectLst/>
                <a:latin typeface="Lato"/>
                <a:ea typeface="Lato"/>
                <a:cs typeface="Lato"/>
              </a:rPr>
              <a:t>forma tres elementos muy importantes de la investigación: el propósito, la importancia y el conocimiento actual del tema. El relato comienza con elementos generales (a menudo cronológicamente) y estrecha hasta llegar al propósito del proyecto.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tx1"/>
                </a:solidFill>
                <a:effectLst/>
                <a:latin typeface="+mn-lt"/>
                <a:ea typeface="+mn-ea"/>
                <a:cs typeface="+mn-cs"/>
              </a:rPr>
              <a:t>Brinde cualquier antecedente que pueda ser necesario para entender su trabajo, como detalles sobre los patógenos, enfermedades u otros detalles que puedan ser importantes en las diapositivas futuras.</a:t>
            </a:r>
            <a:endParaRPr lang="es-CO" sz="1800" dirty="0">
              <a:effectLst/>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effectLst/>
                <a:latin typeface="Lato"/>
                <a:ea typeface="Lato"/>
                <a:cs typeface="Lato"/>
              </a:rPr>
              <a:t>Aunque el tiempo de cada sección depende del tiempo asignado a la presentación, trate de dedicar solo entre 1 y 2 minutos.</a:t>
            </a: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18</a:t>
            </a:fld>
            <a:endParaRPr lang="es-CO" dirty="0"/>
          </a:p>
        </p:txBody>
      </p:sp>
    </p:spTree>
    <p:extLst>
      <p:ext uri="{BB962C8B-B14F-4D97-AF65-F5344CB8AC3E}">
        <p14:creationId xmlns:p14="http://schemas.microsoft.com/office/powerpoint/2010/main" val="143991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kern="1200" dirty="0">
                <a:solidFill>
                  <a:schemeClr val="tx1"/>
                </a:solidFill>
                <a:effectLst/>
                <a:latin typeface="+mn-lt"/>
                <a:ea typeface="+mn-ea"/>
                <a:cs typeface="+mn-cs"/>
              </a:rPr>
              <a:t>En la sección de métodos debe describir lo que hizo. Para ello debe presentar la población, la forma en la que seleccionó la muestra, cual fue el procedimiento para recoger y analizar la información, las variables, al definición de caso, en caso de intervenciones presentarlas, el plan de análisis desarrollado.</a:t>
            </a:r>
          </a:p>
          <a:p>
            <a:r>
              <a:rPr lang="es-CO" sz="1800" kern="1200" dirty="0">
                <a:solidFill>
                  <a:schemeClr val="tx1"/>
                </a:solidFill>
                <a:effectLst/>
                <a:latin typeface="+mn-lt"/>
                <a:ea typeface="+mn-ea"/>
                <a:cs typeface="+mn-cs"/>
              </a:rPr>
              <a:t>Solo debe dedicar de 1 a 2 minutos a brindar esta información. </a:t>
            </a:r>
            <a:endParaRPr lang="en-US" altLang="en-US" sz="1050" dirty="0"/>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19</a:t>
            </a:fld>
            <a:endParaRPr lang="es-CO" dirty="0"/>
          </a:p>
        </p:txBody>
      </p:sp>
    </p:spTree>
    <p:extLst>
      <p:ext uri="{BB962C8B-B14F-4D97-AF65-F5344CB8AC3E}">
        <p14:creationId xmlns:p14="http://schemas.microsoft.com/office/powerpoint/2010/main" val="297707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Al finalizar este módulo estará en la capacidad de identificar las estrategias para desarrollar presentaciones científicas, definir que es una audiencia interna o externa y elaborar presentaciones apropiadas y eficaces para una audiencia técnica. </a:t>
            </a:r>
          </a:p>
          <a:p>
            <a:r>
              <a:rPr lang="es-ES" dirty="0"/>
              <a:t>Para comenzar tendríamos que decir que presentación es la acción y efecto de presentar o presentarse. En nuestro caso lo que deseamos presentar es información relacionada con salud pública o epidemiología.</a:t>
            </a:r>
            <a:endParaRPr lang="es-CO" dirty="0"/>
          </a:p>
        </p:txBody>
      </p:sp>
      <p:sp>
        <p:nvSpPr>
          <p:cNvPr id="4" name="3 Marcador de número de diapositiva"/>
          <p:cNvSpPr>
            <a:spLocks noGrp="1"/>
          </p:cNvSpPr>
          <p:nvPr>
            <p:ph type="sldNum" sz="quarter" idx="10"/>
          </p:nvPr>
        </p:nvSpPr>
        <p:spPr/>
        <p:txBody>
          <a:bodyPr/>
          <a:lstStyle/>
          <a:p>
            <a:fld id="{5A3BDC81-E13C-410C-A016-AEEB83A9E09C}" type="slidenum">
              <a:rPr lang="es-CO" smtClean="0"/>
              <a:t>2</a:t>
            </a:fld>
            <a:endParaRPr lang="es-CO" dirty="0"/>
          </a:p>
        </p:txBody>
      </p:sp>
    </p:spTree>
    <p:extLst>
      <p:ext uri="{BB962C8B-B14F-4D97-AF65-F5344CB8AC3E}">
        <p14:creationId xmlns:p14="http://schemas.microsoft.com/office/powerpoint/2010/main" val="2620301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kern="1200" dirty="0">
                <a:solidFill>
                  <a:schemeClr val="tx1"/>
                </a:solidFill>
                <a:effectLst/>
                <a:latin typeface="+mn-lt"/>
                <a:ea typeface="+mn-ea"/>
                <a:cs typeface="+mn-cs"/>
              </a:rPr>
              <a:t>La sección de resultados es donde presenta los hallazgos clave y establece su importancia en relación con los datos existentes. Estos hallazgos deben responder a los objetivos que mencionó en su introducción.</a:t>
            </a:r>
          </a:p>
          <a:p>
            <a:r>
              <a:rPr lang="es-CO" sz="2400" kern="1200" dirty="0">
                <a:solidFill>
                  <a:schemeClr val="tx1"/>
                </a:solidFill>
                <a:effectLst/>
                <a:latin typeface="+mn-lt"/>
                <a:ea typeface="+mn-ea"/>
                <a:cs typeface="+mn-cs"/>
              </a:rPr>
              <a:t>En la sección de resultados debe presentar lo que encontró en su investigación, los hallazgos principales. Haga uso de ayudas visuales como tablas y figuras. Los resultados que presente deben responder al objetivo planteado y presentado en la introducción.  </a:t>
            </a:r>
          </a:p>
          <a:p>
            <a:r>
              <a:rPr lang="es-CO" sz="2400" kern="1200" dirty="0">
                <a:solidFill>
                  <a:schemeClr val="tx1"/>
                </a:solidFill>
                <a:effectLst/>
                <a:latin typeface="+mn-lt"/>
                <a:ea typeface="+mn-ea"/>
                <a:cs typeface="+mn-cs"/>
              </a:rPr>
              <a:t>Tómese el tiempo necesario para explicar estos resultados de manera clara a su audiencia. Este es el grueso de su presentación y lleva la cantidad de tiempo más sustancial. </a:t>
            </a:r>
            <a:r>
              <a:rPr lang="en-US" sz="2400" kern="1200" dirty="0">
                <a:solidFill>
                  <a:schemeClr val="tx1"/>
                </a:solidFill>
                <a:effectLst/>
                <a:latin typeface="+mn-lt"/>
                <a:ea typeface="+mn-ea"/>
                <a:cs typeface="+mn-cs"/>
              </a:rPr>
              <a:t>3 a 4 </a:t>
            </a:r>
            <a:r>
              <a:rPr lang="es-CO" sz="2400" kern="1200" noProof="0" dirty="0">
                <a:solidFill>
                  <a:schemeClr val="tx1"/>
                </a:solidFill>
                <a:effectLst/>
                <a:latin typeface="+mn-lt"/>
                <a:ea typeface="+mn-ea"/>
                <a:cs typeface="+mn-cs"/>
              </a:rPr>
              <a:t>minutos</a:t>
            </a:r>
            <a:r>
              <a:rPr lang="en-US" sz="2400" kern="1200" dirty="0">
                <a:solidFill>
                  <a:schemeClr val="tx1"/>
                </a:solidFill>
                <a:effectLst/>
                <a:latin typeface="+mn-lt"/>
                <a:ea typeface="+mn-ea"/>
                <a:cs typeface="+mn-cs"/>
              </a:rPr>
              <a:t> es </a:t>
            </a:r>
            <a:r>
              <a:rPr lang="es-CO" sz="2400" kern="1200" noProof="0" dirty="0">
                <a:solidFill>
                  <a:schemeClr val="tx1"/>
                </a:solidFill>
                <a:effectLst/>
                <a:latin typeface="+mn-lt"/>
                <a:ea typeface="+mn-ea"/>
                <a:cs typeface="+mn-cs"/>
              </a:rPr>
              <a:t>tiempo</a:t>
            </a:r>
            <a:r>
              <a:rPr lang="en-US" sz="2400" kern="1200" dirty="0">
                <a:solidFill>
                  <a:schemeClr val="tx1"/>
                </a:solidFill>
                <a:effectLst/>
                <a:latin typeface="+mn-lt"/>
                <a:ea typeface="+mn-ea"/>
                <a:cs typeface="+mn-cs"/>
              </a:rPr>
              <a:t> </a:t>
            </a:r>
            <a:r>
              <a:rPr lang="es-CO" sz="2400" kern="1200" noProof="0" dirty="0">
                <a:solidFill>
                  <a:schemeClr val="tx1"/>
                </a:solidFill>
                <a:effectLst/>
                <a:latin typeface="+mn-lt"/>
                <a:ea typeface="+mn-ea"/>
                <a:cs typeface="+mn-cs"/>
              </a:rPr>
              <a:t>suficiente</a:t>
            </a:r>
            <a:r>
              <a:rPr lang="en-US" sz="2400" kern="1200" dirty="0">
                <a:solidFill>
                  <a:schemeClr val="tx1"/>
                </a:solidFill>
                <a:effectLst/>
                <a:latin typeface="+mn-lt"/>
                <a:ea typeface="+mn-ea"/>
                <a:cs typeface="+mn-cs"/>
              </a:rPr>
              <a:t> para presenter sus </a:t>
            </a:r>
            <a:r>
              <a:rPr lang="es-CO" sz="2400" kern="1200" noProof="0" dirty="0">
                <a:solidFill>
                  <a:schemeClr val="tx1"/>
                </a:solidFill>
                <a:effectLst/>
                <a:latin typeface="+mn-lt"/>
                <a:ea typeface="+mn-ea"/>
                <a:cs typeface="+mn-cs"/>
              </a:rPr>
              <a:t>resultados</a:t>
            </a:r>
            <a:r>
              <a:rPr lang="en-US" sz="2400" kern="1200" dirty="0">
                <a:solidFill>
                  <a:schemeClr val="tx1"/>
                </a:solidFill>
                <a:effectLst/>
                <a:latin typeface="+mn-lt"/>
                <a:ea typeface="+mn-ea"/>
                <a:cs typeface="+mn-cs"/>
              </a:rPr>
              <a:t>.</a:t>
            </a: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20</a:t>
            </a:fld>
            <a:endParaRPr lang="es-CO" dirty="0"/>
          </a:p>
        </p:txBody>
      </p:sp>
    </p:spTree>
    <p:extLst>
      <p:ext uri="{BB962C8B-B14F-4D97-AF65-F5344CB8AC3E}">
        <p14:creationId xmlns:p14="http://schemas.microsoft.com/office/powerpoint/2010/main" val="2953677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tx1"/>
                </a:solidFill>
                <a:effectLst/>
                <a:latin typeface="+mn-lt"/>
                <a:ea typeface="+mn-ea"/>
                <a:cs typeface="+mn-cs"/>
              </a:rPr>
              <a:t>El objetivo de la discusión es sintetizar, explicar e interpretar los hallazgos principales.  </a:t>
            </a:r>
            <a:r>
              <a:rPr lang="es-CO" sz="2400" kern="1200" dirty="0">
                <a:solidFill>
                  <a:schemeClr val="tx1"/>
                </a:solidFill>
                <a:effectLst/>
                <a:latin typeface="+mn-lt"/>
                <a:ea typeface="+mn-ea"/>
                <a:cs typeface="+mn-cs"/>
              </a:rPr>
              <a:t>Aquí, debe vincular sus hallazgos con los objetivos del estudio y volver a establecer cómo este estudio es relevante para la salud pública. No se repiten los resultados, ni otros aspectos presentados previamente.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altLang="en-US" sz="2400" kern="1200" dirty="0">
                <a:solidFill>
                  <a:schemeClr val="tx1"/>
                </a:solidFill>
                <a:effectLst/>
                <a:latin typeface="+mn-lt"/>
                <a:ea typeface="+mn-ea"/>
                <a:cs typeface="+mn-cs"/>
              </a:rPr>
              <a:t>Es importante presentar </a:t>
            </a:r>
            <a:r>
              <a:rPr lang="es-CO" sz="2400" kern="1200" dirty="0">
                <a:solidFill>
                  <a:schemeClr val="tx1"/>
                </a:solidFill>
                <a:effectLst/>
                <a:latin typeface="+mn-lt"/>
                <a:ea typeface="+mn-ea"/>
                <a:cs typeface="+mn-cs"/>
              </a:rPr>
              <a:t>brevemente las limitaciones de su estudio sin extenderse. Finalmente, formule recomendaciones para profundizar el estudio o para determinar la respuesta de salud pública.</a:t>
            </a:r>
          </a:p>
          <a:p>
            <a:r>
              <a:rPr lang="es-CO" sz="2400" kern="1200" dirty="0">
                <a:solidFill>
                  <a:schemeClr val="tx1"/>
                </a:solidFill>
                <a:effectLst/>
                <a:latin typeface="+mn-lt"/>
                <a:ea typeface="+mn-ea"/>
                <a:cs typeface="+mn-cs"/>
              </a:rPr>
              <a:t>La discusión debe llevar de 2 a 3 minutos. Es esencial que use este tiempo para destacar la importancia de su estudio. </a:t>
            </a:r>
          </a:p>
          <a:p>
            <a:r>
              <a:rPr lang="es-CO" sz="2400" kern="1200" dirty="0">
                <a:solidFill>
                  <a:schemeClr val="tx1"/>
                </a:solidFill>
                <a:effectLst/>
                <a:latin typeface="+mn-lt"/>
                <a:ea typeface="+mn-ea"/>
                <a:cs typeface="+mn-cs"/>
              </a:rPr>
              <a:t>La discusión cumple la función de conclusión. Los mensajes que expone aquí es lo que probablemente recuerde su audiencia. </a:t>
            </a:r>
            <a:endParaRPr lang="en-US" sz="2400" b="1" u="sng"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21</a:t>
            </a:fld>
            <a:endParaRPr lang="es-CO" dirty="0"/>
          </a:p>
        </p:txBody>
      </p:sp>
    </p:spTree>
    <p:extLst>
      <p:ext uri="{BB962C8B-B14F-4D97-AF65-F5344CB8AC3E}">
        <p14:creationId xmlns:p14="http://schemas.microsoft.com/office/powerpoint/2010/main" val="2036079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tx1"/>
                </a:solidFill>
                <a:effectLst/>
                <a:latin typeface="+mn-lt"/>
                <a:ea typeface="+mn-ea"/>
                <a:cs typeface="+mn-cs"/>
              </a:rPr>
              <a:t>Nunca olvide agradecer a los coautores, a las instituciones que financiaron el estudio y a otros colaboradores. Presente nuevamente los logotipos de las afiliaciones del equipo de investigación que presentó en la diapositiva de título.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tx1"/>
                </a:solidFill>
                <a:effectLst/>
                <a:latin typeface="+mn-lt"/>
                <a:ea typeface="+mn-ea"/>
                <a:cs typeface="+mn-cs"/>
              </a:rPr>
              <a:t>Durante la presentación es habitual tener un tiempo para responder preguntas de la audiencia. Puede incluir una diapositiva con el título: preguntas y respuestas. </a:t>
            </a:r>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22</a:t>
            </a:fld>
            <a:endParaRPr lang="es-CO" dirty="0"/>
          </a:p>
        </p:txBody>
      </p:sp>
    </p:spTree>
    <p:extLst>
      <p:ext uri="{BB962C8B-B14F-4D97-AF65-F5344CB8AC3E}">
        <p14:creationId xmlns:p14="http://schemas.microsoft.com/office/powerpoint/2010/main" val="85344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kern="1200" dirty="0">
                <a:solidFill>
                  <a:schemeClr val="tx1"/>
                </a:solidFill>
                <a:effectLst/>
                <a:latin typeface="+mn-lt"/>
                <a:ea typeface="+mn-ea"/>
                <a:cs typeface="+mn-cs"/>
              </a:rPr>
              <a:t>Al diseñar su presentación, existen varias consideraciones visuales que se deben tener en cuenta. Estas incluyen:</a:t>
            </a:r>
          </a:p>
          <a:p>
            <a:r>
              <a:rPr lang="es-CO" sz="1800" kern="1200" dirty="0">
                <a:solidFill>
                  <a:schemeClr val="tx1"/>
                </a:solidFill>
                <a:effectLst/>
                <a:latin typeface="+mn-lt"/>
                <a:ea typeface="+mn-ea"/>
                <a:cs typeface="+mn-cs"/>
              </a:rPr>
              <a:t>El texto, los colores, los gráficos y el impacto visual general de su presentación.</a:t>
            </a:r>
          </a:p>
          <a:p>
            <a:r>
              <a:rPr lang="es-CO" sz="1800" kern="1200" dirty="0">
                <a:solidFill>
                  <a:schemeClr val="tx1"/>
                </a:solidFill>
                <a:effectLst/>
                <a:latin typeface="+mn-lt"/>
                <a:ea typeface="+mn-ea"/>
                <a:cs typeface="+mn-cs"/>
              </a:rPr>
              <a:t>Algunas conferencias brindan directrices específicas al extender una invitación para exponer. En dicho caso, usted deberá seguir las pautas proporcionadas. Así mismo, no olvide seguir las instrucciones de la institución a la que pertenece en caso de que usted este en representación de ella.</a:t>
            </a:r>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23</a:t>
            </a:fld>
            <a:endParaRPr lang="es-CO" dirty="0"/>
          </a:p>
        </p:txBody>
      </p:sp>
    </p:spTree>
    <p:extLst>
      <p:ext uri="{BB962C8B-B14F-4D97-AF65-F5344CB8AC3E}">
        <p14:creationId xmlns:p14="http://schemas.microsoft.com/office/powerpoint/2010/main" val="147222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kern="1200" dirty="0">
                <a:solidFill>
                  <a:schemeClr val="tx1"/>
                </a:solidFill>
                <a:effectLst/>
                <a:latin typeface="+mn-lt"/>
                <a:ea typeface="+mn-ea"/>
                <a:cs typeface="+mn-cs"/>
              </a:rPr>
              <a:t>Al elaborar la presentación y las respectivas ayudas visuales tenga en cuenta no sobrecargar la presentación con tablas y figuras, entre más simple más claro. Utilice viñetas para resaltar. En las ayudas visuales se deben incluir los títulos y las fuentes. Utilice correctamente la unidades del sistema internacional de medidas. Deje un espacio entre el número y la unidad de medidas.  </a:t>
            </a:r>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24</a:t>
            </a:fld>
            <a:endParaRPr lang="es-CO" dirty="0"/>
          </a:p>
        </p:txBody>
      </p:sp>
    </p:spTree>
    <p:extLst>
      <p:ext uri="{BB962C8B-B14F-4D97-AF65-F5344CB8AC3E}">
        <p14:creationId xmlns:p14="http://schemas.microsoft.com/office/powerpoint/2010/main" val="1249456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pPr>
            <a:r>
              <a:rPr lang="es-CO" sz="1800" kern="1200" dirty="0">
                <a:solidFill>
                  <a:schemeClr val="tx1"/>
                </a:solidFill>
                <a:effectLst/>
                <a:latin typeface="+mn-lt"/>
                <a:ea typeface="+mn-ea"/>
                <a:cs typeface="+mn-cs"/>
              </a:rPr>
              <a:t>Una vez que haya terminado de desarrollar el contenido y la apariencia de su presentación, pídale a un colega o a otra persona de confianza que la revise.  Es fácil pasar por alto errores en su propio trabajo, especialmente si ha estado mirándolo durante horas. Además, un nuevo punto de vista puede ayudar a identificar áreas que pueden ser confusas para otras personas y necesitan ser aclaradas. </a:t>
            </a:r>
          </a:p>
          <a:p>
            <a:r>
              <a:rPr lang="es-CO" sz="1050" kern="1200" dirty="0">
                <a:solidFill>
                  <a:schemeClr val="tx1"/>
                </a:solidFill>
                <a:effectLst/>
                <a:latin typeface="+mn-lt"/>
                <a:ea typeface="+mn-ea"/>
                <a:cs typeface="+mn-cs"/>
              </a:rPr>
              <a:t>Pídale a los revisores que busquen errores de ortografía así como conceptos confusos que deba explicar minuciosamente.</a:t>
            </a:r>
          </a:p>
          <a:p>
            <a:r>
              <a:rPr lang="es-CO" sz="1050" kern="1200" dirty="0">
                <a:solidFill>
                  <a:schemeClr val="tx1"/>
                </a:solidFill>
                <a:effectLst/>
                <a:latin typeface="+mn-lt"/>
                <a:ea typeface="+mn-ea"/>
                <a:cs typeface="+mn-cs"/>
              </a:rPr>
              <a:t>Así mismo que revise la consistencia del diseño entre las diapositivas: ¿los títulos aparecen en distintas ubicaciones?, ¿Las fuentes, los tamaños de las viñetas o la disposición general de las diapositivas varían? </a:t>
            </a:r>
          </a:p>
          <a:p>
            <a:r>
              <a:rPr lang="es-CO" sz="1050" kern="1200" dirty="0">
                <a:solidFill>
                  <a:schemeClr val="tx1"/>
                </a:solidFill>
                <a:effectLst/>
                <a:latin typeface="+mn-lt"/>
                <a:ea typeface="+mn-ea"/>
                <a:cs typeface="+mn-cs"/>
              </a:rPr>
              <a:t>Finalmente pídale, que lo retroalimente sobre la impresión que le dejó la presentación general. Debe haber fluidez y coherencia entre las diferentes sesiones de la presentación:</a:t>
            </a:r>
            <a:r>
              <a:rPr lang="es-CO" sz="1050" kern="1200" baseline="0" dirty="0">
                <a:solidFill>
                  <a:schemeClr val="tx1"/>
                </a:solidFill>
                <a:effectLst/>
                <a:latin typeface="+mn-lt"/>
                <a:ea typeface="+mn-ea"/>
                <a:cs typeface="+mn-cs"/>
              </a:rPr>
              <a:t> objetivos, métodos, resultados, discusión y recomendaciones.</a:t>
            </a:r>
            <a:endParaRPr lang="en-US" altLang="en-US" sz="1050" dirty="0"/>
          </a:p>
          <a:p>
            <a:endParaRPr lang="en-US" altLang="en-US"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25</a:t>
            </a:fld>
            <a:endParaRPr lang="es-CO" dirty="0"/>
          </a:p>
        </p:txBody>
      </p:sp>
    </p:spTree>
    <p:extLst>
      <p:ext uri="{BB962C8B-B14F-4D97-AF65-F5344CB8AC3E}">
        <p14:creationId xmlns:p14="http://schemas.microsoft.com/office/powerpoint/2010/main" val="627142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kern="1200" dirty="0">
                <a:solidFill>
                  <a:schemeClr val="tx1"/>
                </a:solidFill>
                <a:effectLst/>
                <a:latin typeface="+mn-lt"/>
                <a:ea typeface="+mn-ea"/>
                <a:cs typeface="+mn-cs"/>
              </a:rPr>
              <a:t>Una vez que su revisor o revisores le envíen las correcciones sugeridas, asegúrese de hacer preguntas para aclarar todas las sugerencias.  Por último, use su propio juicio para determinar qué cambios hacer, pero con una clara comprensión de porqué están proponiendo ciertas correcciones.</a:t>
            </a:r>
          </a:p>
          <a:p>
            <a:r>
              <a:rPr lang="es-CO" sz="1800" kern="1200" dirty="0">
                <a:solidFill>
                  <a:schemeClr val="tx1"/>
                </a:solidFill>
                <a:effectLst/>
                <a:latin typeface="+mn-lt"/>
                <a:ea typeface="+mn-ea"/>
                <a:cs typeface="+mn-cs"/>
              </a:rPr>
              <a:t>Realice las correcciones finales. A menos que tenga un problema obvio en su presentación, evite el deseo de ser un perfeccionista.  No lo toque hasta el momento en que esté de pie frente a su audiencia. Acepte que su versión final es final una vez que haya realizado un par de rondas de correcciones.</a:t>
            </a:r>
          </a:p>
          <a:p>
            <a:r>
              <a:rPr lang="es-CO" sz="1800" kern="1200" dirty="0">
                <a:solidFill>
                  <a:schemeClr val="tx1"/>
                </a:solidFill>
                <a:effectLst/>
                <a:latin typeface="+mn-lt"/>
                <a:ea typeface="+mn-ea"/>
                <a:cs typeface="+mn-cs"/>
              </a:rPr>
              <a:t>Por precaución guarde este trabajo en más de un lugar.</a:t>
            </a:r>
            <a:endParaRPr lang="en-US" altLang="en-US" sz="1050" dirty="0"/>
          </a:p>
          <a:p>
            <a:endParaRPr lang="en-US" sz="18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26</a:t>
            </a:fld>
            <a:endParaRPr lang="es-CO" dirty="0"/>
          </a:p>
        </p:txBody>
      </p:sp>
    </p:spTree>
    <p:extLst>
      <p:ext uri="{BB962C8B-B14F-4D97-AF65-F5344CB8AC3E}">
        <p14:creationId xmlns:p14="http://schemas.microsoft.com/office/powerpoint/2010/main" val="762621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kern="1200" dirty="0">
                <a:solidFill>
                  <a:schemeClr val="tx1"/>
                </a:solidFill>
                <a:effectLst/>
                <a:latin typeface="+mn-lt"/>
                <a:ea typeface="+mn-ea"/>
                <a:cs typeface="+mn-cs"/>
              </a:rPr>
              <a:t>Una buena costumbre, aunque este familiarizado con el tema, es practicar la presentación antes de la fecha acordada, la mayor cantidad de veces que pueda.  </a:t>
            </a:r>
          </a:p>
          <a:p>
            <a:r>
              <a:rPr lang="es-CO" sz="1050" kern="1200" dirty="0">
                <a:solidFill>
                  <a:schemeClr val="tx1"/>
                </a:solidFill>
                <a:effectLst/>
                <a:latin typeface="+mn-lt"/>
                <a:ea typeface="+mn-ea"/>
                <a:cs typeface="+mn-cs"/>
              </a:rPr>
              <a:t>Lo ideal es que practique en el espacio en el cual se realizará la presentación con la ayuda visual elaborada y con colegas que lo critiquen objetivamente mientras practica su presentación.</a:t>
            </a:r>
          </a:p>
          <a:p>
            <a:r>
              <a:rPr lang="es-CO" sz="1050" kern="1200" dirty="0">
                <a:solidFill>
                  <a:schemeClr val="tx1"/>
                </a:solidFill>
                <a:effectLst/>
                <a:latin typeface="+mn-lt"/>
                <a:ea typeface="+mn-ea"/>
                <a:cs typeface="+mn-cs"/>
              </a:rPr>
              <a:t>Si está preparándose para una conferencia, considere primero ofrecer su presentación durante una reunión en su institución y pida opiniones a sus colegas.  </a:t>
            </a:r>
          </a:p>
          <a:p>
            <a:r>
              <a:rPr lang="es-CO" sz="1050" kern="1200" dirty="0">
                <a:solidFill>
                  <a:schemeClr val="tx1"/>
                </a:solidFill>
                <a:effectLst/>
                <a:latin typeface="+mn-lt"/>
                <a:ea typeface="+mn-ea"/>
                <a:cs typeface="+mn-cs"/>
              </a:rPr>
              <a:t>Aproveche para calcular el tiempo para tener una idea de cuánto dura su presentación.</a:t>
            </a:r>
          </a:p>
          <a:p>
            <a:endParaRPr lang="es-CO" alt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800" kern="1200" dirty="0">
                <a:solidFill>
                  <a:schemeClr val="tx1"/>
                </a:solidFill>
                <a:effectLst/>
                <a:latin typeface="+mn-lt"/>
                <a:ea typeface="+mn-ea"/>
                <a:cs typeface="+mn-cs"/>
              </a:rPr>
              <a:t>Un consejo adicional que puede ayudarlo a mejorar sus habilidades para la presentación es buscar oportunidades para hablar en público. Observe a otros oradores, lo ideal es ver oradores buenos, diestros. Pero, a veces observar a los oradores menos hábiles también puede ayudarlo a reconocer los rasgos que debe evitar. Finalmente, considere grabarse para escuchar o ver su desempeño y criticarse mejor.</a:t>
            </a:r>
            <a:endParaRPr lang="en-US" altLang="en-US" sz="800" dirty="0"/>
          </a:p>
          <a:p>
            <a:endParaRPr lang="en-US" altLang="en-US" sz="800" dirty="0"/>
          </a:p>
          <a:p>
            <a:endParaRPr lang="en-US" altLang="en-US" sz="1050" dirty="0"/>
          </a:p>
          <a:p>
            <a:endParaRPr lang="en-US" sz="18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27</a:t>
            </a:fld>
            <a:endParaRPr lang="es-CO" dirty="0"/>
          </a:p>
        </p:txBody>
      </p:sp>
    </p:spTree>
    <p:extLst>
      <p:ext uri="{BB962C8B-B14F-4D97-AF65-F5344CB8AC3E}">
        <p14:creationId xmlns:p14="http://schemas.microsoft.com/office/powerpoint/2010/main" val="3388098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dirty="0"/>
              <a:t>La última etapa es la presentación. Para ello es importante estar tranquilo, exponer, dar espacio para las preguntas y las respuesta y tomar notas para mejorar su próxima presentación.</a:t>
            </a:r>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28</a:t>
            </a:fld>
            <a:endParaRPr lang="es-CO" dirty="0"/>
          </a:p>
        </p:txBody>
      </p:sp>
    </p:spTree>
    <p:extLst>
      <p:ext uri="{BB962C8B-B14F-4D97-AF65-F5344CB8AC3E}">
        <p14:creationId xmlns:p14="http://schemas.microsoft.com/office/powerpoint/2010/main" val="3266232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ltLang="en-US" sz="1050" i="0" dirty="0"/>
              <a:t>Antes y durante la presentación debe estar tranquilo, por lo tanto debe controlar sus nervios y no hay nada mejor que respirar hondo antes de empezar a hablar. Recuerde que usted es el experto en su presentación, nadie de la audiencia sabe</a:t>
            </a:r>
            <a:r>
              <a:rPr lang="es-CO" altLang="en-US" sz="1050" i="0" baseline="0" dirty="0"/>
              <a:t> </a:t>
            </a:r>
            <a:r>
              <a:rPr lang="es-CO" altLang="en-US" sz="1050" i="0" dirty="0"/>
              <a:t>mejor del trabajo por usted realizado que usted mismo.</a:t>
            </a:r>
          </a:p>
          <a:p>
            <a:endParaRPr lang="es-CO" altLang="en-US" sz="1050" i="0" dirty="0"/>
          </a:p>
          <a:p>
            <a:r>
              <a:rPr lang="es-CO" sz="1800" i="0" kern="1200" dirty="0">
                <a:solidFill>
                  <a:schemeClr val="tx1"/>
                </a:solidFill>
                <a:effectLst/>
                <a:latin typeface="+mn-lt"/>
                <a:ea typeface="+mn-ea"/>
                <a:cs typeface="+mn-cs"/>
              </a:rPr>
              <a:t>Hablar en público es uno de los miedos más comunes. Antes de su presentación, intente relajarse. </a:t>
            </a:r>
          </a:p>
          <a:p>
            <a:r>
              <a:rPr lang="es-CO" sz="1800" i="0" kern="1200" dirty="0">
                <a:solidFill>
                  <a:schemeClr val="tx1"/>
                </a:solidFill>
                <a:effectLst/>
                <a:latin typeface="+mn-lt"/>
                <a:ea typeface="+mn-ea"/>
                <a:cs typeface="+mn-cs"/>
              </a:rPr>
              <a:t>Trate de descansar bien antes del día de su presentación. </a:t>
            </a:r>
          </a:p>
          <a:p>
            <a:r>
              <a:rPr lang="es-CO" sz="1800" i="0" kern="1200" dirty="0">
                <a:solidFill>
                  <a:schemeClr val="tx1"/>
                </a:solidFill>
                <a:effectLst/>
                <a:latin typeface="+mn-lt"/>
                <a:ea typeface="+mn-ea"/>
                <a:cs typeface="+mn-cs"/>
              </a:rPr>
              <a:t>Además, siempre que sea posible, familiarícese con el espacio donde realizará la presentación y llegue temprano para cargar su presentación o asegurarse de que la tecnología requerida funciona.</a:t>
            </a:r>
          </a:p>
          <a:p>
            <a:r>
              <a:rPr lang="es-CO" sz="1800" i="0" kern="1200" dirty="0">
                <a:solidFill>
                  <a:schemeClr val="tx1"/>
                </a:solidFill>
                <a:effectLst/>
                <a:latin typeface="+mn-lt"/>
                <a:ea typeface="+mn-ea"/>
                <a:cs typeface="+mn-cs"/>
              </a:rPr>
              <a:t>Por último, respire hondo para relajarse y comience su presentación. </a:t>
            </a: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29</a:t>
            </a:fld>
            <a:endParaRPr lang="es-CO" dirty="0"/>
          </a:p>
        </p:txBody>
      </p:sp>
    </p:spTree>
    <p:extLst>
      <p:ext uri="{BB962C8B-B14F-4D97-AF65-F5344CB8AC3E}">
        <p14:creationId xmlns:p14="http://schemas.microsoft.com/office/powerpoint/2010/main" val="63003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tx1">
                    <a:lumMod val="95000"/>
                    <a:lumOff val="5000"/>
                  </a:schemeClr>
                </a:solidFill>
              </a:rPr>
              <a:t>Para realizar una presentación es importante tener una estrategia la cual consta de tres grandes etapas: Planificar, preparar y por último presentar o informar.</a:t>
            </a:r>
            <a:endParaRPr lang="es-CO" sz="2400" dirty="0">
              <a:solidFill>
                <a:schemeClr val="tx1">
                  <a:lumMod val="95000"/>
                  <a:lumOff val="5000"/>
                </a:schemeClr>
              </a:solidFill>
            </a:endParaRPr>
          </a:p>
          <a:p>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3</a:t>
            </a:fld>
            <a:endParaRPr lang="es-CO" dirty="0"/>
          </a:p>
        </p:txBody>
      </p:sp>
    </p:spTree>
    <p:extLst>
      <p:ext uri="{BB962C8B-B14F-4D97-AF65-F5344CB8AC3E}">
        <p14:creationId xmlns:p14="http://schemas.microsoft.com/office/powerpoint/2010/main" val="567423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ltLang="en-US" sz="1050" i="0" dirty="0"/>
              <a:t>Seguramente ha asistido a muchas presentaciones orales con diferentes métodos, y diferente experticia del expositor. Lo invito a pensar en las actitudes que reflejaban buen manejo y experiencia en presentaciones orales y las cosas que reflejan una inadecuada planeación, preparación y por lo tanto presentación. </a:t>
            </a:r>
          </a:p>
          <a:p>
            <a:r>
              <a:rPr lang="es-CO" altLang="en-US" sz="1050" i="0" dirty="0"/>
              <a:t>Ahora bien cuales son las buenas prácticas:  como se le indicó en la preparación es importante que pruebe el equipo con antelación, respirar hondo, como se familiarizó previamente con el espacio puede caminar por la sala de manera tranquila y relajada. No se extienda, sea concreto. Si tiene material informativo de apoyo distribúyalo y establezca contacto visual con la audiencia. </a:t>
            </a:r>
          </a:p>
          <a:p>
            <a:endParaRPr lang="es-CO" sz="1050" i="0" kern="1200" dirty="0">
              <a:solidFill>
                <a:schemeClr val="tx1"/>
              </a:solidFill>
              <a:effectLst/>
              <a:latin typeface="+mn-lt"/>
              <a:ea typeface="+mn-ea"/>
              <a:cs typeface="+mn-cs"/>
            </a:endParaRPr>
          </a:p>
          <a:p>
            <a:r>
              <a:rPr lang="es-CO" sz="1050" i="0" kern="1200" dirty="0">
                <a:solidFill>
                  <a:schemeClr val="tx1"/>
                </a:solidFill>
                <a:effectLst/>
                <a:latin typeface="+mn-lt"/>
                <a:ea typeface="+mn-ea"/>
                <a:cs typeface="+mn-cs"/>
              </a:rPr>
              <a:t>Hablar en público es un miedo común, hasta los más expertos antes de una conferencia pueden tener nervios. Sin embargo, dentro de los comportamientos que no debe realizar durante la exposición se encuentran: moverse nerviosamente, usar palabras que no tienen sentido y llegar tarde.</a:t>
            </a:r>
            <a:endParaRPr lang="es-CO" sz="180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30</a:t>
            </a:fld>
            <a:endParaRPr lang="es-CO" dirty="0"/>
          </a:p>
        </p:txBody>
      </p:sp>
    </p:spTree>
    <p:extLst>
      <p:ext uri="{BB962C8B-B14F-4D97-AF65-F5344CB8AC3E}">
        <p14:creationId xmlns:p14="http://schemas.microsoft.com/office/powerpoint/2010/main" val="318924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ltLang="en-US" sz="1050" i="0" dirty="0"/>
              <a:t>Con relación a su voz recuerde: hablar despacio, con un tono de voz alto, recuerde que la audiencia quiere escuchar lo que tiene usted para ellos. Varíe el tono de su voz para resaltar aspectos importantes y así mismo no se genere una monotonía. </a:t>
            </a:r>
            <a:endParaRPr lang="es-CO" sz="180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31</a:t>
            </a:fld>
            <a:endParaRPr lang="es-CO" dirty="0"/>
          </a:p>
        </p:txBody>
      </p:sp>
    </p:spTree>
    <p:extLst>
      <p:ext uri="{BB962C8B-B14F-4D97-AF65-F5344CB8AC3E}">
        <p14:creationId xmlns:p14="http://schemas.microsoft.com/office/powerpoint/2010/main" val="4173928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50" kern="1200" dirty="0">
                <a:solidFill>
                  <a:schemeClr val="tx1"/>
                </a:solidFill>
                <a:effectLst/>
                <a:latin typeface="+mn-lt"/>
                <a:ea typeface="+mn-ea"/>
                <a:cs typeface="+mn-cs"/>
              </a:rPr>
              <a:t>La sesión de preguntas y respuestas después de una presentación es el momento indicado para que los miembros de la audiencia busquen más información acerca de su investigación.</a:t>
            </a:r>
          </a:p>
          <a:p>
            <a:r>
              <a:rPr lang="es-CO" sz="800" kern="1200" dirty="0">
                <a:solidFill>
                  <a:schemeClr val="tx1"/>
                </a:solidFill>
                <a:effectLst/>
                <a:latin typeface="+mn-lt"/>
                <a:ea typeface="+mn-ea"/>
                <a:cs typeface="+mn-cs"/>
              </a:rPr>
              <a:t>Para esta sesión es importante: primero repita la pregunta antes de dar la respuesta. Esto garantizará que el resto de la audiencia escuche la pregunta y también servirá para verificar que usted la ha escuchado correctamente. </a:t>
            </a:r>
          </a:p>
          <a:p>
            <a:r>
              <a:rPr lang="es-CO" sz="800" kern="1200" dirty="0">
                <a:solidFill>
                  <a:schemeClr val="tx1"/>
                </a:solidFill>
                <a:effectLst/>
                <a:latin typeface="+mn-lt"/>
                <a:ea typeface="+mn-ea"/>
                <a:cs typeface="+mn-cs"/>
              </a:rPr>
              <a:t>Segundo: sus respuestas deben ser específicas. Mantenga la relevancia de sus respuestas con respecto a la pregunta y la presentación. Si alguien hace una pregunta que no es específicamente relevante para su presentación, evite la tentación de apartarse del tema actual. En cambio, responda con una frase como la siguiente, “Esa es una consideración muy interesante, pero no está específicamente relacionada con mi presentación. Por respeto a la audiencia, no la abordaré ahora, pero será un placer hablar con usted luego”. </a:t>
            </a:r>
          </a:p>
          <a:p>
            <a:r>
              <a:rPr lang="es-CO" sz="800" kern="1200" dirty="0">
                <a:solidFill>
                  <a:schemeClr val="tx1"/>
                </a:solidFill>
                <a:effectLst/>
                <a:latin typeface="+mn-lt"/>
                <a:ea typeface="+mn-ea"/>
                <a:cs typeface="+mn-cs"/>
              </a:rPr>
              <a:t>Tercero si alguien hace una pregunta que no sabe responder, ofrezca estudiarla y responderla más adelante en lugar de inventar algo en el momento.</a:t>
            </a:r>
          </a:p>
          <a:p>
            <a:r>
              <a:rPr lang="es-CO" sz="800" kern="1200" dirty="0">
                <a:solidFill>
                  <a:schemeClr val="tx1"/>
                </a:solidFill>
                <a:effectLst/>
                <a:latin typeface="+mn-lt"/>
                <a:ea typeface="+mn-ea"/>
                <a:cs typeface="+mn-cs"/>
              </a:rPr>
              <a:t>Cuarto: la cantidad de tiempo que dedica a las preguntas y respuestas depende del tiempo que le permiten los organizadores de la conferencia. Se aconseja que no sea más de 15 minutos. Si no tiene restricciones de tiempo, igual tenga en cuenta el período de atención de la audiencia y ofrézcase para hablar más adelante en lugar de continuar durante más de 20 a 30 minutos. Si se le terminó el tiempo y hay más preguntas, puede decir: “Me encantaría hablar con usted de manera individual después de esta sesión, pero justo ahora mi tiempo se ha terminado. </a:t>
            </a:r>
            <a:r>
              <a:rPr lang="en-US" sz="800" kern="1200" dirty="0">
                <a:solidFill>
                  <a:schemeClr val="tx1"/>
                </a:solidFill>
                <a:effectLst/>
                <a:latin typeface="+mn-lt"/>
                <a:ea typeface="+mn-ea"/>
                <a:cs typeface="+mn-cs"/>
              </a:rPr>
              <a:t>Gracias por sus </a:t>
            </a:r>
            <a:r>
              <a:rPr lang="es-CO" sz="800" kern="1200" noProof="0" dirty="0">
                <a:solidFill>
                  <a:schemeClr val="tx1"/>
                </a:solidFill>
                <a:effectLst/>
                <a:latin typeface="+mn-lt"/>
                <a:ea typeface="+mn-ea"/>
                <a:cs typeface="+mn-cs"/>
              </a:rPr>
              <a:t>preguntas</a:t>
            </a:r>
            <a:r>
              <a:rPr lang="en-US" sz="800" kern="1200" dirty="0">
                <a:solidFill>
                  <a:schemeClr val="tx1"/>
                </a:solidFill>
                <a:effectLst/>
                <a:latin typeface="+mn-lt"/>
                <a:ea typeface="+mn-ea"/>
                <a:cs typeface="+mn-cs"/>
              </a:rPr>
              <a:t>.”</a:t>
            </a:r>
            <a:endParaRPr lang="en-US" altLang="en-US" sz="800" dirty="0"/>
          </a:p>
          <a:p>
            <a:endParaRPr lang="en-US" altLang="en-US" sz="800"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32</a:t>
            </a:fld>
            <a:endParaRPr lang="es-CO" dirty="0"/>
          </a:p>
        </p:txBody>
      </p:sp>
    </p:spTree>
    <p:extLst>
      <p:ext uri="{BB962C8B-B14F-4D97-AF65-F5344CB8AC3E}">
        <p14:creationId xmlns:p14="http://schemas.microsoft.com/office/powerpoint/2010/main" val="646117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50" kern="1200" dirty="0">
                <a:solidFill>
                  <a:schemeClr val="tx1"/>
                </a:solidFill>
                <a:effectLst/>
                <a:latin typeface="+mn-lt"/>
                <a:ea typeface="+mn-ea"/>
                <a:cs typeface="+mn-cs"/>
              </a:rPr>
              <a:t>Ya sea que usted planifique dar la misma presentación en el futuro o no, hay muchas lecciones que puede llevar de una presentación a la siguiente. En general, tenga en cuenta lo que pareció funcionar bien con la audiencia y lo que no. Puede tener que enfocarse o ir más lento al hablar, o encontrar una mejor manera de explicar un concepto técnico. Si volverá a ofrecer la misma presentación, escriba notas en cada diapositiva. Quizás indicar dónde incluir una pausa sería ventajoso. O, donde podría incluir una tabla o un gráfico.</a:t>
            </a:r>
          </a:p>
          <a:p>
            <a:r>
              <a:rPr lang="es-CO" sz="1050" kern="1200" dirty="0">
                <a:solidFill>
                  <a:schemeClr val="tx1"/>
                </a:solidFill>
                <a:effectLst/>
                <a:latin typeface="+mn-lt"/>
                <a:ea typeface="+mn-ea"/>
                <a:cs typeface="+mn-cs"/>
              </a:rPr>
              <a:t>A menudo, las opiniones y las preguntas de la audiencia indican qué cambios debería realizar al contenido de su presentación.</a:t>
            </a:r>
            <a:endParaRPr lang="en-US" altLang="en-US" sz="800" dirty="0"/>
          </a:p>
          <a:p>
            <a:endParaRPr lang="en-US" altLang="en-US" sz="800" dirty="0"/>
          </a:p>
        </p:txBody>
      </p:sp>
      <p:sp>
        <p:nvSpPr>
          <p:cNvPr id="4" name="Marcador de número de diapositiva 3"/>
          <p:cNvSpPr>
            <a:spLocks noGrp="1"/>
          </p:cNvSpPr>
          <p:nvPr>
            <p:ph type="sldNum" sz="quarter" idx="10"/>
          </p:nvPr>
        </p:nvSpPr>
        <p:spPr/>
        <p:txBody>
          <a:bodyPr/>
          <a:lstStyle/>
          <a:p>
            <a:fld id="{5A3BDC81-E13C-410C-A016-AEEB83A9E09C}" type="slidenum">
              <a:rPr lang="es-CO" smtClean="0"/>
              <a:t>33</a:t>
            </a:fld>
            <a:endParaRPr lang="es-CO" dirty="0"/>
          </a:p>
        </p:txBody>
      </p:sp>
    </p:spTree>
    <p:extLst>
      <p:ext uri="{BB962C8B-B14F-4D97-AF65-F5344CB8AC3E}">
        <p14:creationId xmlns:p14="http://schemas.microsoft.com/office/powerpoint/2010/main" val="1522376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tx1">
                    <a:lumMod val="95000"/>
                    <a:lumOff val="5000"/>
                  </a:schemeClr>
                </a:solidFill>
              </a:rPr>
              <a:t>Espero que la información suministrada sea de utilidad, en la medida que ponga en práctica la estrategia suministrada para elaborar presentaciones técnicas, poco a poco se volverá un experto y sus presentaciones alcanzarán el propósito que busca en cada una de ellas. </a:t>
            </a:r>
            <a:endParaRPr lang="es-CO" sz="2400" dirty="0">
              <a:solidFill>
                <a:schemeClr val="tx1">
                  <a:lumMod val="95000"/>
                  <a:lumOff val="5000"/>
                </a:schemeClr>
              </a:solidFill>
            </a:endParaRPr>
          </a:p>
          <a:p>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34</a:t>
            </a:fld>
            <a:endParaRPr lang="es-CO" dirty="0"/>
          </a:p>
        </p:txBody>
      </p:sp>
    </p:spTree>
    <p:extLst>
      <p:ext uri="{BB962C8B-B14F-4D97-AF65-F5344CB8AC3E}">
        <p14:creationId xmlns:p14="http://schemas.microsoft.com/office/powerpoint/2010/main" val="120976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Gracias por la atención prestada al módulo de presentaciones científicas.</a:t>
            </a:r>
            <a:endParaRPr lang="es-CO" dirty="0"/>
          </a:p>
        </p:txBody>
      </p:sp>
      <p:sp>
        <p:nvSpPr>
          <p:cNvPr id="4" name="Marcador de número de diapositiva 3"/>
          <p:cNvSpPr>
            <a:spLocks noGrp="1"/>
          </p:cNvSpPr>
          <p:nvPr>
            <p:ph type="sldNum" sz="quarter" idx="5"/>
          </p:nvPr>
        </p:nvSpPr>
        <p:spPr/>
        <p:txBody>
          <a:bodyPr/>
          <a:lstStyle/>
          <a:p>
            <a:fld id="{5A3BDC81-E13C-410C-A016-AEEB83A9E09C}" type="slidenum">
              <a:rPr lang="es-CO" smtClean="0"/>
              <a:t>35</a:t>
            </a:fld>
            <a:endParaRPr lang="es-CO" dirty="0"/>
          </a:p>
        </p:txBody>
      </p:sp>
    </p:spTree>
    <p:extLst>
      <p:ext uri="{BB962C8B-B14F-4D97-AF65-F5344CB8AC3E}">
        <p14:creationId xmlns:p14="http://schemas.microsoft.com/office/powerpoint/2010/main" val="93550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400" dirty="0">
                <a:solidFill>
                  <a:schemeClr val="tx1">
                    <a:lumMod val="95000"/>
                    <a:lumOff val="5000"/>
                  </a:schemeClr>
                </a:solidFill>
              </a:rPr>
              <a:t>La primera etapa de planeación implica definir el propósito, la audiencia, el método y por último la estructura.</a:t>
            </a:r>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4</a:t>
            </a:fld>
            <a:endParaRPr lang="es-CO" dirty="0"/>
          </a:p>
        </p:txBody>
      </p:sp>
    </p:spTree>
    <p:extLst>
      <p:ext uri="{BB962C8B-B14F-4D97-AF65-F5344CB8AC3E}">
        <p14:creationId xmlns:p14="http://schemas.microsoft.com/office/powerpoint/2010/main" val="144145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400" dirty="0">
                <a:solidFill>
                  <a:schemeClr val="tx1">
                    <a:lumMod val="95000"/>
                    <a:lumOff val="5000"/>
                  </a:schemeClr>
                </a:solidFill>
              </a:rPr>
              <a:t>Lo primero es definir qué quiere conseguir con la presentación: persuadir: convencer a una persona para hacer o aceptar algo; informar: dar noticias sobre algún tema; enseñar: hacer que alguien aprenda algo; motivar: concienciar para realizar una acción; o vender: ceder a otro algo a un determinado precio. </a:t>
            </a:r>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5</a:t>
            </a:fld>
            <a:endParaRPr lang="es-CO" dirty="0"/>
          </a:p>
        </p:txBody>
      </p:sp>
    </p:spTree>
    <p:extLst>
      <p:ext uri="{BB962C8B-B14F-4D97-AF65-F5344CB8AC3E}">
        <p14:creationId xmlns:p14="http://schemas.microsoft.com/office/powerpoint/2010/main" val="203942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400" dirty="0">
                <a:solidFill>
                  <a:schemeClr val="tx1">
                    <a:lumMod val="95000"/>
                    <a:lumOff val="5000"/>
                  </a:schemeClr>
                </a:solidFill>
              </a:rPr>
              <a:t>Cuando la meta es persuadir es importante definir un</a:t>
            </a:r>
            <a:r>
              <a:rPr lang="es-CO" sz="2400" dirty="0">
                <a:solidFill>
                  <a:schemeClr val="tx1">
                    <a:lumMod val="95000"/>
                    <a:lumOff val="5000"/>
                  </a:schemeClr>
                </a:solidFill>
              </a:rPr>
              <a:t> objetivo de comunicación el cual debe ser único y primordial. Es decir presentar un argumento lógico de manera convincente. El mensaje debe ser breve, simple y claro. Guíese por la pregunta: ¿Qué quiero que haga el lector?</a:t>
            </a:r>
          </a:p>
          <a:p>
            <a:r>
              <a:rPr lang="es-CO" sz="2400" dirty="0">
                <a:solidFill>
                  <a:schemeClr val="tx1">
                    <a:lumMod val="95000"/>
                    <a:lumOff val="5000"/>
                  </a:schemeClr>
                </a:solidFill>
              </a:rPr>
              <a:t>Es un mensaje que desea que el público recuerde y actúe en consecuencia, por lo tanto es concreto, contundente y factible. Convence /obliga al público a cambiar. Debe ser práctico, fácil de entender y recordar. </a:t>
            </a:r>
          </a:p>
          <a:p>
            <a:r>
              <a:rPr lang="es-CO" sz="2400" dirty="0">
                <a:solidFill>
                  <a:schemeClr val="tx1">
                    <a:lumMod val="95000"/>
                    <a:lumOff val="5000"/>
                  </a:schemeClr>
                </a:solidFill>
              </a:rPr>
              <a:t>Generalmente se traduce en una sola oración sin tecnicismos, se suele presentar de manera</a:t>
            </a:r>
            <a:r>
              <a:rPr lang="es-CO" sz="2400" b="0" dirty="0">
                <a:solidFill>
                  <a:schemeClr val="tx1">
                    <a:lumMod val="95000"/>
                    <a:lumOff val="5000"/>
                  </a:schemeClr>
                </a:solidFill>
              </a:rPr>
              <a:t> imperativa, es decir cuando el modo del verbo expresa un mandato, una exhortación, una invitación o un ruego.</a:t>
            </a:r>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6</a:t>
            </a:fld>
            <a:endParaRPr lang="es-CO" dirty="0"/>
          </a:p>
        </p:txBody>
      </p:sp>
    </p:spTree>
    <p:extLst>
      <p:ext uri="{BB962C8B-B14F-4D97-AF65-F5344CB8AC3E}">
        <p14:creationId xmlns:p14="http://schemas.microsoft.com/office/powerpoint/2010/main" val="285341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dirty="0"/>
              <a:t>Cuando el objetivo es informar se va a comunicar la mayor cantidad de información en el menor tiempo posible ¿Qué quiero que sepa el lector?. Cuando el objetivo es informar la presentación debe tener un título, una introducción, la metodología, los hallazgos más relevantes y por último la discusión con conclusiones y recomendaciones. </a:t>
            </a:r>
            <a:endParaRPr lang="es-CO" sz="2400" dirty="0">
              <a:solidFill>
                <a:schemeClr val="tx1">
                  <a:lumMod val="95000"/>
                  <a:lumOff val="5000"/>
                </a:schemeClr>
              </a:solidFill>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7</a:t>
            </a:fld>
            <a:endParaRPr lang="es-CO" dirty="0"/>
          </a:p>
        </p:txBody>
      </p:sp>
    </p:spTree>
    <p:extLst>
      <p:ext uri="{BB962C8B-B14F-4D97-AF65-F5344CB8AC3E}">
        <p14:creationId xmlns:p14="http://schemas.microsoft.com/office/powerpoint/2010/main" val="175518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400" dirty="0"/>
              <a:t>Con base en las necesidades de su audiencia se define cómo presentar la información. L</a:t>
            </a:r>
            <a:r>
              <a:rPr lang="es-CO" sz="2400" kern="1200" dirty="0">
                <a:solidFill>
                  <a:schemeClr val="tx1"/>
                </a:solidFill>
                <a:effectLst/>
                <a:latin typeface="+mn-lt"/>
                <a:ea typeface="+mn-ea"/>
                <a:cs typeface="+mn-cs"/>
              </a:rPr>
              <a:t>os usuarios finales de su mensaje serán l</a:t>
            </a:r>
            <a:r>
              <a:rPr lang="es-CO" sz="2400" dirty="0"/>
              <a:t>a</a:t>
            </a:r>
            <a:r>
              <a:rPr lang="es-CO" sz="2400" kern="1200" dirty="0">
                <a:solidFill>
                  <a:schemeClr val="tx1"/>
                </a:solidFill>
                <a:effectLst/>
                <a:latin typeface="+mn-lt"/>
                <a:ea typeface="+mn-ea"/>
                <a:cs typeface="+mn-cs"/>
              </a:rPr>
              <a:t> audiencia meta y por lo tanto la audiencia es la guía durante la planificación y el desarrollo de su presentación.</a:t>
            </a:r>
          </a:p>
          <a:p>
            <a:r>
              <a:rPr lang="es-CO" sz="2400" dirty="0"/>
              <a:t>Su audiencia puede ser interna o externa. </a:t>
            </a:r>
            <a:r>
              <a:rPr lang="es-CO" sz="2400" kern="1200" dirty="0">
                <a:solidFill>
                  <a:schemeClr val="tx1"/>
                </a:solidFill>
                <a:effectLst/>
                <a:latin typeface="+mn-lt"/>
                <a:ea typeface="+mn-ea"/>
                <a:cs typeface="+mn-cs"/>
              </a:rPr>
              <a:t>La audiencia interna generalmente incluye a aquellas personas que pertenecen a su organización o programa. Suele incluir a los colegas, personal y directivos de la institución. </a:t>
            </a:r>
          </a:p>
          <a:p>
            <a:r>
              <a:rPr lang="es-CO" sz="2400" kern="1200" dirty="0">
                <a:solidFill>
                  <a:schemeClr val="tx1"/>
                </a:solidFill>
                <a:effectLst/>
                <a:latin typeface="+mn-lt"/>
                <a:ea typeface="+mn-ea"/>
                <a:cs typeface="+mn-cs"/>
              </a:rPr>
              <a:t>Entretanto, la audiencia externa consiste en entidades con las que usted trabaja fuera de su organización inmediata. </a:t>
            </a:r>
            <a:r>
              <a:rPr lang="es-CO" sz="2400" kern="1200" noProof="0" dirty="0">
                <a:solidFill>
                  <a:schemeClr val="tx1"/>
                </a:solidFill>
                <a:effectLst/>
                <a:latin typeface="+mn-lt"/>
                <a:ea typeface="+mn-ea"/>
                <a:cs typeface="+mn-cs"/>
              </a:rPr>
              <a:t>Estas</a:t>
            </a:r>
            <a:r>
              <a:rPr lang="en-US" sz="2400" kern="1200" dirty="0">
                <a:solidFill>
                  <a:schemeClr val="tx1"/>
                </a:solidFill>
                <a:effectLst/>
                <a:latin typeface="+mn-lt"/>
                <a:ea typeface="+mn-ea"/>
                <a:cs typeface="+mn-cs"/>
              </a:rPr>
              <a:t> </a:t>
            </a:r>
            <a:r>
              <a:rPr lang="es-CO" sz="2400" kern="1200" noProof="0" dirty="0">
                <a:solidFill>
                  <a:schemeClr val="tx1"/>
                </a:solidFill>
                <a:effectLst/>
                <a:latin typeface="+mn-lt"/>
                <a:ea typeface="+mn-ea"/>
                <a:cs typeface="+mn-cs"/>
              </a:rPr>
              <a:t>incluyen</a:t>
            </a:r>
            <a:r>
              <a:rPr lang="en-US" sz="2400" kern="1200" dirty="0">
                <a:solidFill>
                  <a:schemeClr val="tx1"/>
                </a:solidFill>
                <a:effectLst/>
                <a:latin typeface="+mn-lt"/>
                <a:ea typeface="+mn-ea"/>
                <a:cs typeface="+mn-cs"/>
              </a:rPr>
              <a:t>: </a:t>
            </a:r>
            <a:r>
              <a:rPr lang="es-CO" sz="2400" kern="1200" noProof="0" dirty="0">
                <a:solidFill>
                  <a:schemeClr val="tx1"/>
                </a:solidFill>
                <a:effectLst/>
                <a:latin typeface="+mn-lt"/>
                <a:ea typeface="+mn-ea"/>
                <a:cs typeface="+mn-cs"/>
              </a:rPr>
              <a:t>organizaciones</a:t>
            </a:r>
            <a:r>
              <a:rPr lang="en-US" sz="2400" kern="1200" dirty="0">
                <a:solidFill>
                  <a:schemeClr val="tx1"/>
                </a:solidFill>
                <a:effectLst/>
                <a:latin typeface="+mn-lt"/>
                <a:ea typeface="+mn-ea"/>
                <a:cs typeface="+mn-cs"/>
              </a:rPr>
              <a:t> </a:t>
            </a:r>
            <a:r>
              <a:rPr lang="es-CO" sz="2400" kern="1200" noProof="0" dirty="0">
                <a:solidFill>
                  <a:schemeClr val="tx1"/>
                </a:solidFill>
                <a:effectLst/>
                <a:latin typeface="+mn-lt"/>
                <a:ea typeface="+mn-ea"/>
                <a:cs typeface="+mn-cs"/>
              </a:rPr>
              <a:t>asociadas</a:t>
            </a:r>
            <a:r>
              <a:rPr lang="en-US" sz="2400" kern="1200" dirty="0">
                <a:solidFill>
                  <a:schemeClr val="tx1"/>
                </a:solidFill>
                <a:effectLst/>
                <a:latin typeface="+mn-lt"/>
                <a:ea typeface="+mn-ea"/>
                <a:cs typeface="+mn-cs"/>
              </a:rPr>
              <a:t>, </a:t>
            </a:r>
            <a:r>
              <a:rPr lang="es-CO" sz="2400" kern="1200" noProof="0" dirty="0">
                <a:solidFill>
                  <a:schemeClr val="tx1"/>
                </a:solidFill>
                <a:effectLst/>
                <a:latin typeface="+mn-lt"/>
                <a:ea typeface="+mn-ea"/>
                <a:cs typeface="+mn-cs"/>
              </a:rPr>
              <a:t>público</a:t>
            </a:r>
            <a:r>
              <a:rPr lang="en-US" sz="2400" kern="1200" dirty="0">
                <a:solidFill>
                  <a:schemeClr val="tx1"/>
                </a:solidFill>
                <a:effectLst/>
                <a:latin typeface="+mn-lt"/>
                <a:ea typeface="+mn-ea"/>
                <a:cs typeface="+mn-cs"/>
              </a:rPr>
              <a:t> </a:t>
            </a:r>
            <a:r>
              <a:rPr lang="es-CO" sz="2400" kern="1200" noProof="0" dirty="0">
                <a:solidFill>
                  <a:schemeClr val="tx1"/>
                </a:solidFill>
                <a:effectLst/>
                <a:latin typeface="+mn-lt"/>
                <a:ea typeface="+mn-ea"/>
                <a:cs typeface="+mn-cs"/>
              </a:rPr>
              <a:t>en</a:t>
            </a:r>
            <a:r>
              <a:rPr lang="en-US" sz="2400" kern="1200" dirty="0">
                <a:solidFill>
                  <a:schemeClr val="tx1"/>
                </a:solidFill>
                <a:effectLst/>
                <a:latin typeface="+mn-lt"/>
                <a:ea typeface="+mn-ea"/>
                <a:cs typeface="+mn-cs"/>
              </a:rPr>
              <a:t> general y </a:t>
            </a:r>
            <a:r>
              <a:rPr lang="es-CO" sz="2400" kern="1200" noProof="0" dirty="0">
                <a:solidFill>
                  <a:schemeClr val="tx1"/>
                </a:solidFill>
                <a:effectLst/>
                <a:latin typeface="+mn-lt"/>
                <a:ea typeface="+mn-ea"/>
                <a:cs typeface="+mn-cs"/>
              </a:rPr>
              <a:t>patrocinadores</a:t>
            </a:r>
            <a:r>
              <a:rPr lang="en-US" sz="2400" kern="1200" dirty="0">
                <a:solidFill>
                  <a:schemeClr val="tx1"/>
                </a:solidFill>
                <a:effectLst/>
                <a:latin typeface="+mn-lt"/>
                <a:ea typeface="+mn-ea"/>
                <a:cs typeface="+mn-cs"/>
              </a:rPr>
              <a:t>.</a:t>
            </a:r>
            <a:endParaRPr lang="es-CO" sz="24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8</a:t>
            </a:fld>
            <a:endParaRPr lang="es-CO" dirty="0"/>
          </a:p>
        </p:txBody>
      </p:sp>
    </p:spTree>
    <p:extLst>
      <p:ext uri="{BB962C8B-B14F-4D97-AF65-F5344CB8AC3E}">
        <p14:creationId xmlns:p14="http://schemas.microsoft.com/office/powerpoint/2010/main" val="67343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2400" dirty="0"/>
              <a:t>Para conocer la audiencia es importante que se responda las siguientes preguntas: ¿Quiénes son?, asegúrese de que su presentación respete la diversidad de creencias y culturas. Así mismo, que la presentación y el especio en el que se imparte sea adecuado para todas las personas con y sin limitaciones físicas. ¿Cuál es su nivel de educación?, ¿qué idioma hablan?, si es internacional seguro tendrán traductores y por lo tanto es importante que hable más despacio. ¿Cuál es su motivación?, ¿qué cree que desean saber sobre el tema?, ¿son colegas de trabajo?, ¿académicos?, ¿directivos?, ¿público general?,, y ¿cómo y cuándo puedo llegar a ellos?. </a:t>
            </a:r>
          </a:p>
        </p:txBody>
      </p:sp>
      <p:sp>
        <p:nvSpPr>
          <p:cNvPr id="4" name="Marcador de número de diapositiva 3"/>
          <p:cNvSpPr>
            <a:spLocks noGrp="1"/>
          </p:cNvSpPr>
          <p:nvPr>
            <p:ph type="sldNum" sz="quarter" idx="10"/>
          </p:nvPr>
        </p:nvSpPr>
        <p:spPr/>
        <p:txBody>
          <a:bodyPr/>
          <a:lstStyle/>
          <a:p>
            <a:fld id="{5A3BDC81-E13C-410C-A016-AEEB83A9E09C}" type="slidenum">
              <a:rPr lang="es-CO" smtClean="0"/>
              <a:t>9</a:t>
            </a:fld>
            <a:endParaRPr lang="es-CO" dirty="0"/>
          </a:p>
        </p:txBody>
      </p:sp>
    </p:spTree>
    <p:extLst>
      <p:ext uri="{BB962C8B-B14F-4D97-AF65-F5344CB8AC3E}">
        <p14:creationId xmlns:p14="http://schemas.microsoft.com/office/powerpoint/2010/main" val="1512681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3" name="Imagen 2" descr="Imagen que contiene captura de pantalla&#10;&#10;Descripción generada con confianza muy alta">
            <a:extLst>
              <a:ext uri="{FF2B5EF4-FFF2-40B4-BE49-F238E27FC236}">
                <a16:creationId xmlns:a16="http://schemas.microsoft.com/office/drawing/2014/main" id="{745AF258-BA07-482E-A281-77B52BE6B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7" y="0"/>
            <a:ext cx="9140447" cy="6858000"/>
          </a:xfrm>
          <a:prstGeom prst="rect">
            <a:avLst/>
          </a:prstGeom>
        </p:spPr>
      </p:pic>
    </p:spTree>
    <p:extLst>
      <p:ext uri="{BB962C8B-B14F-4D97-AF65-F5344CB8AC3E}">
        <p14:creationId xmlns:p14="http://schemas.microsoft.com/office/powerpoint/2010/main" val="9069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18B90-BACC-4787-BE2E-997EB7817E39}"/>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B3BF5A2-2123-4CA8-8847-AE2727BC731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A10AFB-74CE-4445-9DB9-C05413854EE5}"/>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9E896D6-4DA4-4C61-9D53-33EAF2D12AB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0AFFD74-69F0-47BB-8866-014CB47ECD07}"/>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429D538-1872-4ED0-8EC1-F816CBC1F79F}"/>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8" name="Marcador de pie de página 7">
            <a:extLst>
              <a:ext uri="{FF2B5EF4-FFF2-40B4-BE49-F238E27FC236}">
                <a16:creationId xmlns:a16="http://schemas.microsoft.com/office/drawing/2014/main" id="{F8D62995-A828-4DBF-9CA3-40F9D8386A26}"/>
              </a:ext>
            </a:extLst>
          </p:cNvPr>
          <p:cNvSpPr>
            <a:spLocks noGrp="1"/>
          </p:cNvSpPr>
          <p:nvPr>
            <p:ph type="ftr" sz="quarter" idx="11"/>
          </p:nvPr>
        </p:nvSpPr>
        <p:spPr/>
        <p:txBody>
          <a:bodyPr/>
          <a:lstStyle/>
          <a:p>
            <a:endParaRPr lang="es-CO" dirty="0"/>
          </a:p>
        </p:txBody>
      </p:sp>
      <p:sp>
        <p:nvSpPr>
          <p:cNvPr id="9" name="Marcador de número de diapositiva 8">
            <a:extLst>
              <a:ext uri="{FF2B5EF4-FFF2-40B4-BE49-F238E27FC236}">
                <a16:creationId xmlns:a16="http://schemas.microsoft.com/office/drawing/2014/main" id="{8D5874A9-4A33-42D0-95A0-C76F2721084B}"/>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337194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875B8D-4EEA-4EBB-BCBA-C2C820F8D9B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DFBEA77-FD3D-465C-8B56-13D1EB9D85EC}"/>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4" name="Marcador de pie de página 3">
            <a:extLst>
              <a:ext uri="{FF2B5EF4-FFF2-40B4-BE49-F238E27FC236}">
                <a16:creationId xmlns:a16="http://schemas.microsoft.com/office/drawing/2014/main" id="{8EA2E3AE-EDC9-4150-ACEA-162407BB37C3}"/>
              </a:ext>
            </a:extLst>
          </p:cNvPr>
          <p:cNvSpPr>
            <a:spLocks noGrp="1"/>
          </p:cNvSpPr>
          <p:nvPr>
            <p:ph type="ftr" sz="quarter" idx="11"/>
          </p:nvPr>
        </p:nvSpPr>
        <p:spPr/>
        <p:txBody>
          <a:bodyPr/>
          <a:lstStyle/>
          <a:p>
            <a:endParaRPr lang="es-CO" dirty="0"/>
          </a:p>
        </p:txBody>
      </p:sp>
      <p:sp>
        <p:nvSpPr>
          <p:cNvPr id="5" name="Marcador de número de diapositiva 4">
            <a:extLst>
              <a:ext uri="{FF2B5EF4-FFF2-40B4-BE49-F238E27FC236}">
                <a16:creationId xmlns:a16="http://schemas.microsoft.com/office/drawing/2014/main" id="{02162E9B-3A83-4BDA-B0DA-D439DCC5A695}"/>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73347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8B8589-52E9-40E8-917A-52707ED736CE}"/>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3" name="Marcador de pie de página 2">
            <a:extLst>
              <a:ext uri="{FF2B5EF4-FFF2-40B4-BE49-F238E27FC236}">
                <a16:creationId xmlns:a16="http://schemas.microsoft.com/office/drawing/2014/main" id="{3D1FE880-AA69-4113-ACD3-883BD864A2CE}"/>
              </a:ext>
            </a:extLst>
          </p:cNvPr>
          <p:cNvSpPr>
            <a:spLocks noGrp="1"/>
          </p:cNvSpPr>
          <p:nvPr>
            <p:ph type="ftr" sz="quarter" idx="11"/>
          </p:nvPr>
        </p:nvSpPr>
        <p:spPr/>
        <p:txBody>
          <a:bodyPr/>
          <a:lstStyle/>
          <a:p>
            <a:endParaRPr lang="es-CO" dirty="0"/>
          </a:p>
        </p:txBody>
      </p:sp>
      <p:sp>
        <p:nvSpPr>
          <p:cNvPr id="4" name="Marcador de número de diapositiva 3">
            <a:extLst>
              <a:ext uri="{FF2B5EF4-FFF2-40B4-BE49-F238E27FC236}">
                <a16:creationId xmlns:a16="http://schemas.microsoft.com/office/drawing/2014/main" id="{E5F29ADE-11ED-4DDC-9DB7-43EC855320C8}"/>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374926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6CC24F-1DCC-4F8A-B4BF-D7D3D5D1C59D}"/>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9736E8E-D13C-446C-822C-7717D49AC38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519786E-0DA8-47A6-A40E-3CD970CCA9E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CB54A5-C788-4834-9067-2144D6A3B045}"/>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6" name="Marcador de pie de página 5">
            <a:extLst>
              <a:ext uri="{FF2B5EF4-FFF2-40B4-BE49-F238E27FC236}">
                <a16:creationId xmlns:a16="http://schemas.microsoft.com/office/drawing/2014/main" id="{BDF7416F-468A-4532-B263-288EB02C9464}"/>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1EE1A590-5DB5-44B9-9C8A-95D44A0CF9C6}"/>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621452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020748-4ABA-4406-A6E8-C0C6C2729006}"/>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A7CC590-85A5-4411-B09B-A5CB4AC0BEB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E68107BA-5C0C-4949-B4C8-73EBA1FCA4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F9B431A-5624-4A6A-8A8C-D335E88C1426}"/>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6" name="Marcador de pie de página 5">
            <a:extLst>
              <a:ext uri="{FF2B5EF4-FFF2-40B4-BE49-F238E27FC236}">
                <a16:creationId xmlns:a16="http://schemas.microsoft.com/office/drawing/2014/main" id="{F0F7FBC7-9516-4A3D-B556-EFC256C3EB21}"/>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AE1A4589-028C-4E01-B793-C4D06D50A461}"/>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368340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9737A-27A3-4CAD-82C2-625DAAC9D96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523B8EF-48E9-42B3-9447-13D46993394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FD29D0B-A254-4469-BF3D-2122F9C72DCE}"/>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5" name="Marcador de pie de página 4">
            <a:extLst>
              <a:ext uri="{FF2B5EF4-FFF2-40B4-BE49-F238E27FC236}">
                <a16:creationId xmlns:a16="http://schemas.microsoft.com/office/drawing/2014/main" id="{BB9A32BE-6B0A-424D-A135-48366D37FDEB}"/>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CEC4F62C-E10B-4D93-BCA6-09AE2319ABB6}"/>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283533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971C06-31F5-479B-9C8E-CFF41ED30E2D}"/>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5CEAE99-6E9B-4241-A2D8-35263CDA4978}"/>
              </a:ext>
            </a:extLst>
          </p:cNvPr>
          <p:cNvSpPr>
            <a:spLocks noGrp="1"/>
          </p:cNvSpPr>
          <p:nvPr>
            <p:ph type="body" orient="vert" idx="1"/>
          </p:nvPr>
        </p:nvSpPr>
        <p:spPr>
          <a:xfrm>
            <a:off x="628650" y="365125"/>
            <a:ext cx="57626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46B8662-4B17-4DCC-B630-8E56B24057B9}"/>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5" name="Marcador de pie de página 4">
            <a:extLst>
              <a:ext uri="{FF2B5EF4-FFF2-40B4-BE49-F238E27FC236}">
                <a16:creationId xmlns:a16="http://schemas.microsoft.com/office/drawing/2014/main" id="{88725961-B69F-4681-90FE-AF459A4EA3F8}"/>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4EDB00A0-AADB-4537-8A1F-02C7E36FBC47}"/>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573557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Rectangle 2"/>
          <p:cNvSpPr>
            <a:spLocks noChangeArrowheads="1"/>
          </p:cNvSpPr>
          <p:nvPr/>
        </p:nvSpPr>
        <p:spPr>
          <a:xfrm>
            <a:off x="5791200" y="0"/>
            <a:ext cx="3352800" cy="1373188"/>
          </a:xfrm>
          <a:prstGeom prst="rect">
            <a:avLst/>
          </a:prstGeom>
          <a:solidFill>
            <a:schemeClr val="bg1"/>
          </a:solidFill>
          <a:ln>
            <a:noFill/>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dirty="0"/>
          </a:p>
        </p:txBody>
      </p:sp>
      <p:sp>
        <p:nvSpPr>
          <p:cNvPr id="13" name="TextBox 12"/>
          <p:cNvSpPr txBox="1"/>
          <p:nvPr userDrawn="1"/>
        </p:nvSpPr>
        <p:spPr>
          <a:xfrm>
            <a:off x="152400" y="152400"/>
            <a:ext cx="8884096" cy="954107"/>
          </a:xfrm>
          <a:prstGeom prst="rect">
            <a:avLst/>
          </a:prstGeom>
          <a:noFill/>
        </p:spPr>
        <p:txBody>
          <a:bodyPr wrap="square" rtlCol="0">
            <a:spAutoFit/>
          </a:bodyPr>
          <a:lstStyle/>
          <a:p>
            <a:r>
              <a:rPr lang="es-CO" sz="2800" i="1" noProof="0" dirty="0">
                <a:solidFill>
                  <a:prstClr val="white"/>
                </a:solidFill>
                <a:latin typeface="Franklin Gothic Medium" pitchFamily="34" charset="0"/>
                <a:cs typeface="Times New Roman" pitchFamily="18" charset="0"/>
              </a:rPr>
              <a:t>Programa de entrenamiento en epidemiología de campo — Frontline</a:t>
            </a:r>
          </a:p>
        </p:txBody>
      </p:sp>
    </p:spTree>
    <p:extLst>
      <p:ext uri="{BB962C8B-B14F-4D97-AF65-F5344CB8AC3E}">
        <p14:creationId xmlns:p14="http://schemas.microsoft.com/office/powerpoint/2010/main" val="370021868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6307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título">
    <p:spTree>
      <p:nvGrpSpPr>
        <p:cNvPr id="1" name=""/>
        <p:cNvGrpSpPr/>
        <p:nvPr/>
      </p:nvGrpSpPr>
      <p:grpSpPr>
        <a:xfrm>
          <a:off x="0" y="0"/>
          <a:ext cx="0" cy="0"/>
          <a:chOff x="0" y="0"/>
          <a:chExt cx="0" cy="0"/>
        </a:xfrm>
      </p:grpSpPr>
      <p:pic>
        <p:nvPicPr>
          <p:cNvPr id="5" name="Imagen 4" descr="Imagen que contiene captura de pantalla&#10;&#10;Descripción generada con confianza muy alta">
            <a:extLst>
              <a:ext uri="{FF2B5EF4-FFF2-40B4-BE49-F238E27FC236}">
                <a16:creationId xmlns:a16="http://schemas.microsoft.com/office/drawing/2014/main" id="{077D7CA0-BB1B-426A-B873-B9B33B559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724"/>
          <a:stretch/>
        </p:blipFill>
        <p:spPr>
          <a:xfrm>
            <a:off x="1777" y="0"/>
            <a:ext cx="9140447" cy="5848200"/>
          </a:xfrm>
          <a:prstGeom prst="rect">
            <a:avLst/>
          </a:prstGeom>
        </p:spPr>
      </p:pic>
      <p:sp>
        <p:nvSpPr>
          <p:cNvPr id="9" name="Título 8">
            <a:extLst>
              <a:ext uri="{FF2B5EF4-FFF2-40B4-BE49-F238E27FC236}">
                <a16:creationId xmlns:a16="http://schemas.microsoft.com/office/drawing/2014/main" id="{811A0F9B-5B4D-4CC8-983F-2C732C307BAF}"/>
              </a:ext>
            </a:extLst>
          </p:cNvPr>
          <p:cNvSpPr>
            <a:spLocks noGrp="1"/>
          </p:cNvSpPr>
          <p:nvPr>
            <p:ph type="title"/>
          </p:nvPr>
        </p:nvSpPr>
        <p:spPr>
          <a:xfrm>
            <a:off x="977462" y="2419351"/>
            <a:ext cx="7598980" cy="1552575"/>
          </a:xfrm>
          <a:prstGeom prst="rect">
            <a:avLst/>
          </a:prstGeom>
        </p:spPr>
        <p:txBody>
          <a:bodyPr>
            <a:normAutofit/>
          </a:bodyPr>
          <a:lstStyle>
            <a:lvl1pPr>
              <a:defRPr sz="3000" b="1" spc="-113">
                <a:latin typeface="Helvetica" pitchFamily="2" charset="0"/>
                <a:cs typeface="Arial" panose="020B0604020202020204" pitchFamily="34" charset="0"/>
              </a:defRPr>
            </a:lvl1pPr>
          </a:lstStyle>
          <a:p>
            <a:r>
              <a:rPr lang="es-ES" dirty="0"/>
              <a:t>Haga clic para modificar el estilo de título del patrón</a:t>
            </a:r>
          </a:p>
        </p:txBody>
      </p:sp>
      <p:sp>
        <p:nvSpPr>
          <p:cNvPr id="21" name="Marcador de contenido 20">
            <a:extLst>
              <a:ext uri="{FF2B5EF4-FFF2-40B4-BE49-F238E27FC236}">
                <a16:creationId xmlns:a16="http://schemas.microsoft.com/office/drawing/2014/main" id="{0BFA6936-0586-4FE7-A1C7-F801ADB1EF08}"/>
              </a:ext>
            </a:extLst>
          </p:cNvPr>
          <p:cNvSpPr>
            <a:spLocks noGrp="1"/>
          </p:cNvSpPr>
          <p:nvPr>
            <p:ph sz="quarter" idx="10" hasCustomPrompt="1"/>
          </p:nvPr>
        </p:nvSpPr>
        <p:spPr>
          <a:xfrm>
            <a:off x="977504" y="4445057"/>
            <a:ext cx="7598569" cy="386666"/>
          </a:xfrm>
          <a:prstGeom prst="rect">
            <a:avLst/>
          </a:prstGeom>
        </p:spPr>
        <p:txBody>
          <a:bodyPr>
            <a:normAutofit/>
          </a:bodyPr>
          <a:lstStyle>
            <a:lvl1pPr marL="0" indent="0" algn="l">
              <a:buNone/>
              <a:defRPr sz="1800" b="1">
                <a:latin typeface="Helvetica" pitchFamily="2" charset="0"/>
              </a:defRPr>
            </a:lvl1pPr>
            <a:lvl3pPr marL="685800" indent="0">
              <a:buNone/>
              <a:defRPr/>
            </a:lvl3pPr>
          </a:lstStyle>
          <a:p>
            <a:pPr lvl="0"/>
            <a:r>
              <a:rPr lang="es-ES" dirty="0"/>
              <a:t>Funcionario Responsable</a:t>
            </a:r>
          </a:p>
        </p:txBody>
      </p:sp>
      <p:sp>
        <p:nvSpPr>
          <p:cNvPr id="22" name="Marcador de contenido 20">
            <a:extLst>
              <a:ext uri="{FF2B5EF4-FFF2-40B4-BE49-F238E27FC236}">
                <a16:creationId xmlns:a16="http://schemas.microsoft.com/office/drawing/2014/main" id="{B1D8B8BC-3D50-4688-B07D-C0517D7B63DD}"/>
              </a:ext>
            </a:extLst>
          </p:cNvPr>
          <p:cNvSpPr>
            <a:spLocks noGrp="1"/>
          </p:cNvSpPr>
          <p:nvPr>
            <p:ph sz="quarter" idx="11" hasCustomPrompt="1"/>
          </p:nvPr>
        </p:nvSpPr>
        <p:spPr>
          <a:xfrm>
            <a:off x="977462" y="4872531"/>
            <a:ext cx="7598569" cy="386666"/>
          </a:xfrm>
          <a:prstGeom prst="rect">
            <a:avLst/>
          </a:prstGeom>
        </p:spPr>
        <p:txBody>
          <a:bodyPr>
            <a:normAutofit/>
          </a:bodyPr>
          <a:lstStyle>
            <a:lvl1pPr marL="0" indent="0">
              <a:buNone/>
              <a:defRPr sz="1500" b="1">
                <a:latin typeface="Helvetica" pitchFamily="2" charset="0"/>
              </a:defRPr>
            </a:lvl1pPr>
            <a:lvl3pPr marL="685800" indent="0">
              <a:buNone/>
              <a:defRPr/>
            </a:lvl3pPr>
          </a:lstStyle>
          <a:p>
            <a:pPr lvl="0"/>
            <a:r>
              <a:rPr lang="es-ES" dirty="0"/>
              <a:t>Cargo</a:t>
            </a:r>
          </a:p>
        </p:txBody>
      </p:sp>
      <p:sp>
        <p:nvSpPr>
          <p:cNvPr id="23" name="Marcador de contenido 20">
            <a:extLst>
              <a:ext uri="{FF2B5EF4-FFF2-40B4-BE49-F238E27FC236}">
                <a16:creationId xmlns:a16="http://schemas.microsoft.com/office/drawing/2014/main" id="{81DBBC51-D15B-4207-BBC5-912124E7D3F1}"/>
              </a:ext>
            </a:extLst>
          </p:cNvPr>
          <p:cNvSpPr>
            <a:spLocks noGrp="1"/>
          </p:cNvSpPr>
          <p:nvPr>
            <p:ph sz="quarter" idx="12" hasCustomPrompt="1"/>
          </p:nvPr>
        </p:nvSpPr>
        <p:spPr>
          <a:xfrm>
            <a:off x="977461" y="5302962"/>
            <a:ext cx="7598569" cy="386666"/>
          </a:xfrm>
          <a:prstGeom prst="rect">
            <a:avLst/>
          </a:prstGeom>
        </p:spPr>
        <p:txBody>
          <a:bodyPr>
            <a:normAutofit/>
          </a:bodyPr>
          <a:lstStyle>
            <a:lvl1pPr marL="0" indent="0">
              <a:buNone/>
              <a:defRPr sz="1500" b="0">
                <a:latin typeface="Helvetica" pitchFamily="2" charset="0"/>
              </a:defRPr>
            </a:lvl1pPr>
            <a:lvl3pPr marL="685800" indent="0">
              <a:buNone/>
              <a:defRPr/>
            </a:lvl3pPr>
          </a:lstStyle>
          <a:p>
            <a:pPr lvl="0"/>
            <a:r>
              <a:rPr lang="es-ES" dirty="0"/>
              <a:t>Dependencia</a:t>
            </a:r>
          </a:p>
        </p:txBody>
      </p:sp>
      <p:pic>
        <p:nvPicPr>
          <p:cNvPr id="2" name="Imagen 1">
            <a:extLst>
              <a:ext uri="{FF2B5EF4-FFF2-40B4-BE49-F238E27FC236}">
                <a16:creationId xmlns:a16="http://schemas.microsoft.com/office/drawing/2014/main" id="{4F330B9B-E8DE-4BD0-8A46-D1D5548B24B6}"/>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36906" y="5482277"/>
            <a:ext cx="1536110" cy="1302300"/>
          </a:xfrm>
          <a:prstGeom prst="rect">
            <a:avLst/>
          </a:prstGeom>
          <a:noFill/>
          <a:ln>
            <a:noFill/>
          </a:ln>
        </p:spPr>
      </p:pic>
      <p:pic>
        <p:nvPicPr>
          <p:cNvPr id="4" name="Imagen 3" descr="Imagen que contiene firmar, reloj&#10;&#10;Descripción generada automáticamente">
            <a:extLst>
              <a:ext uri="{FF2B5EF4-FFF2-40B4-BE49-F238E27FC236}">
                <a16:creationId xmlns:a16="http://schemas.microsoft.com/office/drawing/2014/main" id="{5A628244-489D-48A9-9DDE-E264F5EBE4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432289"/>
            <a:ext cx="1402758" cy="1398828"/>
          </a:xfrm>
          <a:prstGeom prst="rect">
            <a:avLst/>
          </a:prstGeom>
        </p:spPr>
      </p:pic>
    </p:spTree>
    <p:extLst>
      <p:ext uri="{BB962C8B-B14F-4D97-AF65-F5344CB8AC3E}">
        <p14:creationId xmlns:p14="http://schemas.microsoft.com/office/powerpoint/2010/main" val="419942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ido texto">
    <p:spTree>
      <p:nvGrpSpPr>
        <p:cNvPr id="1" name=""/>
        <p:cNvGrpSpPr/>
        <p:nvPr/>
      </p:nvGrpSpPr>
      <p:grpSpPr>
        <a:xfrm>
          <a:off x="0" y="0"/>
          <a:ext cx="0" cy="0"/>
          <a:chOff x="0" y="0"/>
          <a:chExt cx="0" cy="0"/>
        </a:xfrm>
      </p:grpSpPr>
      <p:pic>
        <p:nvPicPr>
          <p:cNvPr id="3" name="Imagen 2" descr="Imagen que contiene captura de pantalla&#10;&#10;Descripción generada con confianza muy alta">
            <a:extLst>
              <a:ext uri="{FF2B5EF4-FFF2-40B4-BE49-F238E27FC236}">
                <a16:creationId xmlns:a16="http://schemas.microsoft.com/office/drawing/2014/main" id="{B3BB829B-0858-42DC-9368-D7350B4B82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907" b="16220"/>
          <a:stretch/>
        </p:blipFill>
        <p:spPr>
          <a:xfrm>
            <a:off x="0" y="0"/>
            <a:ext cx="6955200" cy="5745600"/>
          </a:xfrm>
          <a:prstGeom prst="rect">
            <a:avLst/>
          </a:prstGeom>
        </p:spPr>
      </p:pic>
      <p:sp>
        <p:nvSpPr>
          <p:cNvPr id="9" name="Título 8">
            <a:extLst>
              <a:ext uri="{FF2B5EF4-FFF2-40B4-BE49-F238E27FC236}">
                <a16:creationId xmlns:a16="http://schemas.microsoft.com/office/drawing/2014/main" id="{D7F18F2D-1664-465A-B862-45EFBE2364B0}"/>
              </a:ext>
            </a:extLst>
          </p:cNvPr>
          <p:cNvSpPr>
            <a:spLocks noGrp="1"/>
          </p:cNvSpPr>
          <p:nvPr>
            <p:ph type="title"/>
          </p:nvPr>
        </p:nvSpPr>
        <p:spPr>
          <a:xfrm>
            <a:off x="492918" y="1266825"/>
            <a:ext cx="8086725" cy="957263"/>
          </a:xfrm>
          <a:prstGeom prst="rect">
            <a:avLst/>
          </a:prstGeom>
        </p:spPr>
        <p:txBody>
          <a:bodyPr>
            <a:normAutofit/>
          </a:bodyPr>
          <a:lstStyle>
            <a:lvl1pPr>
              <a:defRPr sz="2625" b="1">
                <a:latin typeface="Helvetica" pitchFamily="2" charset="0"/>
              </a:defRPr>
            </a:lvl1pPr>
          </a:lstStyle>
          <a:p>
            <a:r>
              <a:rPr lang="es-ES" dirty="0"/>
              <a:t>Haga clic para modificar el estilo de título del patrón</a:t>
            </a:r>
          </a:p>
        </p:txBody>
      </p:sp>
      <p:sp>
        <p:nvSpPr>
          <p:cNvPr id="11" name="Marcador de contenido 10">
            <a:extLst>
              <a:ext uri="{FF2B5EF4-FFF2-40B4-BE49-F238E27FC236}">
                <a16:creationId xmlns:a16="http://schemas.microsoft.com/office/drawing/2014/main" id="{8820FE63-71E5-4780-ADA7-998E5A6AF1B1}"/>
              </a:ext>
            </a:extLst>
          </p:cNvPr>
          <p:cNvSpPr>
            <a:spLocks noGrp="1"/>
          </p:cNvSpPr>
          <p:nvPr>
            <p:ph sz="quarter" idx="10"/>
          </p:nvPr>
        </p:nvSpPr>
        <p:spPr>
          <a:xfrm>
            <a:off x="492919" y="2524126"/>
            <a:ext cx="8086725" cy="3067049"/>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8" name="Imagen 7">
            <a:extLst>
              <a:ext uri="{FF2B5EF4-FFF2-40B4-BE49-F238E27FC236}">
                <a16:creationId xmlns:a16="http://schemas.microsoft.com/office/drawing/2014/main" id="{921A5622-5A27-48F9-A301-416A58991FF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0835" y="5978829"/>
            <a:ext cx="831600" cy="820287"/>
          </a:xfrm>
          <a:prstGeom prst="rect">
            <a:avLst/>
          </a:prstGeom>
          <a:noFill/>
          <a:ln>
            <a:noFill/>
          </a:ln>
        </p:spPr>
      </p:pic>
      <p:pic>
        <p:nvPicPr>
          <p:cNvPr id="13" name="Imagen 12" descr="Imagen que contiene firmar, reloj&#10;&#10;Descripción generada automáticamente">
            <a:extLst>
              <a:ext uri="{FF2B5EF4-FFF2-40B4-BE49-F238E27FC236}">
                <a16:creationId xmlns:a16="http://schemas.microsoft.com/office/drawing/2014/main" id="{D2677D9A-29C7-42A5-B9AA-1CC6CEE737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17442"/>
            <a:ext cx="943200" cy="940557"/>
          </a:xfrm>
          <a:prstGeom prst="rect">
            <a:avLst/>
          </a:prstGeom>
        </p:spPr>
      </p:pic>
    </p:spTree>
    <p:extLst>
      <p:ext uri="{BB962C8B-B14F-4D97-AF65-F5344CB8AC3E}">
        <p14:creationId xmlns:p14="http://schemas.microsoft.com/office/powerpoint/2010/main" val="277950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ido gráficas-image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ECD64B-35C2-47C9-A976-D70D97B64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057" b="16250"/>
          <a:stretch/>
        </p:blipFill>
        <p:spPr>
          <a:xfrm>
            <a:off x="0" y="0"/>
            <a:ext cx="8769601" cy="5743575"/>
          </a:xfrm>
          <a:prstGeom prst="rect">
            <a:avLst/>
          </a:prstGeom>
        </p:spPr>
      </p:pic>
      <p:sp>
        <p:nvSpPr>
          <p:cNvPr id="12" name="Título 8">
            <a:extLst>
              <a:ext uri="{FF2B5EF4-FFF2-40B4-BE49-F238E27FC236}">
                <a16:creationId xmlns:a16="http://schemas.microsoft.com/office/drawing/2014/main" id="{4CA13DDD-CD44-41D4-AEE4-9488B318177E}"/>
              </a:ext>
            </a:extLst>
          </p:cNvPr>
          <p:cNvSpPr>
            <a:spLocks noGrp="1"/>
          </p:cNvSpPr>
          <p:nvPr>
            <p:ph type="title"/>
          </p:nvPr>
        </p:nvSpPr>
        <p:spPr>
          <a:xfrm>
            <a:off x="492919" y="390525"/>
            <a:ext cx="8086725" cy="400050"/>
          </a:xfrm>
          <a:prstGeom prst="rect">
            <a:avLst/>
          </a:prstGeom>
        </p:spPr>
        <p:txBody>
          <a:bodyPr>
            <a:normAutofit/>
          </a:bodyPr>
          <a:lstStyle>
            <a:lvl1pPr>
              <a:defRPr sz="1800" b="1">
                <a:latin typeface="Helvetica" pitchFamily="2" charset="0"/>
              </a:defRPr>
            </a:lvl1pPr>
          </a:lstStyle>
          <a:p>
            <a:r>
              <a:rPr lang="es-ES" dirty="0"/>
              <a:t>Haga clic para modificar el estilo de título del patrón</a:t>
            </a:r>
          </a:p>
        </p:txBody>
      </p:sp>
      <p:sp>
        <p:nvSpPr>
          <p:cNvPr id="13" name="Marcador de contenido 10">
            <a:extLst>
              <a:ext uri="{FF2B5EF4-FFF2-40B4-BE49-F238E27FC236}">
                <a16:creationId xmlns:a16="http://schemas.microsoft.com/office/drawing/2014/main" id="{A9340D9A-8862-4971-AE75-C277EA74601D}"/>
              </a:ext>
            </a:extLst>
          </p:cNvPr>
          <p:cNvSpPr>
            <a:spLocks noGrp="1"/>
          </p:cNvSpPr>
          <p:nvPr>
            <p:ph sz="quarter" idx="10"/>
          </p:nvPr>
        </p:nvSpPr>
        <p:spPr>
          <a:xfrm>
            <a:off x="492919" y="1114425"/>
            <a:ext cx="8086725" cy="4538385"/>
          </a:xfrm>
          <a:prstGeom prst="rect">
            <a:avLst/>
          </a:prstGeom>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6" name="Imagen 5">
            <a:extLst>
              <a:ext uri="{FF2B5EF4-FFF2-40B4-BE49-F238E27FC236}">
                <a16:creationId xmlns:a16="http://schemas.microsoft.com/office/drawing/2014/main" id="{6D9A2C87-DEB0-4308-94F5-28D7340E753C}"/>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0835" y="5978829"/>
            <a:ext cx="831600" cy="820287"/>
          </a:xfrm>
          <a:prstGeom prst="rect">
            <a:avLst/>
          </a:prstGeom>
          <a:noFill/>
          <a:ln>
            <a:noFill/>
          </a:ln>
        </p:spPr>
      </p:pic>
      <p:pic>
        <p:nvPicPr>
          <p:cNvPr id="5" name="Imagen 4" descr="Imagen que contiene firmar, reloj&#10;&#10;Descripción generada automáticamente">
            <a:extLst>
              <a:ext uri="{FF2B5EF4-FFF2-40B4-BE49-F238E27FC236}">
                <a16:creationId xmlns:a16="http://schemas.microsoft.com/office/drawing/2014/main" id="{612BA424-792E-402A-BB1B-39B37B0E81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17442"/>
            <a:ext cx="943200" cy="940557"/>
          </a:xfrm>
          <a:prstGeom prst="rect">
            <a:avLst/>
          </a:prstGeom>
        </p:spPr>
      </p:pic>
    </p:spTree>
    <p:extLst>
      <p:ext uri="{BB962C8B-B14F-4D97-AF65-F5344CB8AC3E}">
        <p14:creationId xmlns:p14="http://schemas.microsoft.com/office/powerpoint/2010/main" val="285609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erre presentación">
    <p:spTree>
      <p:nvGrpSpPr>
        <p:cNvPr id="1" name=""/>
        <p:cNvGrpSpPr/>
        <p:nvPr/>
      </p:nvGrpSpPr>
      <p:grpSpPr>
        <a:xfrm>
          <a:off x="0" y="0"/>
          <a:ext cx="0" cy="0"/>
          <a:chOff x="0" y="0"/>
          <a:chExt cx="0" cy="0"/>
        </a:xfrm>
      </p:grpSpPr>
      <p:pic>
        <p:nvPicPr>
          <p:cNvPr id="3" name="Imagen 2" descr="Imagen que contiene captura de pantalla&#10;&#10;Descripción generada con confianza muy alta">
            <a:extLst>
              <a:ext uri="{FF2B5EF4-FFF2-40B4-BE49-F238E27FC236}">
                <a16:creationId xmlns:a16="http://schemas.microsoft.com/office/drawing/2014/main" id="{F3BF3334-D0F3-481D-8132-223500A09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3" y="0"/>
            <a:ext cx="9140447" cy="6858000"/>
          </a:xfrm>
          <a:prstGeom prst="rect">
            <a:avLst/>
          </a:prstGeom>
        </p:spPr>
      </p:pic>
      <p:sp>
        <p:nvSpPr>
          <p:cNvPr id="5" name="Marcador de contenido 20">
            <a:extLst>
              <a:ext uri="{FF2B5EF4-FFF2-40B4-BE49-F238E27FC236}">
                <a16:creationId xmlns:a16="http://schemas.microsoft.com/office/drawing/2014/main" id="{F553981C-1BC9-4FE8-9294-0E75C89EDC3C}"/>
              </a:ext>
            </a:extLst>
          </p:cNvPr>
          <p:cNvSpPr>
            <a:spLocks noGrp="1"/>
          </p:cNvSpPr>
          <p:nvPr>
            <p:ph sz="quarter" idx="10" hasCustomPrompt="1"/>
          </p:nvPr>
        </p:nvSpPr>
        <p:spPr>
          <a:xfrm>
            <a:off x="843498" y="3400097"/>
            <a:ext cx="7598569" cy="386666"/>
          </a:xfrm>
          <a:prstGeom prst="rect">
            <a:avLst/>
          </a:prstGeom>
        </p:spPr>
        <p:txBody>
          <a:bodyPr>
            <a:normAutofit/>
          </a:bodyPr>
          <a:lstStyle>
            <a:lvl1pPr marL="0" indent="0" algn="ctr">
              <a:buNone/>
              <a:defRPr sz="1800" b="1">
                <a:latin typeface="Helvetica" pitchFamily="2" charset="0"/>
              </a:defRPr>
            </a:lvl1pPr>
            <a:lvl3pPr marL="685800" indent="0">
              <a:buNone/>
              <a:defRPr/>
            </a:lvl3pPr>
          </a:lstStyle>
          <a:p>
            <a:pPr lvl="0"/>
            <a:r>
              <a:rPr lang="es-ES" dirty="0"/>
              <a:t>Funcionario Responsable</a:t>
            </a:r>
          </a:p>
        </p:txBody>
      </p:sp>
      <p:sp>
        <p:nvSpPr>
          <p:cNvPr id="6" name="Marcador de contenido 20">
            <a:extLst>
              <a:ext uri="{FF2B5EF4-FFF2-40B4-BE49-F238E27FC236}">
                <a16:creationId xmlns:a16="http://schemas.microsoft.com/office/drawing/2014/main" id="{B3357B8A-9A11-4D25-BB80-B93A3FFEA5B7}"/>
              </a:ext>
            </a:extLst>
          </p:cNvPr>
          <p:cNvSpPr>
            <a:spLocks noGrp="1"/>
          </p:cNvSpPr>
          <p:nvPr>
            <p:ph sz="quarter" idx="11" hasCustomPrompt="1"/>
          </p:nvPr>
        </p:nvSpPr>
        <p:spPr>
          <a:xfrm>
            <a:off x="843456" y="3827571"/>
            <a:ext cx="7598569" cy="386666"/>
          </a:xfrm>
          <a:prstGeom prst="rect">
            <a:avLst/>
          </a:prstGeom>
        </p:spPr>
        <p:txBody>
          <a:bodyPr>
            <a:normAutofit/>
          </a:bodyPr>
          <a:lstStyle>
            <a:lvl1pPr marL="0" indent="0" algn="ctr">
              <a:buNone/>
              <a:defRPr sz="1500" b="1">
                <a:latin typeface="Helvetica" pitchFamily="2" charset="0"/>
              </a:defRPr>
            </a:lvl1pPr>
            <a:lvl3pPr marL="685800" indent="0">
              <a:buNone/>
              <a:defRPr/>
            </a:lvl3pPr>
          </a:lstStyle>
          <a:p>
            <a:pPr lvl="0"/>
            <a:r>
              <a:rPr lang="es-ES" dirty="0"/>
              <a:t>Cargo - Correo</a:t>
            </a:r>
          </a:p>
        </p:txBody>
      </p:sp>
      <p:sp>
        <p:nvSpPr>
          <p:cNvPr id="7" name="Marcador de contenido 20">
            <a:extLst>
              <a:ext uri="{FF2B5EF4-FFF2-40B4-BE49-F238E27FC236}">
                <a16:creationId xmlns:a16="http://schemas.microsoft.com/office/drawing/2014/main" id="{79AF012C-C57A-494F-ADE0-770B84BB624E}"/>
              </a:ext>
            </a:extLst>
          </p:cNvPr>
          <p:cNvSpPr>
            <a:spLocks noGrp="1"/>
          </p:cNvSpPr>
          <p:nvPr>
            <p:ph sz="quarter" idx="12" hasCustomPrompt="1"/>
          </p:nvPr>
        </p:nvSpPr>
        <p:spPr>
          <a:xfrm>
            <a:off x="843455" y="4258002"/>
            <a:ext cx="7598569" cy="386666"/>
          </a:xfrm>
          <a:prstGeom prst="rect">
            <a:avLst/>
          </a:prstGeom>
        </p:spPr>
        <p:txBody>
          <a:bodyPr>
            <a:normAutofit/>
          </a:bodyPr>
          <a:lstStyle>
            <a:lvl1pPr marL="0" indent="0" algn="ctr">
              <a:buNone/>
              <a:defRPr sz="1500" b="0">
                <a:latin typeface="Helvetica" pitchFamily="2" charset="0"/>
              </a:defRPr>
            </a:lvl1pPr>
            <a:lvl3pPr marL="685800" indent="0">
              <a:buNone/>
              <a:defRPr/>
            </a:lvl3pPr>
          </a:lstStyle>
          <a:p>
            <a:pPr lvl="0"/>
            <a:r>
              <a:rPr lang="es-ES" dirty="0"/>
              <a:t>Dependencia</a:t>
            </a:r>
          </a:p>
        </p:txBody>
      </p:sp>
      <p:pic>
        <p:nvPicPr>
          <p:cNvPr id="8" name="Imagen 7" descr="Imagen que contiene firmar, reloj&#10;&#10;Descripción generada automáticamente">
            <a:extLst>
              <a:ext uri="{FF2B5EF4-FFF2-40B4-BE49-F238E27FC236}">
                <a16:creationId xmlns:a16="http://schemas.microsoft.com/office/drawing/2014/main" id="{C2DF1230-8D0A-4321-9A85-D7B26D216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 y="5478971"/>
            <a:ext cx="1396800" cy="1392884"/>
          </a:xfrm>
          <a:prstGeom prst="rect">
            <a:avLst/>
          </a:prstGeom>
        </p:spPr>
      </p:pic>
      <p:pic>
        <p:nvPicPr>
          <p:cNvPr id="10" name="Imagen 9">
            <a:extLst>
              <a:ext uri="{FF2B5EF4-FFF2-40B4-BE49-F238E27FC236}">
                <a16:creationId xmlns:a16="http://schemas.microsoft.com/office/drawing/2014/main" id="{D9BC710E-1CA4-43D9-AB9C-654DDC257F77}"/>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82945" y="5599081"/>
            <a:ext cx="1285200" cy="1152664"/>
          </a:xfrm>
          <a:prstGeom prst="rect">
            <a:avLst/>
          </a:prstGeom>
          <a:noFill/>
          <a:ln>
            <a:noFill/>
          </a:ln>
        </p:spPr>
      </p:pic>
      <p:pic>
        <p:nvPicPr>
          <p:cNvPr id="14" name="Imagen 13">
            <a:extLst>
              <a:ext uri="{FF2B5EF4-FFF2-40B4-BE49-F238E27FC236}">
                <a16:creationId xmlns:a16="http://schemas.microsoft.com/office/drawing/2014/main" id="{D8FFC093-7674-4181-AC86-D26D8D3E5167}"/>
              </a:ext>
            </a:extLst>
          </p:cNvPr>
          <p:cNvPicPr>
            <a:picLocks noChangeAspect="1"/>
          </p:cNvPicPr>
          <p:nvPr userDrawn="1"/>
        </p:nvPicPr>
        <p:blipFill>
          <a:blip r:embed="rId5"/>
          <a:stretch>
            <a:fillRect/>
          </a:stretch>
        </p:blipFill>
        <p:spPr>
          <a:xfrm>
            <a:off x="3657158" y="631800"/>
            <a:ext cx="1829683" cy="1823460"/>
          </a:xfrm>
          <a:prstGeom prst="rect">
            <a:avLst/>
          </a:prstGeom>
        </p:spPr>
      </p:pic>
      <p:sp>
        <p:nvSpPr>
          <p:cNvPr id="15" name="Rectángulo 14">
            <a:extLst>
              <a:ext uri="{FF2B5EF4-FFF2-40B4-BE49-F238E27FC236}">
                <a16:creationId xmlns:a16="http://schemas.microsoft.com/office/drawing/2014/main" id="{E1EA3DF3-757E-4FDA-A295-30FFE4727884}"/>
              </a:ext>
            </a:extLst>
          </p:cNvPr>
          <p:cNvSpPr/>
          <p:nvPr userDrawn="1"/>
        </p:nvSpPr>
        <p:spPr>
          <a:xfrm>
            <a:off x="6235200" y="329400"/>
            <a:ext cx="2721600" cy="854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95601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2787CB-80B4-4549-902E-64D80591B051}"/>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10321D64-CC70-483F-B720-729D0FCEB54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B583558A-A4CB-4836-9F80-26E38CA1803C}"/>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5" name="Marcador de pie de página 4">
            <a:extLst>
              <a:ext uri="{FF2B5EF4-FFF2-40B4-BE49-F238E27FC236}">
                <a16:creationId xmlns:a16="http://schemas.microsoft.com/office/drawing/2014/main" id="{D7685A0F-ECB1-4FF9-8694-2DA5F20A9D8F}"/>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7B7FE4D5-076C-4CEA-91AA-178FED9F0E13}"/>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383911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0FB4-BAFC-411B-B5EB-AE387FE125A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048D581-8E56-42AB-90EC-F261569CB91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CF2FB8D-47EF-4ECE-9777-64F7E0EBF6F7}"/>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5" name="Marcador de pie de página 4">
            <a:extLst>
              <a:ext uri="{FF2B5EF4-FFF2-40B4-BE49-F238E27FC236}">
                <a16:creationId xmlns:a16="http://schemas.microsoft.com/office/drawing/2014/main" id="{4281B0EB-497F-4C79-BE68-7CE36A785D91}"/>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A29C119A-4F07-4F4B-8E6A-B41590CD80CD}"/>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183388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EA652-C51D-4214-B426-88B5BD1A1E3A}"/>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ABA71E1-49C1-4F49-AB4F-3A378C6C538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22C2659-D919-496B-B69E-2607C3D2C7F6}"/>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5" name="Marcador de pie de página 4">
            <a:extLst>
              <a:ext uri="{FF2B5EF4-FFF2-40B4-BE49-F238E27FC236}">
                <a16:creationId xmlns:a16="http://schemas.microsoft.com/office/drawing/2014/main" id="{7AE16BB3-1DDC-44F4-96B3-8A90DB70C5C5}"/>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945F45F1-072E-4419-B936-66B063660D29}"/>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275341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5FBFD1-9EC9-485C-9299-671BFFD6C19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73A2D87-A5F0-4469-A40F-BFB8FE032C6B}"/>
              </a:ext>
            </a:extLst>
          </p:cNvPr>
          <p:cNvSpPr>
            <a:spLocks noGrp="1"/>
          </p:cNvSpPr>
          <p:nvPr>
            <p:ph sz="half" idx="1"/>
          </p:nvPr>
        </p:nvSpPr>
        <p:spPr>
          <a:xfrm>
            <a:off x="62865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081D606-15CF-4CFE-B4F4-2F6B0D4093D4}"/>
              </a:ext>
            </a:extLst>
          </p:cNvPr>
          <p:cNvSpPr>
            <a:spLocks noGrp="1"/>
          </p:cNvSpPr>
          <p:nvPr>
            <p:ph sz="half" idx="2"/>
          </p:nvPr>
        </p:nvSpPr>
        <p:spPr>
          <a:xfrm>
            <a:off x="464820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5B531B67-4C9E-4DF4-9353-B12D881A9ABC}"/>
              </a:ext>
            </a:extLst>
          </p:cNvPr>
          <p:cNvSpPr>
            <a:spLocks noGrp="1"/>
          </p:cNvSpPr>
          <p:nvPr>
            <p:ph type="dt" sz="half" idx="10"/>
          </p:nvPr>
        </p:nvSpPr>
        <p:spPr/>
        <p:txBody>
          <a:bodyPr/>
          <a:lstStyle/>
          <a:p>
            <a:fld id="{3D91F165-2D30-4C1E-8E58-D84726141767}" type="datetimeFigureOut">
              <a:rPr lang="es-CO" smtClean="0"/>
              <a:t>4/11/2020</a:t>
            </a:fld>
            <a:endParaRPr lang="es-CO" dirty="0"/>
          </a:p>
        </p:txBody>
      </p:sp>
      <p:sp>
        <p:nvSpPr>
          <p:cNvPr id="6" name="Marcador de pie de página 5">
            <a:extLst>
              <a:ext uri="{FF2B5EF4-FFF2-40B4-BE49-F238E27FC236}">
                <a16:creationId xmlns:a16="http://schemas.microsoft.com/office/drawing/2014/main" id="{A6D06F20-8776-44E6-B0EF-CAD716B1317A}"/>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43C08D18-682C-4A6A-9981-CE7AE52A5753}"/>
              </a:ext>
            </a:extLst>
          </p:cNvPr>
          <p:cNvSpPr>
            <a:spLocks noGrp="1"/>
          </p:cNvSpPr>
          <p:nvPr>
            <p:ph type="sldNum" sz="quarter" idx="12"/>
          </p:nvPr>
        </p:nvSpPr>
        <p:spPr/>
        <p:txBody>
          <a:bodyPr/>
          <a:lstStyle/>
          <a:p>
            <a:fld id="{985D9F01-9918-42BF-825A-AD644E7B5F3B}" type="slidenum">
              <a:rPr lang="es-CO" smtClean="0"/>
              <a:t>‹Nº›</a:t>
            </a:fld>
            <a:endParaRPr lang="es-CO" dirty="0"/>
          </a:p>
        </p:txBody>
      </p:sp>
    </p:spTree>
    <p:extLst>
      <p:ext uri="{BB962C8B-B14F-4D97-AF65-F5344CB8AC3E}">
        <p14:creationId xmlns:p14="http://schemas.microsoft.com/office/powerpoint/2010/main" val="212729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002970C-C89D-4F8F-B9FF-0C4617EF731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9112751-1B72-486C-8FD3-192AA922428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0C60C96-9B0F-444E-868D-9887FA6159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1F165-2D30-4C1E-8E58-D84726141767}" type="datetimeFigureOut">
              <a:rPr lang="es-CO" smtClean="0"/>
              <a:t>4/11/2020</a:t>
            </a:fld>
            <a:endParaRPr lang="es-CO" dirty="0"/>
          </a:p>
        </p:txBody>
      </p:sp>
      <p:sp>
        <p:nvSpPr>
          <p:cNvPr id="5" name="Marcador de pie de página 4">
            <a:extLst>
              <a:ext uri="{FF2B5EF4-FFF2-40B4-BE49-F238E27FC236}">
                <a16:creationId xmlns:a16="http://schemas.microsoft.com/office/drawing/2014/main" id="{20FDF5F6-3F3B-4AFF-A3C7-70076A6A4C0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a:extLst>
              <a:ext uri="{FF2B5EF4-FFF2-40B4-BE49-F238E27FC236}">
                <a16:creationId xmlns:a16="http://schemas.microsoft.com/office/drawing/2014/main" id="{FA515EFA-BE55-4813-98B5-163CAA12A4A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D9F01-9918-42BF-825A-AD644E7B5F3B}" type="slidenum">
              <a:rPr lang="es-CO" smtClean="0"/>
              <a:t>‹Nº›</a:t>
            </a:fld>
            <a:endParaRPr lang="es-CO" dirty="0"/>
          </a:p>
        </p:txBody>
      </p:sp>
    </p:spTree>
    <p:extLst>
      <p:ext uri="{BB962C8B-B14F-4D97-AF65-F5344CB8AC3E}">
        <p14:creationId xmlns:p14="http://schemas.microsoft.com/office/powerpoint/2010/main" val="10501762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83" r:id="rId17"/>
    <p:sldLayoutId id="21474836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image" Target="../media/image15.jpeg"/><Relationship Id="rId18" Type="http://schemas.openxmlformats.org/officeDocument/2006/relationships/image" Target="../media/image11.png"/><Relationship Id="rId3" Type="http://schemas.openxmlformats.org/officeDocument/2006/relationships/audio" Target="../media/media10.m4a"/><Relationship Id="rId7" Type="http://schemas.openxmlformats.org/officeDocument/2006/relationships/hyperlink" Target="https://es.wikipedia.org/wiki/P%C3%B3ster_cient%C3%ADfico" TargetMode="External"/><Relationship Id="rId12" Type="http://schemas.openxmlformats.org/officeDocument/2006/relationships/hyperlink" Target="https://blog.megacursos.com/2017/12/3-tips-para-hacer-una-buena-presentacion-creativa/" TargetMode="External"/><Relationship Id="rId17" Type="http://schemas.openxmlformats.org/officeDocument/2006/relationships/hyperlink" Target="http://recruitingtimes.org/recruitment-and-hr-features/21189/essential-work-skills-conduct-perfect-meeting/" TargetMode="External"/><Relationship Id="rId2" Type="http://schemas.microsoft.com/office/2007/relationships/media" Target="../media/media10.m4a"/><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image" Target="../media/image12.jpeg"/><Relationship Id="rId11" Type="http://schemas.openxmlformats.org/officeDocument/2006/relationships/image" Target="../media/image14.png"/><Relationship Id="rId5" Type="http://schemas.openxmlformats.org/officeDocument/2006/relationships/notesSlide" Target="../notesSlides/notesSlide10.xml"/><Relationship Id="rId15" Type="http://schemas.openxmlformats.org/officeDocument/2006/relationships/hyperlink" Target="https://creativecommons.org/licenses/by-nc-nd/3.0/" TargetMode="External"/><Relationship Id="rId10" Type="http://schemas.openxmlformats.org/officeDocument/2006/relationships/hyperlink" Target="http://www.dcaboconsultores.com/que-es-un-plan-de-accion/" TargetMode="External"/><Relationship Id="rId4" Type="http://schemas.openxmlformats.org/officeDocument/2006/relationships/slideLayout" Target="../slideLayouts/slideLayout4.xml"/><Relationship Id="rId9" Type="http://schemas.openxmlformats.org/officeDocument/2006/relationships/image" Target="../media/image13.jpeg"/><Relationship Id="rId14" Type="http://schemas.openxmlformats.org/officeDocument/2006/relationships/hyperlink" Target="https://palaeos-blog.blogspot.com/2015/03/que-es-un-articulo-cientifico.html"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1.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17.wmf"/><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technofaq.org/posts/2016/03/five-must-have-apps-for-creating-stunning-presentations/" TargetMode="External"/><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reativecommons.org/licenses/by-sa/3.0/" TargetMode="External"/><Relationship Id="rId5" Type="http://schemas.openxmlformats.org/officeDocument/2006/relationships/hyperlink" Target="http://curioseandito.blogspot.com/2016/06/como-crear-presentaciones-con-canva.html" TargetMode="External"/><Relationship Id="rId4" Type="http://schemas.openxmlformats.org/officeDocument/2006/relationships/notesSlide" Target="../notesSlides/notesSlide12.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audio" Target="../media/media13.m4a"/><Relationship Id="rId7" Type="http://schemas.openxmlformats.org/officeDocument/2006/relationships/hyperlink" Target="http://www.serendipity35.net/index.php?/archives/3498-PowerPoint-Versus-Narratives.html" TargetMode="External"/><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19.gif"/><Relationship Id="rId5" Type="http://schemas.openxmlformats.org/officeDocument/2006/relationships/notesSlide" Target="../notesSlides/notesSlide13.xml"/><Relationship Id="rId4" Type="http://schemas.openxmlformats.org/officeDocument/2006/relationships/slideLayout" Target="../slideLayouts/slideLayout4.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audio" Target="../media/media14.m4a"/><Relationship Id="rId7" Type="http://schemas.openxmlformats.org/officeDocument/2006/relationships/hyperlink" Target="http://www.compostandociencia.com/category/articulos-cientificos/" TargetMode="External"/><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14.xml"/><Relationship Id="rId4" Type="http://schemas.openxmlformats.org/officeDocument/2006/relationships/slideLayout" Target="../slideLayouts/slideLayout4.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5.m4a"/><Relationship Id="rId7" Type="http://schemas.openxmlformats.org/officeDocument/2006/relationships/hyperlink" Target="https://adcsancho.blogspot.com/2020/04/investigamos-el-quebrantahuesos-y.html" TargetMode="External"/><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notesSlide" Target="../notesSlides/notesSlide16.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7.m4a"/><Relationship Id="rId7" Type="http://schemas.openxmlformats.org/officeDocument/2006/relationships/image" Target="../media/image23.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22.wmf"/><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22.w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2.w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0.m4a"/><Relationship Id="rId7" Type="http://schemas.openxmlformats.org/officeDocument/2006/relationships/image" Target="../media/image25.png"/><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22.w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22.w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image" Target="../media/image25.png"/><Relationship Id="rId3" Type="http://schemas.openxmlformats.org/officeDocument/2006/relationships/audio" Target="../media/media23.m4a"/><Relationship Id="rId7" Type="http://schemas.openxmlformats.org/officeDocument/2006/relationships/hyperlink" Target="https://en.m.wikipedia.org/wiki/File:WordArt_2007_Logo.svg" TargetMode="External"/><Relationship Id="rId12" Type="http://schemas.openxmlformats.org/officeDocument/2006/relationships/hyperlink" Target="https://es.m.wikipedia.org/wiki/Apeninos_umbros" TargetMode="External"/><Relationship Id="rId2" Type="http://schemas.microsoft.com/office/2007/relationships/media" Target="../media/media23.m4a"/><Relationship Id="rId1" Type="http://schemas.openxmlformats.org/officeDocument/2006/relationships/tags" Target="../tags/tag11.xml"/><Relationship Id="rId6" Type="http://schemas.openxmlformats.org/officeDocument/2006/relationships/image" Target="../media/image26.png"/><Relationship Id="rId11" Type="http://schemas.openxmlformats.org/officeDocument/2006/relationships/image" Target="../media/image28.jpeg"/><Relationship Id="rId5" Type="http://schemas.openxmlformats.org/officeDocument/2006/relationships/notesSlide" Target="../notesSlides/notesSlide23.xml"/><Relationship Id="rId10" Type="http://schemas.openxmlformats.org/officeDocument/2006/relationships/hyperlink" Target="https://ja.wikipedia.org/wiki/RGB" TargetMode="External"/><Relationship Id="rId4" Type="http://schemas.openxmlformats.org/officeDocument/2006/relationships/slideLayout" Target="../slideLayouts/slideLayout4.xml"/><Relationship Id="rId9" Type="http://schemas.openxmlformats.org/officeDocument/2006/relationships/image" Target="../media/image27.png"/><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1.png"/><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29.wmf"/><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sa/3.0/"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es.wikipedia.org/wiki/Memoria_USB" TargetMode="External"/><Relationship Id="rId5" Type="http://schemas.openxmlformats.org/officeDocument/2006/relationships/image" Target="../media/image30.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c-sa/3.0/"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inf2013usc.wordpress.com/2013/10/09/deja-el-temor-y-toma-el-control-de-tu-presentacion-oral/" TargetMode="External"/><Relationship Id="rId5" Type="http://schemas.openxmlformats.org/officeDocument/2006/relationships/image" Target="../media/image31.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1.png"/><Relationship Id="rId4" Type="http://schemas.openxmlformats.org/officeDocument/2006/relationships/notesSlide" Target="../notesSlides/notesSlide28.xml"/><Relationship Id="rId9" Type="http://schemas.microsoft.com/office/2007/relationships/diagramDrawing" Target="../diagrams/drawing4.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c-sa/3.0/"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patriciachalbaud.com/pranayamas-ii-samavriti-o-respiracion-cuadrada/" TargetMode="External"/><Relationship Id="rId5" Type="http://schemas.openxmlformats.org/officeDocument/2006/relationships/image" Target="../media/image32.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c-nd/3.0/"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gracesyllables.com/2017/06/12/sayings/" TargetMode="External"/><Relationship Id="rId5" Type="http://schemas.openxmlformats.org/officeDocument/2006/relationships/image" Target="../media/image3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c/3.0/"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marianocabrera.com/cordial-saludo-para-ti-que-es-mas-importante-elaborar-o-identificar-una-idea-de-negocio-y-dedicarle-todo-el-tiempo-posible-o-simplemente-identificarla-y-definir-los-objetivos-metas-y-estrategias/" TargetMode="External"/><Relationship Id="rId5" Type="http://schemas.openxmlformats.org/officeDocument/2006/relationships/image" Target="../media/image34.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c-nd/3.0/"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amogaathome.blogspot.com/2007/11/toma-nota.html" TargetMode="External"/><Relationship Id="rId5" Type="http://schemas.openxmlformats.org/officeDocument/2006/relationships/image" Target="../media/image35.gi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1.png"/><Relationship Id="rId4" Type="http://schemas.openxmlformats.org/officeDocument/2006/relationships/notesSlide" Target="../notesSlides/notesSlide34.xml"/><Relationship Id="rId9" Type="http://schemas.microsoft.com/office/2007/relationships/diagramDrawing" Target="../diagrams/drawing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1.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77515" y="4121269"/>
            <a:ext cx="5767889" cy="989127"/>
          </a:xfrm>
        </p:spPr>
        <p:txBody>
          <a:bodyPr>
            <a:normAutofit fontScale="90000"/>
          </a:bodyPr>
          <a:lstStyle/>
          <a:p>
            <a:pPr algn="ctr">
              <a:defRPr b="0" i="0"/>
            </a:pPr>
            <a:r>
              <a:rPr lang="es-CO" altLang="en-US" sz="3600" b="1" dirty="0">
                <a:latin typeface="Gotham Black" pitchFamily="50" charset="0"/>
                <a:ea typeface="Tahoma" panose="020B0604030504040204" pitchFamily="34" charset="0"/>
                <a:cs typeface="Tahoma" panose="020B0604030504040204" pitchFamily="34" charset="0"/>
              </a:rPr>
              <a:t>Presentaciones científicas</a:t>
            </a:r>
            <a:endParaRPr lang="x-none" altLang="en-US" sz="3600" b="1" dirty="0">
              <a:latin typeface="Gotham Black" pitchFamily="50" charset="0"/>
              <a:ea typeface="Tahoma" panose="020B0604030504040204" pitchFamily="34" charset="0"/>
              <a:cs typeface="Tahoma" panose="020B0604030504040204" pitchFamily="34" charset="0"/>
            </a:endParaRPr>
          </a:p>
        </p:txBody>
      </p:sp>
      <p:sp>
        <p:nvSpPr>
          <p:cNvPr id="4" name="Marcador de contenido 3">
            <a:extLst>
              <a:ext uri="{FF2B5EF4-FFF2-40B4-BE49-F238E27FC236}">
                <a16:creationId xmlns:a16="http://schemas.microsoft.com/office/drawing/2014/main" id="{F953EC76-E174-4D64-B684-56B6CF0CB3D2}"/>
              </a:ext>
            </a:extLst>
          </p:cNvPr>
          <p:cNvSpPr>
            <a:spLocks noGrp="1"/>
          </p:cNvSpPr>
          <p:nvPr>
            <p:ph sz="quarter" idx="12"/>
          </p:nvPr>
        </p:nvSpPr>
        <p:spPr>
          <a:xfrm>
            <a:off x="2102059" y="5110396"/>
            <a:ext cx="5518800" cy="386666"/>
          </a:xfrm>
        </p:spPr>
        <p:txBody>
          <a:bodyPr>
            <a:normAutofit fontScale="85000" lnSpcReduction="10000"/>
          </a:bodyPr>
          <a:lstStyle/>
          <a:p>
            <a:pPr algn="ctr"/>
            <a:r>
              <a:rPr lang="es-CO" dirty="0">
                <a:latin typeface="Gotham Light" pitchFamily="50" charset="0"/>
                <a:cs typeface="Helvetica" panose="020B0604020202020204" pitchFamily="34" charset="0"/>
              </a:rPr>
              <a:t>Dirección de Vigilancia y Análisis del Riesgo en Salud Pública</a:t>
            </a:r>
          </a:p>
        </p:txBody>
      </p:sp>
      <p:sp>
        <p:nvSpPr>
          <p:cNvPr id="15" name="CuadroTexto 14">
            <a:extLst>
              <a:ext uri="{FF2B5EF4-FFF2-40B4-BE49-F238E27FC236}">
                <a16:creationId xmlns:a16="http://schemas.microsoft.com/office/drawing/2014/main" id="{06FC9E79-3DE5-430C-819C-C2C004CD1363}"/>
              </a:ext>
            </a:extLst>
          </p:cNvPr>
          <p:cNvSpPr txBox="1"/>
          <p:nvPr/>
        </p:nvSpPr>
        <p:spPr>
          <a:xfrm>
            <a:off x="580632" y="2385480"/>
            <a:ext cx="8563368" cy="1200329"/>
          </a:xfrm>
          <a:prstGeom prst="rect">
            <a:avLst/>
          </a:prstGeom>
          <a:noFill/>
        </p:spPr>
        <p:txBody>
          <a:bodyPr wrap="square">
            <a:spAutoFit/>
          </a:bodyPr>
          <a:lstStyle/>
          <a:p>
            <a:pPr algn="ctr"/>
            <a:r>
              <a:rPr lang="es-CO" sz="3600" b="1" dirty="0">
                <a:solidFill>
                  <a:srgbClr val="C00000"/>
                </a:solidFill>
                <a:effectLst>
                  <a:outerShdw blurRad="38100" dist="38100" dir="2700000" algn="tl">
                    <a:srgbClr val="000000">
                      <a:alpha val="43137"/>
                    </a:srgbClr>
                  </a:outerShdw>
                </a:effectLst>
                <a:latin typeface="Gotham Black" pitchFamily="50" charset="0"/>
                <a:ea typeface="Tahoma" panose="020B0604030504040204" pitchFamily="34" charset="0"/>
                <a:cs typeface="Tahoma" panose="020B0604030504040204" pitchFamily="34" charset="0"/>
              </a:rPr>
              <a:t>Programa de entrenamiento en</a:t>
            </a:r>
            <a:r>
              <a:rPr kumimoji="0" lang="es-CO"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otham Black" pitchFamily="50" charset="0"/>
                <a:ea typeface="Tahoma" panose="020B0604030504040204" pitchFamily="34" charset="0"/>
                <a:cs typeface="Tahoma" panose="020B0604030504040204" pitchFamily="34" charset="0"/>
              </a:rPr>
              <a:t> epidemiología de campo </a:t>
            </a:r>
          </a:p>
        </p:txBody>
      </p:sp>
      <p:pic>
        <p:nvPicPr>
          <p:cNvPr id="2" name="Audio 1">
            <a:hlinkClick r:id="" action="ppaction://media"/>
            <a:extLst>
              <a:ext uri="{FF2B5EF4-FFF2-40B4-BE49-F238E27FC236}">
                <a16:creationId xmlns:a16="http://schemas.microsoft.com/office/drawing/2014/main" id="{EADAEF13-ECB4-48C4-A8FB-C01EE6298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142571240"/>
      </p:ext>
    </p:extLst>
  </p:cSld>
  <p:clrMapOvr>
    <a:masterClrMapping/>
  </p:clrMapOvr>
  <mc:AlternateContent xmlns:mc="http://schemas.openxmlformats.org/markup-compatibility/2006" xmlns:p14="http://schemas.microsoft.com/office/powerpoint/2010/main">
    <mc:Choice Requires="p14">
      <p:transition spd="slow" p14:dur="2000" advTm="10115"/>
    </mc:Choice>
    <mc:Fallback xmlns="">
      <p:transition spd="slow" advTm="1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3200" dirty="0">
                <a:solidFill>
                  <a:srgbClr val="C00000"/>
                </a:solidFill>
                <a:latin typeface="Gotham Black" pitchFamily="50" charset="0"/>
                <a:ea typeface="Tahoma" panose="020B0604030504040204" pitchFamily="34" charset="0"/>
                <a:cs typeface="Tahoma" panose="020B0604030504040204" pitchFamily="34" charset="0"/>
              </a:rPr>
              <a:t> Planificación – defina el método</a:t>
            </a:r>
          </a:p>
        </p:txBody>
      </p:sp>
      <p:grpSp>
        <p:nvGrpSpPr>
          <p:cNvPr id="19" name="Grupo 18">
            <a:extLst>
              <a:ext uri="{FF2B5EF4-FFF2-40B4-BE49-F238E27FC236}">
                <a16:creationId xmlns:a16="http://schemas.microsoft.com/office/drawing/2014/main" id="{41B938F6-144B-4C53-8F79-7A1BABDCCD34}"/>
              </a:ext>
            </a:extLst>
          </p:cNvPr>
          <p:cNvGrpSpPr/>
          <p:nvPr/>
        </p:nvGrpSpPr>
        <p:grpSpPr>
          <a:xfrm>
            <a:off x="1563776" y="3920587"/>
            <a:ext cx="1447137" cy="2576031"/>
            <a:chOff x="1926000" y="3931200"/>
            <a:chExt cx="1447137" cy="2576031"/>
          </a:xfrm>
        </p:grpSpPr>
        <p:pic>
          <p:nvPicPr>
            <p:cNvPr id="10" name="Imagen 9">
              <a:extLst>
                <a:ext uri="{FF2B5EF4-FFF2-40B4-BE49-F238E27FC236}">
                  <a16:creationId xmlns:a16="http://schemas.microsoft.com/office/drawing/2014/main" id="{29DCEFC8-9D22-4252-8A0B-7923D8B1693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26000" y="3931200"/>
              <a:ext cx="1447137" cy="2068200"/>
            </a:xfrm>
            <a:prstGeom prst="rect">
              <a:avLst/>
            </a:prstGeom>
          </p:spPr>
        </p:pic>
        <p:sp>
          <p:nvSpPr>
            <p:cNvPr id="11" name="CuadroTexto 10">
              <a:extLst>
                <a:ext uri="{FF2B5EF4-FFF2-40B4-BE49-F238E27FC236}">
                  <a16:creationId xmlns:a16="http://schemas.microsoft.com/office/drawing/2014/main" id="{33AE9BAE-060B-4C80-8DAA-33F5002E0CDA}"/>
                </a:ext>
              </a:extLst>
            </p:cNvPr>
            <p:cNvSpPr txBox="1"/>
            <p:nvPr/>
          </p:nvSpPr>
          <p:spPr>
            <a:xfrm>
              <a:off x="1926000" y="5999400"/>
              <a:ext cx="1416501" cy="507831"/>
            </a:xfrm>
            <a:prstGeom prst="rect">
              <a:avLst/>
            </a:prstGeom>
            <a:noFill/>
          </p:spPr>
          <p:txBody>
            <a:bodyPr wrap="square" rtlCol="0">
              <a:spAutoFit/>
            </a:bodyPr>
            <a:lstStyle/>
            <a:p>
              <a:r>
                <a:rPr lang="es-CO" sz="900" dirty="0">
                  <a:hlinkClick r:id="rId7" tooltip="https://es.wikipedia.org/wiki/P%C3%B3ster_cient%C3%ADfico"/>
                </a:rPr>
                <a:t>Esta foto</a:t>
              </a:r>
              <a:r>
                <a:rPr lang="es-CO" sz="900" dirty="0"/>
                <a:t> de Autor desconocido está bajo licencia </a:t>
              </a:r>
              <a:r>
                <a:rPr lang="es-CO" sz="900" dirty="0">
                  <a:hlinkClick r:id="rId8" tooltip="https://creativecommons.org/licenses/by-sa/3.0/"/>
                </a:rPr>
                <a:t>CC BY-SA</a:t>
              </a:r>
              <a:endParaRPr lang="es-CO" sz="900" dirty="0"/>
            </a:p>
          </p:txBody>
        </p:sp>
      </p:grpSp>
      <p:pic>
        <p:nvPicPr>
          <p:cNvPr id="16" name="Imagen 15">
            <a:extLst>
              <a:ext uri="{FF2B5EF4-FFF2-40B4-BE49-F238E27FC236}">
                <a16:creationId xmlns:a16="http://schemas.microsoft.com/office/drawing/2014/main" id="{436F832A-EF1A-4EE0-855A-10FA3D7E8C6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661500" y="1130884"/>
            <a:ext cx="3565597" cy="2201590"/>
          </a:xfrm>
          <a:prstGeom prst="rect">
            <a:avLst/>
          </a:prstGeom>
        </p:spPr>
      </p:pic>
      <p:pic>
        <p:nvPicPr>
          <p:cNvPr id="18" name="Imagen 17">
            <a:extLst>
              <a:ext uri="{FF2B5EF4-FFF2-40B4-BE49-F238E27FC236}">
                <a16:creationId xmlns:a16="http://schemas.microsoft.com/office/drawing/2014/main" id="{8ED2FA5C-AE7E-41D9-9370-CC17754AE96B}"/>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43200" y="1095725"/>
            <a:ext cx="3232051" cy="2484639"/>
          </a:xfrm>
          <a:prstGeom prst="rect">
            <a:avLst/>
          </a:prstGeom>
        </p:spPr>
      </p:pic>
      <p:grpSp>
        <p:nvGrpSpPr>
          <p:cNvPr id="23" name="Grupo 22">
            <a:extLst>
              <a:ext uri="{FF2B5EF4-FFF2-40B4-BE49-F238E27FC236}">
                <a16:creationId xmlns:a16="http://schemas.microsoft.com/office/drawing/2014/main" id="{7C018808-0802-42D5-B69E-9E1EF08AA9B8}"/>
              </a:ext>
            </a:extLst>
          </p:cNvPr>
          <p:cNvGrpSpPr/>
          <p:nvPr/>
        </p:nvGrpSpPr>
        <p:grpSpPr>
          <a:xfrm>
            <a:off x="3505500" y="3920673"/>
            <a:ext cx="1740881" cy="2440722"/>
            <a:chOff x="3664800" y="3952886"/>
            <a:chExt cx="1740881" cy="2440722"/>
          </a:xfrm>
        </p:grpSpPr>
        <p:pic>
          <p:nvPicPr>
            <p:cNvPr id="21" name="Imagen 20">
              <a:extLst>
                <a:ext uri="{FF2B5EF4-FFF2-40B4-BE49-F238E27FC236}">
                  <a16:creationId xmlns:a16="http://schemas.microsoft.com/office/drawing/2014/main" id="{29A96195-E424-4102-82B7-0B11814FDD91}"/>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664800" y="3952886"/>
              <a:ext cx="1570785" cy="2068200"/>
            </a:xfrm>
            <a:prstGeom prst="rect">
              <a:avLst/>
            </a:prstGeom>
          </p:spPr>
        </p:pic>
        <p:sp>
          <p:nvSpPr>
            <p:cNvPr id="22" name="CuadroTexto 21">
              <a:extLst>
                <a:ext uri="{FF2B5EF4-FFF2-40B4-BE49-F238E27FC236}">
                  <a16:creationId xmlns:a16="http://schemas.microsoft.com/office/drawing/2014/main" id="{52FD6EB0-46C0-44C7-9445-6E4438ED3EE9}"/>
                </a:ext>
              </a:extLst>
            </p:cNvPr>
            <p:cNvSpPr txBox="1"/>
            <p:nvPr/>
          </p:nvSpPr>
          <p:spPr>
            <a:xfrm>
              <a:off x="3666881" y="6024276"/>
              <a:ext cx="1738800" cy="369332"/>
            </a:xfrm>
            <a:prstGeom prst="rect">
              <a:avLst/>
            </a:prstGeom>
            <a:noFill/>
          </p:spPr>
          <p:txBody>
            <a:bodyPr wrap="square" rtlCol="0">
              <a:spAutoFit/>
            </a:bodyPr>
            <a:lstStyle/>
            <a:p>
              <a:r>
                <a:rPr lang="es-CO" sz="900" dirty="0">
                  <a:hlinkClick r:id="rId14" tooltip="https://palaeos-blog.blogspot.com/2015/03/que-es-un-articulo-cientifico.html"/>
                </a:rPr>
                <a:t>Esta foto</a:t>
              </a:r>
              <a:r>
                <a:rPr lang="es-CO" sz="900" dirty="0"/>
                <a:t> de Autor desconocido está bajo licencia </a:t>
              </a:r>
              <a:r>
                <a:rPr lang="es-CO" sz="900" dirty="0">
                  <a:hlinkClick r:id="rId15" tooltip="https://creativecommons.org/licenses/by-nc-nd/3.0/"/>
                </a:rPr>
                <a:t>CC BY-NC-ND</a:t>
              </a:r>
              <a:endParaRPr lang="es-CO" sz="900" dirty="0"/>
            </a:p>
          </p:txBody>
        </p:sp>
      </p:grpSp>
      <p:pic>
        <p:nvPicPr>
          <p:cNvPr id="26" name="Imagen 25">
            <a:extLst>
              <a:ext uri="{FF2B5EF4-FFF2-40B4-BE49-F238E27FC236}">
                <a16:creationId xmlns:a16="http://schemas.microsoft.com/office/drawing/2014/main" id="{41415140-93A0-414D-AE16-002DEFB74ACD}"/>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5338526" y="3920587"/>
            <a:ext cx="3271643" cy="1963838"/>
          </a:xfrm>
          <a:prstGeom prst="rect">
            <a:avLst/>
          </a:prstGeom>
        </p:spPr>
      </p:pic>
      <p:pic>
        <p:nvPicPr>
          <p:cNvPr id="4" name="Audio 3">
            <a:hlinkClick r:id="" action="ppaction://media"/>
            <a:extLst>
              <a:ext uri="{FF2B5EF4-FFF2-40B4-BE49-F238E27FC236}">
                <a16:creationId xmlns:a16="http://schemas.microsoft.com/office/drawing/2014/main" id="{BB0E4519-58EC-4D26-856E-E08915ACEED4}"/>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3379626319"/>
      </p:ext>
    </p:extLst>
  </p:cSld>
  <p:clrMapOvr>
    <a:masterClrMapping/>
  </p:clrMapOvr>
  <mc:AlternateContent xmlns:mc="http://schemas.openxmlformats.org/markup-compatibility/2006" xmlns:p14="http://schemas.microsoft.com/office/powerpoint/2010/main">
    <mc:Choice Requires="p14">
      <p:transition spd="slow" p14:dur="2000" advTm="40556"/>
    </mc:Choice>
    <mc:Fallback xmlns="">
      <p:transition spd="slow" advTm="4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defina el método</a:t>
            </a:r>
          </a:p>
        </p:txBody>
      </p:sp>
      <p:pic>
        <p:nvPicPr>
          <p:cNvPr id="4" name="Picture 4" descr="D:\Users\georgea\AppData\Local\Microsoft\Windows\Temporary Internet Files\Content.IE5\MF1SV1SU\MCPE01442_0000[1].wmf">
            <a:extLst>
              <a:ext uri="{FF2B5EF4-FFF2-40B4-BE49-F238E27FC236}">
                <a16:creationId xmlns:a16="http://schemas.microsoft.com/office/drawing/2014/main" id="{C830A68A-D5F2-4CEA-8A65-CBE2E63C4D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a:xfrm>
            <a:off x="2757600" y="1765800"/>
            <a:ext cx="3697242" cy="44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ocadillo nube: nube 7">
            <a:extLst>
              <a:ext uri="{FF2B5EF4-FFF2-40B4-BE49-F238E27FC236}">
                <a16:creationId xmlns:a16="http://schemas.microsoft.com/office/drawing/2014/main" id="{48DF4F4A-8947-474C-845E-19A5B4198F8D}"/>
              </a:ext>
            </a:extLst>
          </p:cNvPr>
          <p:cNvSpPr/>
          <p:nvPr/>
        </p:nvSpPr>
        <p:spPr>
          <a:xfrm>
            <a:off x="5479200" y="858600"/>
            <a:ext cx="2721600" cy="982799"/>
          </a:xfrm>
          <a:prstGeom prst="cloudCallout">
            <a:avLst>
              <a:gd name="adj1" fmla="val -43232"/>
              <a:gd name="adj2" fmla="val 6803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70C0"/>
                </a:solidFill>
                <a:latin typeface="Gotham Light" pitchFamily="50" charset="0"/>
              </a:rPr>
              <a:t>Sentido práctico</a:t>
            </a:r>
            <a:endParaRPr lang="es-CO" sz="2000" dirty="0">
              <a:solidFill>
                <a:srgbClr val="0070C0"/>
              </a:solidFill>
              <a:latin typeface="Gotham Light" pitchFamily="50" charset="0"/>
            </a:endParaRPr>
          </a:p>
        </p:txBody>
      </p:sp>
      <p:sp>
        <p:nvSpPr>
          <p:cNvPr id="12" name="Bocadillo nube: nube 11">
            <a:extLst>
              <a:ext uri="{FF2B5EF4-FFF2-40B4-BE49-F238E27FC236}">
                <a16:creationId xmlns:a16="http://schemas.microsoft.com/office/drawing/2014/main" id="{FABA0151-350C-4A7D-8122-0CE557EAFEF5}"/>
              </a:ext>
            </a:extLst>
          </p:cNvPr>
          <p:cNvSpPr/>
          <p:nvPr/>
        </p:nvSpPr>
        <p:spPr>
          <a:xfrm>
            <a:off x="5706000" y="2484301"/>
            <a:ext cx="2721600" cy="982799"/>
          </a:xfrm>
          <a:prstGeom prst="cloudCallout">
            <a:avLst>
              <a:gd name="adj1" fmla="val -55231"/>
              <a:gd name="adj2" fmla="val -693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00" dirty="0">
                <a:solidFill>
                  <a:srgbClr val="0070C0"/>
                </a:solidFill>
                <a:latin typeface="Gotham Light" pitchFamily="50" charset="0"/>
              </a:rPr>
              <a:t>Expectativas</a:t>
            </a:r>
            <a:endParaRPr lang="es-CO" sz="1900" dirty="0">
              <a:solidFill>
                <a:srgbClr val="0070C0"/>
              </a:solidFill>
              <a:latin typeface="Gotham Light" pitchFamily="50" charset="0"/>
            </a:endParaRPr>
          </a:p>
        </p:txBody>
      </p:sp>
      <p:sp>
        <p:nvSpPr>
          <p:cNvPr id="14" name="Bocadillo nube: nube 13">
            <a:extLst>
              <a:ext uri="{FF2B5EF4-FFF2-40B4-BE49-F238E27FC236}">
                <a16:creationId xmlns:a16="http://schemas.microsoft.com/office/drawing/2014/main" id="{F7895B1B-4942-4041-B7CD-B3BC56E25BE9}"/>
              </a:ext>
            </a:extLst>
          </p:cNvPr>
          <p:cNvSpPr/>
          <p:nvPr/>
        </p:nvSpPr>
        <p:spPr>
          <a:xfrm>
            <a:off x="111600" y="934200"/>
            <a:ext cx="3326400" cy="1398599"/>
          </a:xfrm>
          <a:prstGeom prst="cloudCallout">
            <a:avLst>
              <a:gd name="adj1" fmla="val 67816"/>
              <a:gd name="adj2" fmla="val 2520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70C0"/>
                </a:solidFill>
                <a:latin typeface="Gotham Light" pitchFamily="50" charset="0"/>
              </a:rPr>
              <a:t>Tamaño y composición audiencia</a:t>
            </a:r>
            <a:endParaRPr lang="es-CO" sz="2000" dirty="0">
              <a:solidFill>
                <a:srgbClr val="0070C0"/>
              </a:solidFill>
              <a:latin typeface="Gotham Light" pitchFamily="50" charset="0"/>
            </a:endParaRPr>
          </a:p>
        </p:txBody>
      </p:sp>
      <p:sp>
        <p:nvSpPr>
          <p:cNvPr id="16" name="Bocadillo nube: nube 15">
            <a:extLst>
              <a:ext uri="{FF2B5EF4-FFF2-40B4-BE49-F238E27FC236}">
                <a16:creationId xmlns:a16="http://schemas.microsoft.com/office/drawing/2014/main" id="{46638FC1-2C41-42EA-A2E7-A9B3EDE8C6BC}"/>
              </a:ext>
            </a:extLst>
          </p:cNvPr>
          <p:cNvSpPr/>
          <p:nvPr/>
        </p:nvSpPr>
        <p:spPr>
          <a:xfrm>
            <a:off x="492919" y="2748600"/>
            <a:ext cx="3016180" cy="1511999"/>
          </a:xfrm>
          <a:prstGeom prst="cloudCallout">
            <a:avLst>
              <a:gd name="adj1" fmla="val 65356"/>
              <a:gd name="adj2" fmla="val -621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70C0"/>
                </a:solidFill>
                <a:latin typeface="Gotham Light" pitchFamily="50" charset="0"/>
              </a:rPr>
              <a:t>Recursos, personalidad, capacidad</a:t>
            </a:r>
            <a:endParaRPr lang="es-CO" sz="2000" dirty="0">
              <a:solidFill>
                <a:srgbClr val="0070C0"/>
              </a:solidFill>
              <a:latin typeface="Gotham Light" pitchFamily="50" charset="0"/>
            </a:endParaRPr>
          </a:p>
        </p:txBody>
      </p:sp>
      <p:pic>
        <p:nvPicPr>
          <p:cNvPr id="9" name="Audio 8">
            <a:hlinkClick r:id="" action="ppaction://media"/>
            <a:extLst>
              <a:ext uri="{FF2B5EF4-FFF2-40B4-BE49-F238E27FC236}">
                <a16:creationId xmlns:a16="http://schemas.microsoft.com/office/drawing/2014/main" id="{B807EB53-E5C0-4FE9-8ACB-EB609004DA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2159246542"/>
      </p:ext>
    </p:extLst>
  </p:cSld>
  <p:clrMapOvr>
    <a:masterClrMapping/>
  </p:clrMapOvr>
  <mc:AlternateContent xmlns:mc="http://schemas.openxmlformats.org/markup-compatibility/2006" xmlns:p14="http://schemas.microsoft.com/office/powerpoint/2010/main">
    <mc:Choice Requires="p14">
      <p:transition spd="slow" p14:dur="2000" advTm="90024"/>
    </mc:Choice>
    <mc:Fallback xmlns="">
      <p:transition spd="slow" advTm="90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8"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defina el método</a:t>
            </a:r>
          </a:p>
        </p:txBody>
      </p:sp>
      <p:grpSp>
        <p:nvGrpSpPr>
          <p:cNvPr id="32" name="Grupo 31">
            <a:extLst>
              <a:ext uri="{FF2B5EF4-FFF2-40B4-BE49-F238E27FC236}">
                <a16:creationId xmlns:a16="http://schemas.microsoft.com/office/drawing/2014/main" id="{21D2B203-4059-48D4-A0DE-BED1FA397991}"/>
              </a:ext>
            </a:extLst>
          </p:cNvPr>
          <p:cNvGrpSpPr/>
          <p:nvPr/>
        </p:nvGrpSpPr>
        <p:grpSpPr>
          <a:xfrm>
            <a:off x="492919" y="1085400"/>
            <a:ext cx="8010281" cy="5012188"/>
            <a:chOff x="8627940" y="5144827"/>
            <a:chExt cx="3924809" cy="2448982"/>
          </a:xfrm>
        </p:grpSpPr>
        <p:sp>
          <p:nvSpPr>
            <p:cNvPr id="22" name="CuadroTexto 21">
              <a:extLst>
                <a:ext uri="{FF2B5EF4-FFF2-40B4-BE49-F238E27FC236}">
                  <a16:creationId xmlns:a16="http://schemas.microsoft.com/office/drawing/2014/main" id="{D1E4CA85-3795-4A5C-B78D-E8DE7BB01368}"/>
                </a:ext>
              </a:extLst>
            </p:cNvPr>
            <p:cNvSpPr txBox="1"/>
            <p:nvPr/>
          </p:nvSpPr>
          <p:spPr>
            <a:xfrm>
              <a:off x="8627941" y="7362977"/>
              <a:ext cx="3924808" cy="230832"/>
            </a:xfrm>
            <a:prstGeom prst="rect">
              <a:avLst/>
            </a:prstGeom>
            <a:noFill/>
          </p:spPr>
          <p:txBody>
            <a:bodyPr wrap="square" rtlCol="0">
              <a:spAutoFit/>
            </a:bodyPr>
            <a:lstStyle/>
            <a:p>
              <a:r>
                <a:rPr lang="es-CO" sz="900" dirty="0">
                  <a:hlinkClick r:id="rId5" tooltip="http://curioseandito.blogspot.com/2016/06/como-crear-presentaciones-con-canva.html"/>
                </a:rPr>
                <a:t>Esta foto</a:t>
              </a:r>
              <a:r>
                <a:rPr lang="es-CO" sz="900" dirty="0"/>
                <a:t> de Autor desconocido está bajo licencia </a:t>
              </a:r>
              <a:r>
                <a:rPr lang="es-CO" sz="900" dirty="0">
                  <a:hlinkClick r:id="rId6" tooltip="https://creativecommons.org/licenses/by-sa/3.0/"/>
                </a:rPr>
                <a:t>CC BY-SA</a:t>
              </a:r>
              <a:endParaRPr lang="es-CO" sz="900" dirty="0"/>
            </a:p>
          </p:txBody>
        </p:sp>
        <p:pic>
          <p:nvPicPr>
            <p:cNvPr id="27" name="Imagen 26">
              <a:extLst>
                <a:ext uri="{FF2B5EF4-FFF2-40B4-BE49-F238E27FC236}">
                  <a16:creationId xmlns:a16="http://schemas.microsoft.com/office/drawing/2014/main" id="{89362E87-C4FA-4743-9CC0-8AA6982A461A}"/>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27940" y="5144827"/>
              <a:ext cx="3924808" cy="2218150"/>
            </a:xfrm>
            <a:prstGeom prst="rect">
              <a:avLst/>
            </a:prstGeom>
          </p:spPr>
        </p:pic>
      </p:grpSp>
      <p:pic>
        <p:nvPicPr>
          <p:cNvPr id="5" name="Audio 4">
            <a:hlinkClick r:id="" action="ppaction://media"/>
            <a:extLst>
              <a:ext uri="{FF2B5EF4-FFF2-40B4-BE49-F238E27FC236}">
                <a16:creationId xmlns:a16="http://schemas.microsoft.com/office/drawing/2014/main" id="{D998F98E-5AB7-487C-876A-BDFB366C7B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197333088"/>
      </p:ext>
    </p:extLst>
  </p:cSld>
  <p:clrMapOvr>
    <a:masterClrMapping/>
  </p:clrMapOvr>
  <mc:AlternateContent xmlns:mc="http://schemas.openxmlformats.org/markup-compatibility/2006" xmlns:p14="http://schemas.microsoft.com/office/powerpoint/2010/main">
    <mc:Choice Requires="p14">
      <p:transition spd="slow" p14:dur="2000" advTm="28080"/>
    </mc:Choice>
    <mc:Fallback xmlns="">
      <p:transition spd="slow" advTm="2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establezca una estructura</a:t>
            </a:r>
          </a:p>
        </p:txBody>
      </p:sp>
      <p:grpSp>
        <p:nvGrpSpPr>
          <p:cNvPr id="8" name="Grupo 7">
            <a:extLst>
              <a:ext uri="{FF2B5EF4-FFF2-40B4-BE49-F238E27FC236}">
                <a16:creationId xmlns:a16="http://schemas.microsoft.com/office/drawing/2014/main" id="{4B8CC31C-C919-4522-8BA9-8BCF6B5FE981}"/>
              </a:ext>
            </a:extLst>
          </p:cNvPr>
          <p:cNvGrpSpPr/>
          <p:nvPr/>
        </p:nvGrpSpPr>
        <p:grpSpPr>
          <a:xfrm>
            <a:off x="2984400" y="2060625"/>
            <a:ext cx="3363075" cy="3553200"/>
            <a:chOff x="2457450" y="1524000"/>
            <a:chExt cx="4229100" cy="4040832"/>
          </a:xfrm>
        </p:grpSpPr>
        <p:pic>
          <p:nvPicPr>
            <p:cNvPr id="6" name="Imagen 5">
              <a:extLst>
                <a:ext uri="{FF2B5EF4-FFF2-40B4-BE49-F238E27FC236}">
                  <a16:creationId xmlns:a16="http://schemas.microsoft.com/office/drawing/2014/main" id="{6C1992CA-B695-49A6-8641-16EA85593E2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57450" y="1524000"/>
              <a:ext cx="4229100" cy="3810000"/>
            </a:xfrm>
            <a:prstGeom prst="rect">
              <a:avLst/>
            </a:prstGeom>
          </p:spPr>
        </p:pic>
        <p:sp>
          <p:nvSpPr>
            <p:cNvPr id="7" name="CuadroTexto 6">
              <a:extLst>
                <a:ext uri="{FF2B5EF4-FFF2-40B4-BE49-F238E27FC236}">
                  <a16:creationId xmlns:a16="http://schemas.microsoft.com/office/drawing/2014/main" id="{AB21D0F9-F4E5-4BFB-8641-BEF352FFAFF5}"/>
                </a:ext>
              </a:extLst>
            </p:cNvPr>
            <p:cNvSpPr txBox="1"/>
            <p:nvPr/>
          </p:nvSpPr>
          <p:spPr>
            <a:xfrm>
              <a:off x="2457450" y="5334000"/>
              <a:ext cx="4229100" cy="230832"/>
            </a:xfrm>
            <a:prstGeom prst="rect">
              <a:avLst/>
            </a:prstGeom>
            <a:noFill/>
          </p:spPr>
          <p:txBody>
            <a:bodyPr wrap="square" rtlCol="0">
              <a:spAutoFit/>
            </a:bodyPr>
            <a:lstStyle/>
            <a:p>
              <a:r>
                <a:rPr lang="es-CO" sz="900" dirty="0">
                  <a:hlinkClick r:id="rId7" tooltip="http://www.serendipity35.net/index.php?/archives/3498-PowerPoint-Versus-Narratives.html"/>
                </a:rPr>
                <a:t>Esta foto</a:t>
              </a:r>
              <a:r>
                <a:rPr lang="es-CO" sz="900" dirty="0"/>
                <a:t> de Autor desconocido está bajo licencia </a:t>
              </a:r>
              <a:r>
                <a:rPr lang="es-CO" sz="900" dirty="0">
                  <a:hlinkClick r:id="rId8" tooltip="https://creativecommons.org/licenses/by-nc-sa/3.0/"/>
                </a:rPr>
                <a:t>CC BY-SA-NC</a:t>
              </a:r>
              <a:endParaRPr lang="es-CO" sz="900" dirty="0"/>
            </a:p>
          </p:txBody>
        </p:sp>
      </p:grpSp>
      <p:sp>
        <p:nvSpPr>
          <p:cNvPr id="11" name="Bocadillo nube: nube 10">
            <a:extLst>
              <a:ext uri="{FF2B5EF4-FFF2-40B4-BE49-F238E27FC236}">
                <a16:creationId xmlns:a16="http://schemas.microsoft.com/office/drawing/2014/main" id="{1B79DB9F-0BF1-42FB-BD78-F2E583D04A05}"/>
              </a:ext>
            </a:extLst>
          </p:cNvPr>
          <p:cNvSpPr/>
          <p:nvPr/>
        </p:nvSpPr>
        <p:spPr>
          <a:xfrm>
            <a:off x="5479200" y="858600"/>
            <a:ext cx="3553200" cy="1134000"/>
          </a:xfrm>
          <a:prstGeom prst="cloudCallout">
            <a:avLst>
              <a:gd name="adj1" fmla="val -42619"/>
              <a:gd name="adj2" fmla="val 881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0070C0"/>
                </a:solidFill>
                <a:latin typeface="Gotham Light" pitchFamily="50" charset="0"/>
              </a:rPr>
              <a:t>1. Defina el objetivo de comunicación único y primordial</a:t>
            </a:r>
            <a:endParaRPr lang="es-CO" sz="1700" dirty="0">
              <a:solidFill>
                <a:srgbClr val="0070C0"/>
              </a:solidFill>
              <a:latin typeface="Gotham Light" pitchFamily="50" charset="0"/>
            </a:endParaRPr>
          </a:p>
        </p:txBody>
      </p:sp>
      <p:sp>
        <p:nvSpPr>
          <p:cNvPr id="12" name="Bocadillo nube: nube 11">
            <a:extLst>
              <a:ext uri="{FF2B5EF4-FFF2-40B4-BE49-F238E27FC236}">
                <a16:creationId xmlns:a16="http://schemas.microsoft.com/office/drawing/2014/main" id="{DC27653C-C4F8-486A-AA0B-3EA27670C38F}"/>
              </a:ext>
            </a:extLst>
          </p:cNvPr>
          <p:cNvSpPr/>
          <p:nvPr/>
        </p:nvSpPr>
        <p:spPr>
          <a:xfrm>
            <a:off x="1043229" y="887282"/>
            <a:ext cx="3553200" cy="1134000"/>
          </a:xfrm>
          <a:prstGeom prst="cloudCallout">
            <a:avLst>
              <a:gd name="adj1" fmla="val 72267"/>
              <a:gd name="adj2" fmla="val 891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0070C0"/>
                </a:solidFill>
                <a:latin typeface="Gotham Light" pitchFamily="50" charset="0"/>
              </a:rPr>
              <a:t>2. Elabore un bosquejo de la presentación</a:t>
            </a:r>
            <a:endParaRPr lang="es-CO" sz="1700" dirty="0">
              <a:solidFill>
                <a:srgbClr val="0070C0"/>
              </a:solidFill>
              <a:latin typeface="Gotham Light" pitchFamily="50" charset="0"/>
            </a:endParaRPr>
          </a:p>
        </p:txBody>
      </p:sp>
      <p:sp>
        <p:nvSpPr>
          <p:cNvPr id="13" name="Bocadillo nube: nube 12">
            <a:extLst>
              <a:ext uri="{FF2B5EF4-FFF2-40B4-BE49-F238E27FC236}">
                <a16:creationId xmlns:a16="http://schemas.microsoft.com/office/drawing/2014/main" id="{C0ABBBB0-7A90-4BD0-9254-3C3A67676D09}"/>
              </a:ext>
            </a:extLst>
          </p:cNvPr>
          <p:cNvSpPr/>
          <p:nvPr/>
        </p:nvSpPr>
        <p:spPr>
          <a:xfrm>
            <a:off x="111600" y="2446200"/>
            <a:ext cx="3553200" cy="1134000"/>
          </a:xfrm>
          <a:prstGeom prst="cloudCallout">
            <a:avLst>
              <a:gd name="adj1" fmla="val 95857"/>
              <a:gd name="adj2" fmla="val -308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0070C0"/>
                </a:solidFill>
                <a:latin typeface="Gotham Light" pitchFamily="50" charset="0"/>
              </a:rPr>
              <a:t>3. Profundice en cada elemento del bosquejo</a:t>
            </a:r>
            <a:endParaRPr lang="es-CO" sz="1700" dirty="0">
              <a:solidFill>
                <a:srgbClr val="0070C0"/>
              </a:solidFill>
              <a:latin typeface="Gotham Light" pitchFamily="50" charset="0"/>
            </a:endParaRPr>
          </a:p>
        </p:txBody>
      </p:sp>
      <p:sp>
        <p:nvSpPr>
          <p:cNvPr id="14" name="Bocadillo nube: nube 13">
            <a:extLst>
              <a:ext uri="{FF2B5EF4-FFF2-40B4-BE49-F238E27FC236}">
                <a16:creationId xmlns:a16="http://schemas.microsoft.com/office/drawing/2014/main" id="{E883ECBE-62C4-4563-B1A6-60F95B1C44CB}"/>
              </a:ext>
            </a:extLst>
          </p:cNvPr>
          <p:cNvSpPr/>
          <p:nvPr/>
        </p:nvSpPr>
        <p:spPr>
          <a:xfrm>
            <a:off x="338400" y="4316192"/>
            <a:ext cx="3553200" cy="1134000"/>
          </a:xfrm>
          <a:prstGeom prst="cloudCallout">
            <a:avLst>
              <a:gd name="adj1" fmla="val 89423"/>
              <a:gd name="adj2" fmla="val -1940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0070C0"/>
                </a:solidFill>
                <a:latin typeface="Gotham Light" pitchFamily="50" charset="0"/>
              </a:rPr>
              <a:t>4. Resuma los elementos importantes</a:t>
            </a:r>
            <a:endParaRPr lang="es-CO" sz="1700" dirty="0">
              <a:solidFill>
                <a:srgbClr val="0070C0"/>
              </a:solidFill>
              <a:latin typeface="Gotham Light" pitchFamily="50" charset="0"/>
            </a:endParaRPr>
          </a:p>
        </p:txBody>
      </p:sp>
      <p:sp>
        <p:nvSpPr>
          <p:cNvPr id="15" name="Bocadillo nube: nube 14">
            <a:extLst>
              <a:ext uri="{FF2B5EF4-FFF2-40B4-BE49-F238E27FC236}">
                <a16:creationId xmlns:a16="http://schemas.microsoft.com/office/drawing/2014/main" id="{818D57B3-587B-4FF3-914D-2D09C135A54B}"/>
              </a:ext>
            </a:extLst>
          </p:cNvPr>
          <p:cNvSpPr/>
          <p:nvPr/>
        </p:nvSpPr>
        <p:spPr>
          <a:xfrm>
            <a:off x="5590800" y="4140798"/>
            <a:ext cx="3553200" cy="1631801"/>
          </a:xfrm>
          <a:prstGeom prst="cloudCallout">
            <a:avLst>
              <a:gd name="adj1" fmla="val -59163"/>
              <a:gd name="adj2" fmla="val -196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0070C0"/>
                </a:solidFill>
                <a:latin typeface="Gotham Light" pitchFamily="50" charset="0"/>
              </a:rPr>
              <a:t>5. Volver a establecer el objetivo de comunicación único y primordial</a:t>
            </a:r>
            <a:endParaRPr lang="es-CO" sz="1700" dirty="0">
              <a:solidFill>
                <a:srgbClr val="0070C0"/>
              </a:solidFill>
              <a:latin typeface="Gotham Light" pitchFamily="50" charset="0"/>
            </a:endParaRPr>
          </a:p>
        </p:txBody>
      </p:sp>
      <p:pic>
        <p:nvPicPr>
          <p:cNvPr id="2" name="Audio 1">
            <a:hlinkClick r:id="" action="ppaction://media"/>
            <a:extLst>
              <a:ext uri="{FF2B5EF4-FFF2-40B4-BE49-F238E27FC236}">
                <a16:creationId xmlns:a16="http://schemas.microsoft.com/office/drawing/2014/main" id="{D8E9E14C-AEBB-4217-8392-9783A5910C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606407227"/>
      </p:ext>
    </p:extLst>
  </p:cSld>
  <p:clrMapOvr>
    <a:masterClrMapping/>
  </p:clrMapOvr>
  <mc:AlternateContent xmlns:mc="http://schemas.openxmlformats.org/markup-compatibility/2006" xmlns:p14="http://schemas.microsoft.com/office/powerpoint/2010/main">
    <mc:Choice Requires="p14">
      <p:transition spd="slow" p14:dur="2000" advTm="60657"/>
    </mc:Choice>
    <mc:Fallback xmlns="">
      <p:transition spd="slow" advTm="6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establezca una estructura</a:t>
            </a:r>
          </a:p>
        </p:txBody>
      </p:sp>
      <p:grpSp>
        <p:nvGrpSpPr>
          <p:cNvPr id="6" name="Grupo 5">
            <a:extLst>
              <a:ext uri="{FF2B5EF4-FFF2-40B4-BE49-F238E27FC236}">
                <a16:creationId xmlns:a16="http://schemas.microsoft.com/office/drawing/2014/main" id="{9ED3218D-D61E-453C-BEC2-A6E9D95CEDBC}"/>
              </a:ext>
            </a:extLst>
          </p:cNvPr>
          <p:cNvGrpSpPr/>
          <p:nvPr/>
        </p:nvGrpSpPr>
        <p:grpSpPr>
          <a:xfrm>
            <a:off x="2001600" y="1009800"/>
            <a:ext cx="4687200" cy="5627507"/>
            <a:chOff x="2001600" y="1049697"/>
            <a:chExt cx="4702325" cy="5738810"/>
          </a:xfrm>
        </p:grpSpPr>
        <p:pic>
          <p:nvPicPr>
            <p:cNvPr id="4" name="Imagen 3">
              <a:extLst>
                <a:ext uri="{FF2B5EF4-FFF2-40B4-BE49-F238E27FC236}">
                  <a16:creationId xmlns:a16="http://schemas.microsoft.com/office/drawing/2014/main" id="{D9C44096-83C1-4AFB-AECA-D2C255F59BF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01600" y="1049697"/>
              <a:ext cx="4702325" cy="5440910"/>
            </a:xfrm>
            <a:prstGeom prst="rect">
              <a:avLst/>
            </a:prstGeom>
          </p:spPr>
        </p:pic>
        <p:sp>
          <p:nvSpPr>
            <p:cNvPr id="5" name="CuadroTexto 4">
              <a:extLst>
                <a:ext uri="{FF2B5EF4-FFF2-40B4-BE49-F238E27FC236}">
                  <a16:creationId xmlns:a16="http://schemas.microsoft.com/office/drawing/2014/main" id="{77A2298D-E79A-4B0C-9A1F-F0727DE6EA74}"/>
                </a:ext>
              </a:extLst>
            </p:cNvPr>
            <p:cNvSpPr txBox="1"/>
            <p:nvPr/>
          </p:nvSpPr>
          <p:spPr>
            <a:xfrm>
              <a:off x="2001600" y="6557675"/>
              <a:ext cx="4702325" cy="230832"/>
            </a:xfrm>
            <a:prstGeom prst="rect">
              <a:avLst/>
            </a:prstGeom>
            <a:noFill/>
          </p:spPr>
          <p:txBody>
            <a:bodyPr wrap="square" rtlCol="0">
              <a:spAutoFit/>
            </a:bodyPr>
            <a:lstStyle/>
            <a:p>
              <a:r>
                <a:rPr lang="es-CO" sz="900" dirty="0">
                  <a:hlinkClick r:id="rId7" tooltip="http://www.compostandociencia.com/category/articulos-cientificos/"/>
                </a:rPr>
                <a:t>Esta foto</a:t>
              </a:r>
              <a:r>
                <a:rPr lang="es-CO" sz="900" dirty="0"/>
                <a:t> de Autor desconocido está bajo licencia </a:t>
              </a:r>
              <a:r>
                <a:rPr lang="es-CO" sz="900" dirty="0">
                  <a:hlinkClick r:id="rId8" tooltip="https://creativecommons.org/licenses/by-sa/3.0/"/>
                </a:rPr>
                <a:t>CC BY-SA</a:t>
              </a:r>
              <a:endParaRPr lang="es-CO" sz="900" dirty="0"/>
            </a:p>
          </p:txBody>
        </p:sp>
      </p:grpSp>
      <p:sp>
        <p:nvSpPr>
          <p:cNvPr id="7" name="Elipse 6">
            <a:extLst>
              <a:ext uri="{FF2B5EF4-FFF2-40B4-BE49-F238E27FC236}">
                <a16:creationId xmlns:a16="http://schemas.microsoft.com/office/drawing/2014/main" id="{71518F98-BCB4-42D5-AA90-62F5177C4EDF}"/>
              </a:ext>
            </a:extLst>
          </p:cNvPr>
          <p:cNvSpPr/>
          <p:nvPr/>
        </p:nvSpPr>
        <p:spPr>
          <a:xfrm>
            <a:off x="2152800" y="1387800"/>
            <a:ext cx="4233600" cy="68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Elipse 7">
            <a:extLst>
              <a:ext uri="{FF2B5EF4-FFF2-40B4-BE49-F238E27FC236}">
                <a16:creationId xmlns:a16="http://schemas.microsoft.com/office/drawing/2014/main" id="{B07D5A2B-7FF8-4E96-B484-B34B8A28D1F4}"/>
              </a:ext>
            </a:extLst>
          </p:cNvPr>
          <p:cNvSpPr/>
          <p:nvPr/>
        </p:nvSpPr>
        <p:spPr>
          <a:xfrm>
            <a:off x="2152800" y="3508037"/>
            <a:ext cx="1058400" cy="374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a:extLst>
              <a:ext uri="{FF2B5EF4-FFF2-40B4-BE49-F238E27FC236}">
                <a16:creationId xmlns:a16="http://schemas.microsoft.com/office/drawing/2014/main" id="{2B06DA25-B15E-4380-A78F-C103FF31357B}"/>
              </a:ext>
            </a:extLst>
          </p:cNvPr>
          <p:cNvSpPr txBox="1"/>
          <p:nvPr/>
        </p:nvSpPr>
        <p:spPr>
          <a:xfrm>
            <a:off x="378857" y="1715951"/>
            <a:ext cx="1171859" cy="369332"/>
          </a:xfrm>
          <a:prstGeom prst="rect">
            <a:avLst/>
          </a:prstGeom>
          <a:noFill/>
          <a:ln w="19050">
            <a:solidFill>
              <a:srgbClr val="0070C0"/>
            </a:solidFill>
          </a:ln>
        </p:spPr>
        <p:txBody>
          <a:bodyPr wrap="none" rtlCol="0">
            <a:spAutoFit/>
          </a:bodyPr>
          <a:lstStyle/>
          <a:p>
            <a:r>
              <a:rPr lang="es-ES" dirty="0">
                <a:solidFill>
                  <a:srgbClr val="0070C0"/>
                </a:solidFill>
                <a:latin typeface="Gotham Light" pitchFamily="50" charset="0"/>
              </a:rPr>
              <a:t>Métodos</a:t>
            </a:r>
            <a:endParaRPr lang="es-CO" dirty="0">
              <a:solidFill>
                <a:srgbClr val="0070C0"/>
              </a:solidFill>
              <a:latin typeface="Gotham Light" pitchFamily="50" charset="0"/>
            </a:endParaRPr>
          </a:p>
        </p:txBody>
      </p:sp>
      <p:sp>
        <p:nvSpPr>
          <p:cNvPr id="10" name="CuadroTexto 9">
            <a:extLst>
              <a:ext uri="{FF2B5EF4-FFF2-40B4-BE49-F238E27FC236}">
                <a16:creationId xmlns:a16="http://schemas.microsoft.com/office/drawing/2014/main" id="{7D5C1E91-B63D-4374-B1B8-FD562309041D}"/>
              </a:ext>
            </a:extLst>
          </p:cNvPr>
          <p:cNvSpPr txBox="1"/>
          <p:nvPr/>
        </p:nvSpPr>
        <p:spPr>
          <a:xfrm>
            <a:off x="692896" y="4368899"/>
            <a:ext cx="1439112" cy="369332"/>
          </a:xfrm>
          <a:prstGeom prst="rect">
            <a:avLst/>
          </a:prstGeom>
          <a:noFill/>
          <a:ln w="19050">
            <a:solidFill>
              <a:srgbClr val="0070C0"/>
            </a:solidFill>
          </a:ln>
        </p:spPr>
        <p:txBody>
          <a:bodyPr wrap="none" rtlCol="0">
            <a:spAutoFit/>
          </a:bodyPr>
          <a:lstStyle/>
          <a:p>
            <a:r>
              <a:rPr lang="es-ES" dirty="0">
                <a:solidFill>
                  <a:srgbClr val="0070C0"/>
                </a:solidFill>
                <a:latin typeface="Gotham Light" pitchFamily="50" charset="0"/>
              </a:rPr>
              <a:t>Resultados</a:t>
            </a:r>
            <a:endParaRPr lang="es-CO" dirty="0">
              <a:solidFill>
                <a:srgbClr val="0070C0"/>
              </a:solidFill>
              <a:latin typeface="Gotham Light" pitchFamily="50" charset="0"/>
            </a:endParaRPr>
          </a:p>
        </p:txBody>
      </p:sp>
      <p:sp>
        <p:nvSpPr>
          <p:cNvPr id="11" name="CuadroTexto 10">
            <a:extLst>
              <a:ext uri="{FF2B5EF4-FFF2-40B4-BE49-F238E27FC236}">
                <a16:creationId xmlns:a16="http://schemas.microsoft.com/office/drawing/2014/main" id="{E43BF3B8-F1F6-455F-A81B-FF09BD072A3B}"/>
              </a:ext>
            </a:extLst>
          </p:cNvPr>
          <p:cNvSpPr txBox="1"/>
          <p:nvPr/>
        </p:nvSpPr>
        <p:spPr>
          <a:xfrm>
            <a:off x="6925909" y="2664112"/>
            <a:ext cx="1273105" cy="369332"/>
          </a:xfrm>
          <a:prstGeom prst="rect">
            <a:avLst/>
          </a:prstGeom>
          <a:noFill/>
          <a:ln w="19050">
            <a:solidFill>
              <a:srgbClr val="0070C0"/>
            </a:solidFill>
          </a:ln>
        </p:spPr>
        <p:txBody>
          <a:bodyPr wrap="none" rtlCol="0">
            <a:spAutoFit/>
          </a:bodyPr>
          <a:lstStyle/>
          <a:p>
            <a:r>
              <a:rPr lang="es-ES" dirty="0">
                <a:solidFill>
                  <a:srgbClr val="0070C0"/>
                </a:solidFill>
                <a:latin typeface="Gotham Light" pitchFamily="50" charset="0"/>
              </a:rPr>
              <a:t>Discusión</a:t>
            </a:r>
            <a:endParaRPr lang="es-CO" dirty="0">
              <a:solidFill>
                <a:srgbClr val="0070C0"/>
              </a:solidFill>
              <a:latin typeface="Gotham Light" pitchFamily="50" charset="0"/>
            </a:endParaRPr>
          </a:p>
        </p:txBody>
      </p:sp>
      <p:sp>
        <p:nvSpPr>
          <p:cNvPr id="12" name="CuadroTexto 11">
            <a:extLst>
              <a:ext uri="{FF2B5EF4-FFF2-40B4-BE49-F238E27FC236}">
                <a16:creationId xmlns:a16="http://schemas.microsoft.com/office/drawing/2014/main" id="{2F2CD30F-18EF-45C9-B72D-7A2556470073}"/>
              </a:ext>
            </a:extLst>
          </p:cNvPr>
          <p:cNvSpPr txBox="1"/>
          <p:nvPr/>
        </p:nvSpPr>
        <p:spPr>
          <a:xfrm>
            <a:off x="6925909" y="4368899"/>
            <a:ext cx="2115707" cy="369332"/>
          </a:xfrm>
          <a:prstGeom prst="rect">
            <a:avLst/>
          </a:prstGeom>
          <a:noFill/>
          <a:ln w="19050">
            <a:solidFill>
              <a:srgbClr val="0070C0"/>
            </a:solidFill>
          </a:ln>
        </p:spPr>
        <p:txBody>
          <a:bodyPr wrap="none" rtlCol="0">
            <a:spAutoFit/>
          </a:bodyPr>
          <a:lstStyle/>
          <a:p>
            <a:r>
              <a:rPr lang="es-ES" dirty="0">
                <a:solidFill>
                  <a:srgbClr val="0070C0"/>
                </a:solidFill>
                <a:latin typeface="Gotham Light" pitchFamily="50" charset="0"/>
              </a:rPr>
              <a:t>Agradecimientos</a:t>
            </a:r>
            <a:endParaRPr lang="es-CO" dirty="0">
              <a:solidFill>
                <a:srgbClr val="0070C0"/>
              </a:solidFill>
              <a:latin typeface="Gotham Light" pitchFamily="50" charset="0"/>
            </a:endParaRPr>
          </a:p>
        </p:txBody>
      </p:sp>
      <p:pic>
        <p:nvPicPr>
          <p:cNvPr id="2" name="Audio 1">
            <a:hlinkClick r:id="" action="ppaction://media"/>
            <a:extLst>
              <a:ext uri="{FF2B5EF4-FFF2-40B4-BE49-F238E27FC236}">
                <a16:creationId xmlns:a16="http://schemas.microsoft.com/office/drawing/2014/main" id="{63D34062-8FC8-4BF8-8805-295B6D12843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1152728659"/>
      </p:ext>
    </p:extLst>
  </p:cSld>
  <p:clrMapOvr>
    <a:masterClrMapping/>
  </p:clrMapOvr>
  <mc:AlternateContent xmlns:mc="http://schemas.openxmlformats.org/markup-compatibility/2006" xmlns:p14="http://schemas.microsoft.com/office/powerpoint/2010/main">
    <mc:Choice Requires="p14">
      <p:transition spd="slow" p14:dur="2000" advTm="39119"/>
    </mc:Choice>
    <mc:Fallback xmlns="">
      <p:transition spd="slow" advTm="3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ya debe tener claro:</a:t>
            </a:r>
          </a:p>
        </p:txBody>
      </p:sp>
      <p:pic>
        <p:nvPicPr>
          <p:cNvPr id="7" name="Imagen 6">
            <a:extLst>
              <a:ext uri="{FF2B5EF4-FFF2-40B4-BE49-F238E27FC236}">
                <a16:creationId xmlns:a16="http://schemas.microsoft.com/office/drawing/2014/main" id="{D30EA39D-1DFF-4BF2-BEC8-5B8DF4B5124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939407" y="1871853"/>
            <a:ext cx="2962786" cy="3693148"/>
          </a:xfrm>
          <a:prstGeom prst="rect">
            <a:avLst/>
          </a:prstGeom>
        </p:spPr>
      </p:pic>
      <p:sp>
        <p:nvSpPr>
          <p:cNvPr id="2" name="Bocadillo nube: nube 1">
            <a:extLst>
              <a:ext uri="{FF2B5EF4-FFF2-40B4-BE49-F238E27FC236}">
                <a16:creationId xmlns:a16="http://schemas.microsoft.com/office/drawing/2014/main" id="{5C02668A-D420-43DE-B299-75075A36B5FC}"/>
              </a:ext>
            </a:extLst>
          </p:cNvPr>
          <p:cNvSpPr/>
          <p:nvPr/>
        </p:nvSpPr>
        <p:spPr>
          <a:xfrm>
            <a:off x="792000" y="4941000"/>
            <a:ext cx="2721600" cy="982799"/>
          </a:xfrm>
          <a:prstGeom prst="cloudCallout">
            <a:avLst>
              <a:gd name="adj1" fmla="val 60761"/>
              <a:gd name="adj2" fmla="val -15680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70C0"/>
                </a:solidFill>
                <a:latin typeface="Gotham Light" pitchFamily="50" charset="0"/>
              </a:rPr>
              <a:t>¿Por qué?</a:t>
            </a:r>
            <a:endParaRPr lang="es-CO" sz="2400" dirty="0">
              <a:solidFill>
                <a:srgbClr val="0070C0"/>
              </a:solidFill>
              <a:latin typeface="Gotham Light" pitchFamily="50" charset="0"/>
            </a:endParaRPr>
          </a:p>
        </p:txBody>
      </p:sp>
      <p:sp>
        <p:nvSpPr>
          <p:cNvPr id="16" name="Bocadillo nube: nube 15">
            <a:extLst>
              <a:ext uri="{FF2B5EF4-FFF2-40B4-BE49-F238E27FC236}">
                <a16:creationId xmlns:a16="http://schemas.microsoft.com/office/drawing/2014/main" id="{46638FC1-2C41-42EA-A2E7-A9B3EDE8C6BC}"/>
              </a:ext>
            </a:extLst>
          </p:cNvPr>
          <p:cNvSpPr/>
          <p:nvPr/>
        </p:nvSpPr>
        <p:spPr>
          <a:xfrm>
            <a:off x="266710" y="3013204"/>
            <a:ext cx="2721600" cy="1096798"/>
          </a:xfrm>
          <a:prstGeom prst="cloudCallout">
            <a:avLst>
              <a:gd name="adj1" fmla="val 77755"/>
              <a:gd name="adj2" fmla="val 9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70C0"/>
                </a:solidFill>
                <a:latin typeface="Gotham Light" pitchFamily="50" charset="0"/>
              </a:rPr>
              <a:t>¿Quién?</a:t>
            </a:r>
            <a:endParaRPr lang="es-CO" sz="2400" dirty="0">
              <a:solidFill>
                <a:srgbClr val="0070C0"/>
              </a:solidFill>
              <a:latin typeface="Gotham Light" pitchFamily="50" charset="0"/>
            </a:endParaRPr>
          </a:p>
        </p:txBody>
      </p:sp>
      <p:sp>
        <p:nvSpPr>
          <p:cNvPr id="14" name="Bocadillo nube: nube 13">
            <a:extLst>
              <a:ext uri="{FF2B5EF4-FFF2-40B4-BE49-F238E27FC236}">
                <a16:creationId xmlns:a16="http://schemas.microsoft.com/office/drawing/2014/main" id="{F7895B1B-4942-4041-B7CD-B3BC56E25BE9}"/>
              </a:ext>
            </a:extLst>
          </p:cNvPr>
          <p:cNvSpPr/>
          <p:nvPr/>
        </p:nvSpPr>
        <p:spPr>
          <a:xfrm>
            <a:off x="492919" y="1292999"/>
            <a:ext cx="2876710" cy="1096799"/>
          </a:xfrm>
          <a:prstGeom prst="cloudCallout">
            <a:avLst>
              <a:gd name="adj1" fmla="val 64410"/>
              <a:gd name="adj2" fmla="val 13536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70C0"/>
                </a:solidFill>
                <a:latin typeface="Gotham Light" pitchFamily="50" charset="0"/>
              </a:rPr>
              <a:t>¿Qué?</a:t>
            </a:r>
            <a:endParaRPr lang="es-CO" sz="2400" dirty="0">
              <a:solidFill>
                <a:srgbClr val="0070C0"/>
              </a:solidFill>
              <a:latin typeface="Gotham Light" pitchFamily="50" charset="0"/>
            </a:endParaRPr>
          </a:p>
        </p:txBody>
      </p:sp>
      <p:sp>
        <p:nvSpPr>
          <p:cNvPr id="8" name="Bocadillo nube: nube 7">
            <a:extLst>
              <a:ext uri="{FF2B5EF4-FFF2-40B4-BE49-F238E27FC236}">
                <a16:creationId xmlns:a16="http://schemas.microsoft.com/office/drawing/2014/main" id="{48DF4F4A-8947-474C-845E-19A5B4198F8D}"/>
              </a:ext>
            </a:extLst>
          </p:cNvPr>
          <p:cNvSpPr/>
          <p:nvPr/>
        </p:nvSpPr>
        <p:spPr>
          <a:xfrm>
            <a:off x="5479200" y="1358914"/>
            <a:ext cx="2721600" cy="982799"/>
          </a:xfrm>
          <a:prstGeom prst="cloudCallout">
            <a:avLst>
              <a:gd name="adj1" fmla="val -63231"/>
              <a:gd name="adj2" fmla="val 1588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70C0"/>
                </a:solidFill>
              </a:rPr>
              <a:t>¿Cuándo?</a:t>
            </a:r>
            <a:endParaRPr lang="es-CO" sz="2400" dirty="0">
              <a:solidFill>
                <a:srgbClr val="0070C0"/>
              </a:solidFill>
            </a:endParaRPr>
          </a:p>
        </p:txBody>
      </p:sp>
      <p:sp>
        <p:nvSpPr>
          <p:cNvPr id="12" name="Bocadillo nube: nube 11">
            <a:extLst>
              <a:ext uri="{FF2B5EF4-FFF2-40B4-BE49-F238E27FC236}">
                <a16:creationId xmlns:a16="http://schemas.microsoft.com/office/drawing/2014/main" id="{FABA0151-350C-4A7D-8122-0CE557EAFEF5}"/>
              </a:ext>
            </a:extLst>
          </p:cNvPr>
          <p:cNvSpPr/>
          <p:nvPr/>
        </p:nvSpPr>
        <p:spPr>
          <a:xfrm>
            <a:off x="5706000" y="3127202"/>
            <a:ext cx="2721600" cy="982799"/>
          </a:xfrm>
          <a:prstGeom prst="cloudCallout">
            <a:avLst>
              <a:gd name="adj1" fmla="val -74030"/>
              <a:gd name="adj2" fmla="val 26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70C0"/>
                </a:solidFill>
                <a:latin typeface="Gotham Light" pitchFamily="50" charset="0"/>
              </a:rPr>
              <a:t>¿Dónde?</a:t>
            </a:r>
            <a:endParaRPr lang="es-CO" sz="2400" dirty="0">
              <a:solidFill>
                <a:srgbClr val="0070C0"/>
              </a:solidFill>
              <a:latin typeface="Gotham Light" pitchFamily="50" charset="0"/>
            </a:endParaRPr>
          </a:p>
        </p:txBody>
      </p:sp>
      <p:sp>
        <p:nvSpPr>
          <p:cNvPr id="5" name="Bocadillo nube: nube 4">
            <a:extLst>
              <a:ext uri="{FF2B5EF4-FFF2-40B4-BE49-F238E27FC236}">
                <a16:creationId xmlns:a16="http://schemas.microsoft.com/office/drawing/2014/main" id="{DAC9E62A-5EB4-4A59-A0F2-4A169A943F66}"/>
              </a:ext>
            </a:extLst>
          </p:cNvPr>
          <p:cNvSpPr/>
          <p:nvPr/>
        </p:nvSpPr>
        <p:spPr>
          <a:xfrm>
            <a:off x="5328000" y="4884059"/>
            <a:ext cx="2721600" cy="982799"/>
          </a:xfrm>
          <a:prstGeom prst="cloudCallout">
            <a:avLst>
              <a:gd name="adj1" fmla="val -60431"/>
              <a:gd name="adj2" fmla="val -1512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70C0"/>
                </a:solidFill>
                <a:latin typeface="Gotham Light" pitchFamily="50" charset="0"/>
              </a:rPr>
              <a:t>¿Cómo? </a:t>
            </a:r>
            <a:endParaRPr lang="es-CO" sz="2400" dirty="0">
              <a:solidFill>
                <a:srgbClr val="0070C0"/>
              </a:solidFill>
              <a:latin typeface="Gotham Light" pitchFamily="50" charset="0"/>
            </a:endParaRPr>
          </a:p>
        </p:txBody>
      </p:sp>
      <p:pic>
        <p:nvPicPr>
          <p:cNvPr id="11" name="Audio 10">
            <a:hlinkClick r:id="" action="ppaction://media"/>
            <a:extLst>
              <a:ext uri="{FF2B5EF4-FFF2-40B4-BE49-F238E27FC236}">
                <a16:creationId xmlns:a16="http://schemas.microsoft.com/office/drawing/2014/main" id="{21699AF1-ED2E-4D4A-BCA6-AF8CE31F4A3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86723975"/>
      </p:ext>
    </p:extLst>
  </p:cSld>
  <p:clrMapOvr>
    <a:masterClrMapping/>
  </p:clrMapOvr>
  <mc:AlternateContent xmlns:mc="http://schemas.openxmlformats.org/markup-compatibility/2006" xmlns:p14="http://schemas.microsoft.com/office/powerpoint/2010/main">
    <mc:Choice Requires="p14">
      <p:transition spd="slow" p14:dur="2000" advTm="43918"/>
    </mc:Choice>
    <mc:Fallback xmlns="">
      <p:transition spd="slow" advTm="4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bldLst>
      <p:bldP spid="2" grpId="0" animBg="1"/>
      <p:bldP spid="16" grpId="0" animBg="1"/>
      <p:bldP spid="14" grpId="0" animBg="1"/>
      <p:bldP spid="8" grpId="0" animBg="1"/>
      <p:bldP spid="1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Estrategia</a:t>
            </a:r>
          </a:p>
        </p:txBody>
      </p:sp>
      <p:graphicFrame>
        <p:nvGraphicFramePr>
          <p:cNvPr id="6" name="Marcador de contenido 5">
            <a:extLst>
              <a:ext uri="{FF2B5EF4-FFF2-40B4-BE49-F238E27FC236}">
                <a16:creationId xmlns:a16="http://schemas.microsoft.com/office/drawing/2014/main" id="{FC34D02B-A37D-4081-89E9-53B3C2FABA93}"/>
              </a:ext>
            </a:extLst>
          </p:cNvPr>
          <p:cNvGraphicFramePr>
            <a:graphicFrameLocks noGrp="1"/>
          </p:cNvGraphicFramePr>
          <p:nvPr>
            <p:ph sz="quarter" idx="10"/>
            <p:extLst>
              <p:ext uri="{D42A27DB-BD31-4B8C-83A1-F6EECF244321}">
                <p14:modId xmlns:p14="http://schemas.microsoft.com/office/powerpoint/2010/main" val="3354669750"/>
              </p:ext>
            </p:extLst>
          </p:nvPr>
        </p:nvGraphicFramePr>
        <p:xfrm>
          <a:off x="493713" y="1009801"/>
          <a:ext cx="8387487" cy="491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6BC64E9F-97C5-484E-9A9E-994DA68BF1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3158215658"/>
      </p:ext>
    </p:extLst>
  </p:cSld>
  <p:clrMapOvr>
    <a:masterClrMapping/>
  </p:clrMapOvr>
  <mc:AlternateContent xmlns:mc="http://schemas.openxmlformats.org/markup-compatibility/2006" xmlns:p14="http://schemas.microsoft.com/office/powerpoint/2010/main">
    <mc:Choice Requires="p14">
      <p:transition spd="slow" p14:dur="2000" advTm="18272"/>
    </mc:Choice>
    <mc:Fallback xmlns="">
      <p:transition spd="slow" advTm="1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desarrollar los contenidos</a:t>
            </a:r>
          </a:p>
        </p:txBody>
      </p:sp>
      <p:pic>
        <p:nvPicPr>
          <p:cNvPr id="2" name="Picture 3" descr="D:\Users\georgea\AppData\Local\Microsoft\Windows\Temporary Internet Files\Content.IE5\YYE91KF1\MCj02971310000[1].wmf">
            <a:extLst>
              <a:ext uri="{FF2B5EF4-FFF2-40B4-BE49-F238E27FC236}">
                <a16:creationId xmlns:a16="http://schemas.microsoft.com/office/drawing/2014/main" id="{AC683E8A-C937-4348-BD4C-B3A1EE8A97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a:xfrm>
            <a:off x="716400" y="1539000"/>
            <a:ext cx="2886513"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a:extLst>
              <a:ext uri="{FF2B5EF4-FFF2-40B4-BE49-F238E27FC236}">
                <a16:creationId xmlns:a16="http://schemas.microsoft.com/office/drawing/2014/main" id="{D88205CF-8CFD-4CA9-8AA3-FEA5B85E4FA1}"/>
              </a:ext>
            </a:extLst>
          </p:cNvPr>
          <p:cNvPicPr>
            <a:picLocks noChangeAspect="1"/>
          </p:cNvPicPr>
          <p:nvPr/>
        </p:nvPicPr>
        <p:blipFill>
          <a:blip r:embed="rId7"/>
          <a:stretch>
            <a:fillRect/>
          </a:stretch>
        </p:blipFill>
        <p:spPr>
          <a:xfrm>
            <a:off x="3602913" y="2770911"/>
            <a:ext cx="5444927" cy="1565277"/>
          </a:xfrm>
          <a:prstGeom prst="rect">
            <a:avLst/>
          </a:prstGeom>
        </p:spPr>
      </p:pic>
      <p:cxnSp>
        <p:nvCxnSpPr>
          <p:cNvPr id="17" name="Conector recto 16">
            <a:extLst>
              <a:ext uri="{FF2B5EF4-FFF2-40B4-BE49-F238E27FC236}">
                <a16:creationId xmlns:a16="http://schemas.microsoft.com/office/drawing/2014/main" id="{86752ACF-62CB-430D-AF24-8194DF5C90E5}"/>
              </a:ext>
            </a:extLst>
          </p:cNvPr>
          <p:cNvCxnSpPr>
            <a:cxnSpLocks/>
          </p:cNvCxnSpPr>
          <p:nvPr/>
        </p:nvCxnSpPr>
        <p:spPr>
          <a:xfrm>
            <a:off x="3664800" y="3429000"/>
            <a:ext cx="4384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EFC44C0-A830-43B4-92C9-F5508DC5BC9E}"/>
              </a:ext>
            </a:extLst>
          </p:cNvPr>
          <p:cNvCxnSpPr>
            <a:cxnSpLocks/>
          </p:cNvCxnSpPr>
          <p:nvPr/>
        </p:nvCxnSpPr>
        <p:spPr>
          <a:xfrm flipV="1">
            <a:off x="5960143" y="3900546"/>
            <a:ext cx="955457" cy="14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1530817A-C796-43D8-B4D8-E632C26D5301}"/>
              </a:ext>
            </a:extLst>
          </p:cNvPr>
          <p:cNvCxnSpPr>
            <a:cxnSpLocks/>
          </p:cNvCxnSpPr>
          <p:nvPr/>
        </p:nvCxnSpPr>
        <p:spPr>
          <a:xfrm>
            <a:off x="6991200" y="3900546"/>
            <a:ext cx="453600"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8F6D8A56-4677-440F-9158-6A9CEBC76341}"/>
              </a:ext>
            </a:extLst>
          </p:cNvPr>
          <p:cNvCxnSpPr/>
          <p:nvPr/>
        </p:nvCxnSpPr>
        <p:spPr>
          <a:xfrm>
            <a:off x="3664800" y="4109400"/>
            <a:ext cx="1360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58C63ED-A767-4069-8E74-1CF02C0BD513}"/>
              </a:ext>
            </a:extLst>
          </p:cNvPr>
          <p:cNvCxnSpPr>
            <a:cxnSpLocks/>
          </p:cNvCxnSpPr>
          <p:nvPr/>
        </p:nvCxnSpPr>
        <p:spPr>
          <a:xfrm>
            <a:off x="5074714" y="4109400"/>
            <a:ext cx="38064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C0C242E-ED8D-4B21-AA5B-4236D54D971C}"/>
              </a:ext>
            </a:extLst>
          </p:cNvPr>
          <p:cNvCxnSpPr>
            <a:cxnSpLocks/>
          </p:cNvCxnSpPr>
          <p:nvPr/>
        </p:nvCxnSpPr>
        <p:spPr>
          <a:xfrm>
            <a:off x="3707806" y="4336188"/>
            <a:ext cx="4504674"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01554882-6A9C-4B71-B0C1-0B9429BB2D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1843927886"/>
      </p:ext>
    </p:extLst>
  </p:cSld>
  <p:clrMapOvr>
    <a:masterClrMapping/>
  </p:clrMapOvr>
  <mc:AlternateContent xmlns:mc="http://schemas.openxmlformats.org/markup-compatibility/2006" xmlns:p14="http://schemas.microsoft.com/office/powerpoint/2010/main">
    <mc:Choice Requires="p14">
      <p:transition spd="slow" p14:dur="2000" advTm="57698"/>
    </mc:Choice>
    <mc:Fallback xmlns="">
      <p:transition spd="slow" advTm="5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desarrollar los contenidos</a:t>
            </a:r>
          </a:p>
        </p:txBody>
      </p:sp>
      <p:pic>
        <p:nvPicPr>
          <p:cNvPr id="2" name="Picture 3" descr="D:\Users\georgea\AppData\Local\Microsoft\Windows\Temporary Internet Files\Content.IE5\YYE91KF1\MCj02971310000[1].wmf">
            <a:extLst>
              <a:ext uri="{FF2B5EF4-FFF2-40B4-BE49-F238E27FC236}">
                <a16:creationId xmlns:a16="http://schemas.microsoft.com/office/drawing/2014/main" id="{AC683E8A-C937-4348-BD4C-B3A1EE8A97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a:xfrm>
            <a:off x="716400" y="1539000"/>
            <a:ext cx="2886513"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Marcador de contenido">
            <a:extLst>
              <a:ext uri="{FF2B5EF4-FFF2-40B4-BE49-F238E27FC236}">
                <a16:creationId xmlns:a16="http://schemas.microsoft.com/office/drawing/2014/main" id="{9FBADF27-0A98-41B8-87DA-91C8E2F32A67}"/>
              </a:ext>
            </a:extLst>
          </p:cNvPr>
          <p:cNvSpPr>
            <a:spLocks noGrp="1"/>
          </p:cNvSpPr>
          <p:nvPr>
            <p:ph sz="quarter" idx="10"/>
          </p:nvPr>
        </p:nvSpPr>
        <p:spPr>
          <a:xfrm>
            <a:off x="4157595" y="1543714"/>
            <a:ext cx="4421363" cy="4505775"/>
          </a:xfrm>
        </p:spPr>
        <p:txBody>
          <a:bodyPr numCol="1">
            <a:normAutofit fontScale="92500" lnSpcReduction="20000"/>
          </a:bodyPr>
          <a:lstStyle/>
          <a:p>
            <a:pPr marL="0" indent="0">
              <a:buNone/>
              <a:defRPr b="0" i="0"/>
            </a:pPr>
            <a:r>
              <a:rPr lang="es-ES" dirty="0">
                <a:latin typeface="Gotham Light" pitchFamily="50" charset="0"/>
              </a:rPr>
              <a:t>Introducción:</a:t>
            </a:r>
          </a:p>
          <a:p>
            <a:pPr>
              <a:defRPr b="0" i="0"/>
            </a:pPr>
            <a:r>
              <a:rPr lang="x-none" altLang="en-US" dirty="0">
                <a:latin typeface="Gotham Light" pitchFamily="50" charset="0"/>
              </a:rPr>
              <a:t>Información general sobre la condición o situación</a:t>
            </a:r>
          </a:p>
          <a:p>
            <a:pPr>
              <a:defRPr b="0" i="0"/>
            </a:pPr>
            <a:endParaRPr lang="en-US" altLang="en-US" sz="800" dirty="0">
              <a:latin typeface="Gotham Light" pitchFamily="50" charset="0"/>
            </a:endParaRPr>
          </a:p>
          <a:p>
            <a:pPr>
              <a:defRPr b="0" i="0"/>
            </a:pPr>
            <a:r>
              <a:rPr lang="x-none" altLang="en-US" dirty="0">
                <a:latin typeface="Gotham Light" pitchFamily="50" charset="0"/>
              </a:rPr>
              <a:t>Relevancia para la salud pública</a:t>
            </a:r>
          </a:p>
          <a:p>
            <a:pPr>
              <a:defRPr b="0" i="0"/>
            </a:pPr>
            <a:endParaRPr lang="en-US" altLang="en-US" sz="800" dirty="0">
              <a:latin typeface="Gotham Light" pitchFamily="50" charset="0"/>
            </a:endParaRPr>
          </a:p>
          <a:p>
            <a:pPr>
              <a:defRPr b="0" i="0"/>
            </a:pPr>
            <a:r>
              <a:rPr lang="es-CO" altLang="en-US" dirty="0">
                <a:latin typeface="Gotham Light" pitchFamily="50" charset="0"/>
              </a:rPr>
              <a:t>Justificación o f</a:t>
            </a:r>
            <a:r>
              <a:rPr lang="x-none" altLang="en-US" dirty="0">
                <a:latin typeface="Gotham Light" pitchFamily="50" charset="0"/>
              </a:rPr>
              <a:t>undamento del estudio</a:t>
            </a:r>
          </a:p>
          <a:p>
            <a:pPr>
              <a:defRPr b="0" i="0"/>
            </a:pPr>
            <a:endParaRPr lang="en-US" altLang="en-US" sz="800" dirty="0">
              <a:latin typeface="Gotham Light" pitchFamily="50" charset="0"/>
            </a:endParaRPr>
          </a:p>
          <a:p>
            <a:pPr>
              <a:defRPr b="0" i="0"/>
            </a:pPr>
            <a:r>
              <a:rPr lang="x-none" altLang="en-US" dirty="0">
                <a:latin typeface="Gotham Light" pitchFamily="50" charset="0"/>
              </a:rPr>
              <a:t>Objetivos del estudio</a:t>
            </a:r>
          </a:p>
          <a:p>
            <a:pPr>
              <a:defRPr b="0" i="0"/>
            </a:pPr>
            <a:endParaRPr lang="en-US" altLang="en-US" sz="800" dirty="0">
              <a:latin typeface="Gotham Light" pitchFamily="50" charset="0"/>
            </a:endParaRPr>
          </a:p>
          <a:p>
            <a:pPr>
              <a:defRPr b="0" i="0"/>
            </a:pPr>
            <a:r>
              <a:rPr lang="x-none" altLang="en-US" dirty="0">
                <a:latin typeface="Gotham Light" pitchFamily="50" charset="0"/>
              </a:rPr>
              <a:t>1-2 minutos</a:t>
            </a:r>
          </a:p>
          <a:p>
            <a:pPr marL="0" indent="0">
              <a:buNone/>
              <a:defRPr b="0" i="0"/>
            </a:pPr>
            <a:endParaRPr lang="es-ES" dirty="0">
              <a:latin typeface="Gotham Light" pitchFamily="50" charset="0"/>
            </a:endParaRPr>
          </a:p>
          <a:p>
            <a:pPr marL="0" indent="0">
              <a:buNone/>
              <a:defRPr b="0" i="0"/>
            </a:pPr>
            <a:endParaRPr lang="es-ES" dirty="0">
              <a:latin typeface="Gotham Light" pitchFamily="50" charset="0"/>
            </a:endParaRPr>
          </a:p>
        </p:txBody>
      </p:sp>
      <p:pic>
        <p:nvPicPr>
          <p:cNvPr id="19" name="Audio 18">
            <a:hlinkClick r:id="" action="ppaction://media"/>
            <a:extLst>
              <a:ext uri="{FF2B5EF4-FFF2-40B4-BE49-F238E27FC236}">
                <a16:creationId xmlns:a16="http://schemas.microsoft.com/office/drawing/2014/main" id="{4E7CF872-82EA-45BA-AE0A-A8F9F4659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39786949"/>
      </p:ext>
    </p:extLst>
  </p:cSld>
  <p:clrMapOvr>
    <a:masterClrMapping/>
  </p:clrMapOvr>
  <mc:AlternateContent xmlns:mc="http://schemas.openxmlformats.org/markup-compatibility/2006" xmlns:p14="http://schemas.microsoft.com/office/powerpoint/2010/main">
    <mc:Choice Requires="p14">
      <p:transition spd="slow" p14:dur="2000" advTm="65513"/>
    </mc:Choice>
    <mc:Fallback xmlns="">
      <p:transition spd="slow" advTm="6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desarrollar los contenidos</a:t>
            </a:r>
          </a:p>
        </p:txBody>
      </p:sp>
      <p:pic>
        <p:nvPicPr>
          <p:cNvPr id="2" name="Picture 3" descr="D:\Users\georgea\AppData\Local\Microsoft\Windows\Temporary Internet Files\Content.IE5\YYE91KF1\MCj02971310000[1].wmf">
            <a:extLst>
              <a:ext uri="{FF2B5EF4-FFF2-40B4-BE49-F238E27FC236}">
                <a16:creationId xmlns:a16="http://schemas.microsoft.com/office/drawing/2014/main" id="{AC683E8A-C937-4348-BD4C-B3A1EE8A97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a:xfrm>
            <a:off x="716400" y="1539000"/>
            <a:ext cx="2886513"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Marcador de contenido">
            <a:extLst>
              <a:ext uri="{FF2B5EF4-FFF2-40B4-BE49-F238E27FC236}">
                <a16:creationId xmlns:a16="http://schemas.microsoft.com/office/drawing/2014/main" id="{9FBADF27-0A98-41B8-87DA-91C8E2F32A67}"/>
              </a:ext>
            </a:extLst>
          </p:cNvPr>
          <p:cNvSpPr>
            <a:spLocks noGrp="1"/>
          </p:cNvSpPr>
          <p:nvPr>
            <p:ph sz="quarter" idx="10"/>
          </p:nvPr>
        </p:nvSpPr>
        <p:spPr>
          <a:xfrm>
            <a:off x="4157595" y="1543714"/>
            <a:ext cx="4799205" cy="4505775"/>
          </a:xfrm>
        </p:spPr>
        <p:txBody>
          <a:bodyPr numCol="1">
            <a:normAutofit fontScale="92500" lnSpcReduction="10000"/>
          </a:bodyPr>
          <a:lstStyle/>
          <a:p>
            <a:pPr marL="0" indent="0">
              <a:buNone/>
              <a:defRPr b="0" i="0"/>
            </a:pPr>
            <a:r>
              <a:rPr lang="es-ES" dirty="0">
                <a:latin typeface="Gotham Light" pitchFamily="50" charset="0"/>
              </a:rPr>
              <a:t>Métodos:</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Tipo de diseño</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Población</a:t>
            </a:r>
            <a:r>
              <a:rPr lang="es-CO" sz="2400" spc="630" dirty="0">
                <a:effectLst/>
                <a:latin typeface="Gotham Light" pitchFamily="50" charset="0"/>
                <a:ea typeface="Gill Sans MT" panose="020B0502020104020203" pitchFamily="34" charset="0"/>
                <a:cs typeface="Arial" panose="020B0604020202020204" pitchFamily="34" charset="0"/>
              </a:rPr>
              <a:t> </a:t>
            </a:r>
            <a:r>
              <a:rPr lang="es-CO" sz="2400" dirty="0">
                <a:effectLst/>
                <a:latin typeface="Gotham Light" pitchFamily="50" charset="0"/>
                <a:ea typeface="Gill Sans MT" panose="020B0502020104020203" pitchFamily="34" charset="0"/>
                <a:cs typeface="Arial" panose="020B0604020202020204" pitchFamily="34" charset="0"/>
              </a:rPr>
              <a:t>de</a:t>
            </a:r>
            <a:r>
              <a:rPr lang="es-CO" sz="2400" spc="620" dirty="0">
                <a:effectLst/>
                <a:latin typeface="Gotham Light" pitchFamily="50" charset="0"/>
                <a:ea typeface="Gill Sans MT" panose="020B0502020104020203" pitchFamily="34" charset="0"/>
                <a:cs typeface="Arial" panose="020B0604020202020204" pitchFamily="34" charset="0"/>
              </a:rPr>
              <a:t> </a:t>
            </a:r>
            <a:r>
              <a:rPr lang="es-CO" sz="2400" dirty="0">
                <a:effectLst/>
                <a:latin typeface="Gotham Light" pitchFamily="50" charset="0"/>
                <a:ea typeface="Gill Sans MT" panose="020B0502020104020203" pitchFamily="34" charset="0"/>
                <a:cs typeface="Arial" panose="020B0604020202020204" pitchFamily="34" charset="0"/>
              </a:rPr>
              <a:t>estudio</a:t>
            </a:r>
          </a:p>
          <a:p>
            <a:pPr marL="342900" lvl="0" indent="-342900" algn="just">
              <a:lnSpc>
                <a:spcPct val="115000"/>
              </a:lnSpc>
              <a:spcBef>
                <a:spcPts val="600"/>
              </a:spcBef>
              <a:buFont typeface="Symbol" panose="05050102010706020507" pitchFamily="18" charset="2"/>
              <a:buChar char=""/>
            </a:pPr>
            <a:r>
              <a:rPr lang="es-CO" sz="2400" dirty="0">
                <a:latin typeface="Gotham Light" pitchFamily="50" charset="0"/>
                <a:ea typeface="Gill Sans MT" panose="020B0502020104020203" pitchFamily="34" charset="0"/>
                <a:cs typeface="Arial" panose="020B0604020202020204" pitchFamily="34" charset="0"/>
              </a:rPr>
              <a:t>Método de muestreo</a:t>
            </a:r>
            <a:endParaRPr lang="es-CO" sz="2400" dirty="0">
              <a:effectLst/>
              <a:latin typeface="Gotham Light" pitchFamily="50" charset="0"/>
              <a:ea typeface="Gill Sans MT" panose="020B0502020104020203" pitchFamily="34" charset="0"/>
              <a:cs typeface="Arial" panose="020B0604020202020204" pitchFamily="34" charset="0"/>
            </a:endParaRPr>
          </a:p>
          <a:p>
            <a:pPr marL="342900" lvl="0" indent="-342900" algn="just">
              <a:lnSpc>
                <a:spcPct val="115000"/>
              </a:lnSpc>
              <a:spcBef>
                <a:spcPts val="600"/>
              </a:spcBef>
              <a:buFont typeface="Symbol" panose="05050102010706020507" pitchFamily="18" charset="2"/>
              <a:buChar char=""/>
            </a:pPr>
            <a:r>
              <a:rPr lang="es-CO" sz="2400" dirty="0">
                <a:latin typeface="Gotham Light" pitchFamily="50" charset="0"/>
                <a:ea typeface="Gill Sans MT" panose="020B0502020104020203" pitchFamily="34" charset="0"/>
                <a:cs typeface="Arial" panose="020B0604020202020204" pitchFamily="34" charset="0"/>
              </a:rPr>
              <a:t>D</a:t>
            </a:r>
            <a:r>
              <a:rPr lang="es-CO" sz="2400" dirty="0">
                <a:effectLst/>
                <a:latin typeface="Gotham Light" pitchFamily="50" charset="0"/>
                <a:ea typeface="Gill Sans MT" panose="020B0502020104020203" pitchFamily="34" charset="0"/>
                <a:cs typeface="Arial" panose="020B0604020202020204" pitchFamily="34" charset="0"/>
              </a:rPr>
              <a:t>efinición</a:t>
            </a:r>
            <a:r>
              <a:rPr lang="es-CO" sz="2400" spc="625" dirty="0">
                <a:effectLst/>
                <a:latin typeface="Gotham Light" pitchFamily="50" charset="0"/>
                <a:ea typeface="Gill Sans MT" panose="020B0502020104020203" pitchFamily="34" charset="0"/>
                <a:cs typeface="Arial" panose="020B0604020202020204" pitchFamily="34" charset="0"/>
              </a:rPr>
              <a:t> </a:t>
            </a:r>
            <a:r>
              <a:rPr lang="es-CO" sz="2400" dirty="0">
                <a:effectLst/>
                <a:latin typeface="Gotham Light" pitchFamily="50" charset="0"/>
                <a:ea typeface="Gill Sans MT" panose="020B0502020104020203" pitchFamily="34" charset="0"/>
                <a:cs typeface="Arial" panose="020B0604020202020204" pitchFamily="34" charset="0"/>
              </a:rPr>
              <a:t>de</a:t>
            </a:r>
            <a:r>
              <a:rPr lang="es-CO" sz="2400" spc="620" dirty="0">
                <a:effectLst/>
                <a:latin typeface="Gotham Light" pitchFamily="50" charset="0"/>
                <a:ea typeface="Gill Sans MT" panose="020B0502020104020203" pitchFamily="34" charset="0"/>
                <a:cs typeface="Arial" panose="020B0604020202020204" pitchFamily="34" charset="0"/>
              </a:rPr>
              <a:t> </a:t>
            </a:r>
            <a:r>
              <a:rPr lang="es-CO" sz="2400" dirty="0">
                <a:effectLst/>
                <a:latin typeface="Gotham Light" pitchFamily="50" charset="0"/>
                <a:ea typeface="Gill Sans MT" panose="020B0502020104020203" pitchFamily="34" charset="0"/>
                <a:cs typeface="Arial" panose="020B0604020202020204" pitchFamily="34" charset="0"/>
              </a:rPr>
              <a:t>variables - caso</a:t>
            </a:r>
          </a:p>
          <a:p>
            <a:pPr marL="342900" lvl="0" indent="-342900" algn="just">
              <a:lnSpc>
                <a:spcPct val="115000"/>
              </a:lnSpc>
              <a:spcBef>
                <a:spcPts val="600"/>
              </a:spcBef>
              <a:buFont typeface="Symbol" panose="05050102010706020507" pitchFamily="18" charset="2"/>
              <a:buChar char=""/>
            </a:pPr>
            <a:r>
              <a:rPr lang="es-CO" sz="2400" spc="210" dirty="0">
                <a:latin typeface="Gotham Light" pitchFamily="50" charset="0"/>
                <a:ea typeface="Gill Sans MT" panose="020B0502020104020203" pitchFamily="34" charset="0"/>
                <a:cs typeface="Arial" panose="020B0604020202020204" pitchFamily="34" charset="0"/>
              </a:rPr>
              <a:t>Técnica de recolección de información</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Intervenciones</a:t>
            </a:r>
          </a:p>
          <a:p>
            <a:pPr marL="342900" lvl="0" indent="-342900" algn="just">
              <a:lnSpc>
                <a:spcPct val="115000"/>
              </a:lnSpc>
              <a:spcBef>
                <a:spcPts val="600"/>
              </a:spcBef>
              <a:buFont typeface="Symbol" panose="05050102010706020507" pitchFamily="18" charset="2"/>
              <a:buChar char=""/>
            </a:pPr>
            <a:r>
              <a:rPr lang="es-CO" sz="2400" dirty="0">
                <a:latin typeface="Gotham Light" pitchFamily="50" charset="0"/>
                <a:ea typeface="Gill Sans MT" panose="020B0502020104020203" pitchFamily="34" charset="0"/>
                <a:cs typeface="Arial" panose="020B0604020202020204" pitchFamily="34" charset="0"/>
              </a:rPr>
              <a:t>A</a:t>
            </a:r>
            <a:r>
              <a:rPr lang="es-CO" sz="2400" dirty="0">
                <a:effectLst/>
                <a:latin typeface="Gotham Light" pitchFamily="50" charset="0"/>
                <a:ea typeface="Gill Sans MT" panose="020B0502020104020203" pitchFamily="34" charset="0"/>
                <a:cs typeface="Arial" panose="020B0604020202020204" pitchFamily="34" charset="0"/>
              </a:rPr>
              <a:t>nálisis estadístico</a:t>
            </a:r>
          </a:p>
          <a:p>
            <a:pPr marL="342900" lvl="0" indent="-342900" algn="just">
              <a:lnSpc>
                <a:spcPct val="115000"/>
              </a:lnSpc>
              <a:spcBef>
                <a:spcPts val="600"/>
              </a:spcBef>
              <a:buFont typeface="Symbol" panose="05050102010706020507" pitchFamily="18" charset="2"/>
              <a:buChar char=""/>
            </a:pPr>
            <a:r>
              <a:rPr lang="x-none" altLang="en-US" sz="2400" dirty="0">
                <a:latin typeface="Gotham Light" pitchFamily="50" charset="0"/>
              </a:rPr>
              <a:t>1-2 minutos</a:t>
            </a:r>
          </a:p>
          <a:p>
            <a:pPr marL="0" indent="0">
              <a:buNone/>
              <a:defRPr b="0" i="0"/>
            </a:pPr>
            <a:endParaRPr lang="es-ES" dirty="0">
              <a:latin typeface="Gotham Light" pitchFamily="50" charset="0"/>
            </a:endParaRPr>
          </a:p>
          <a:p>
            <a:pPr marL="0" indent="0">
              <a:buNone/>
              <a:defRPr b="0" i="0"/>
            </a:pPr>
            <a:endParaRPr lang="es-ES" dirty="0">
              <a:latin typeface="Gotham Light" pitchFamily="50" charset="0"/>
            </a:endParaRPr>
          </a:p>
        </p:txBody>
      </p:sp>
      <p:pic>
        <p:nvPicPr>
          <p:cNvPr id="6" name="Audio 5">
            <a:hlinkClick r:id="" action="ppaction://media"/>
            <a:extLst>
              <a:ext uri="{FF2B5EF4-FFF2-40B4-BE49-F238E27FC236}">
                <a16:creationId xmlns:a16="http://schemas.microsoft.com/office/drawing/2014/main" id="{55AF2FFE-163E-4F25-9BBF-AFDC5859D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276146360"/>
      </p:ext>
    </p:extLst>
  </p:cSld>
  <p:clrMapOvr>
    <a:masterClrMapping/>
  </p:clrMapOvr>
  <mc:AlternateContent xmlns:mc="http://schemas.openxmlformats.org/markup-compatibility/2006" xmlns:p14="http://schemas.microsoft.com/office/powerpoint/2010/main">
    <mc:Choice Requires="p14">
      <p:transition spd="slow" p14:dur="2000" advTm="35116"/>
    </mc:Choice>
    <mc:Fallback xmlns="">
      <p:transition spd="slow" advTm="3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CO" sz="3200" b="1" dirty="0">
                <a:solidFill>
                  <a:srgbClr val="C00000"/>
                </a:solidFill>
                <a:latin typeface="Gotham Black" pitchFamily="50" charset="0"/>
                <a:ea typeface="Tahoma" panose="020B0604030504040204" pitchFamily="34" charset="0"/>
                <a:cs typeface="Tahoma" panose="020B0604030504040204" pitchFamily="34" charset="0"/>
              </a:rPr>
              <a:t>Objetivos de aprendizaje</a:t>
            </a:r>
          </a:p>
        </p:txBody>
      </p:sp>
      <p:sp>
        <p:nvSpPr>
          <p:cNvPr id="2" name="1 Marcador de contenido"/>
          <p:cNvSpPr>
            <a:spLocks noGrp="1"/>
          </p:cNvSpPr>
          <p:nvPr>
            <p:ph sz="quarter" idx="10"/>
          </p:nvPr>
        </p:nvSpPr>
        <p:spPr>
          <a:xfrm>
            <a:off x="492919" y="2524126"/>
            <a:ext cx="7859081" cy="3067049"/>
          </a:xfrm>
        </p:spPr>
        <p:txBody>
          <a:bodyPr/>
          <a:lstStyle/>
          <a:p>
            <a:pPr>
              <a:buClr>
                <a:srgbClr val="C00000"/>
              </a:buClr>
            </a:pPr>
            <a:r>
              <a:rPr lang="es-ES" dirty="0">
                <a:latin typeface="Gotham Light" pitchFamily="50" charset="0"/>
              </a:rPr>
              <a:t>Identificar la estrategia para desarrollar presentaciones científicas </a:t>
            </a:r>
            <a:endParaRPr lang="es-CO" dirty="0">
              <a:latin typeface="Gotham Light" pitchFamily="50" charset="0"/>
            </a:endParaRPr>
          </a:p>
          <a:p>
            <a:pPr>
              <a:buClr>
                <a:srgbClr val="C00000"/>
              </a:buClr>
            </a:pPr>
            <a:r>
              <a:rPr lang="es-ES" dirty="0">
                <a:latin typeface="Gotham Light" pitchFamily="50" charset="0"/>
              </a:rPr>
              <a:t>Definir la audiencia interna y externa</a:t>
            </a:r>
          </a:p>
          <a:p>
            <a:pPr>
              <a:buClr>
                <a:srgbClr val="C00000"/>
              </a:buClr>
            </a:pPr>
            <a:r>
              <a:rPr lang="es-ES" dirty="0">
                <a:latin typeface="Gotham Light" pitchFamily="50" charset="0"/>
              </a:rPr>
              <a:t>Elaborar presentaciones apropiadas y eficaces para una audiencia técnica</a:t>
            </a:r>
          </a:p>
        </p:txBody>
      </p:sp>
      <p:pic>
        <p:nvPicPr>
          <p:cNvPr id="5" name="Audio 4">
            <a:hlinkClick r:id="" action="ppaction://media"/>
            <a:extLst>
              <a:ext uri="{FF2B5EF4-FFF2-40B4-BE49-F238E27FC236}">
                <a16:creationId xmlns:a16="http://schemas.microsoft.com/office/drawing/2014/main" id="{5D5DD18A-F9AC-4979-9417-37FDB8471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930074211"/>
      </p:ext>
    </p:extLst>
  </p:cSld>
  <p:clrMapOvr>
    <a:masterClrMapping/>
  </p:clrMapOvr>
  <mc:AlternateContent xmlns:mc="http://schemas.openxmlformats.org/markup-compatibility/2006" xmlns:p14="http://schemas.microsoft.com/office/powerpoint/2010/main">
    <mc:Choice Requires="p14">
      <p:transition spd="slow" p14:dur="2000" advTm="37702"/>
    </mc:Choice>
    <mc:Fallback xmlns="">
      <p:transition spd="slow" advTm="3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28637" y="492798"/>
            <a:ext cx="8086725" cy="400050"/>
          </a:xfrm>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desarrollar los contenidos</a:t>
            </a:r>
          </a:p>
        </p:txBody>
      </p:sp>
      <p:sp>
        <p:nvSpPr>
          <p:cNvPr id="8" name="1 Marcador de contenido">
            <a:extLst>
              <a:ext uri="{FF2B5EF4-FFF2-40B4-BE49-F238E27FC236}">
                <a16:creationId xmlns:a16="http://schemas.microsoft.com/office/drawing/2014/main" id="{9FBADF27-0A98-41B8-87DA-91C8E2F32A67}"/>
              </a:ext>
            </a:extLst>
          </p:cNvPr>
          <p:cNvSpPr>
            <a:spLocks noGrp="1"/>
          </p:cNvSpPr>
          <p:nvPr>
            <p:ph sz="quarter" idx="10"/>
          </p:nvPr>
        </p:nvSpPr>
        <p:spPr>
          <a:xfrm>
            <a:off x="5016467" y="1313973"/>
            <a:ext cx="3856005" cy="2868086"/>
          </a:xfrm>
        </p:spPr>
        <p:txBody>
          <a:bodyPr numCol="1">
            <a:normAutofit lnSpcReduction="10000"/>
          </a:bodyPr>
          <a:lstStyle/>
          <a:p>
            <a:pPr marL="0" indent="0">
              <a:buNone/>
              <a:defRPr b="0" i="0"/>
            </a:pPr>
            <a:r>
              <a:rPr lang="es-ES" dirty="0">
                <a:latin typeface="Gotham Light" pitchFamily="50" charset="0"/>
              </a:rPr>
              <a:t>Resultados:</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Hallazgos principales</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Ayudas visuales: tablas y figuras </a:t>
            </a:r>
          </a:p>
          <a:p>
            <a:pPr marL="342900" lvl="0" indent="-342900" algn="just">
              <a:lnSpc>
                <a:spcPct val="115000"/>
              </a:lnSpc>
              <a:spcBef>
                <a:spcPts val="600"/>
              </a:spcBef>
              <a:buFont typeface="Symbol" panose="05050102010706020507" pitchFamily="18" charset="2"/>
              <a:buChar char=""/>
            </a:pPr>
            <a:r>
              <a:rPr lang="es-CO" sz="2400" dirty="0">
                <a:latin typeface="Gotham Light" pitchFamily="50" charset="0"/>
                <a:ea typeface="Gill Sans MT" panose="020B0502020104020203" pitchFamily="34" charset="0"/>
                <a:cs typeface="Arial" panose="020B0604020202020204" pitchFamily="34" charset="0"/>
              </a:rPr>
              <a:t>Secuencia lógica</a:t>
            </a:r>
            <a:endParaRPr lang="es-CO" sz="2400" dirty="0">
              <a:effectLst/>
              <a:latin typeface="Gotham Light" pitchFamily="50" charset="0"/>
              <a:ea typeface="Gill Sans MT" panose="020B0502020104020203" pitchFamily="34" charset="0"/>
              <a:cs typeface="Arial" panose="020B0604020202020204" pitchFamily="34" charset="0"/>
            </a:endParaRPr>
          </a:p>
          <a:p>
            <a:pPr marL="342900" lvl="0" indent="-342900" algn="just">
              <a:lnSpc>
                <a:spcPct val="115000"/>
              </a:lnSpc>
              <a:spcBef>
                <a:spcPts val="600"/>
              </a:spcBef>
              <a:buFont typeface="Symbol" panose="05050102010706020507" pitchFamily="18" charset="2"/>
              <a:buChar char=""/>
            </a:pPr>
            <a:r>
              <a:rPr lang="es-ES" altLang="en-US" sz="2400" dirty="0">
                <a:latin typeface="Gotham Light" pitchFamily="50" charset="0"/>
              </a:rPr>
              <a:t>3</a:t>
            </a:r>
            <a:r>
              <a:rPr lang="x-none" altLang="en-US" sz="2400" dirty="0">
                <a:latin typeface="Gotham Light" pitchFamily="50" charset="0"/>
              </a:rPr>
              <a:t>-</a:t>
            </a:r>
            <a:r>
              <a:rPr lang="es-ES" altLang="en-US" sz="2400" dirty="0">
                <a:latin typeface="Gotham Light" pitchFamily="50" charset="0"/>
              </a:rPr>
              <a:t>4</a:t>
            </a:r>
            <a:r>
              <a:rPr lang="x-none" altLang="en-US" sz="2400" dirty="0">
                <a:latin typeface="Gotham Light" pitchFamily="50" charset="0"/>
              </a:rPr>
              <a:t> minutos</a:t>
            </a:r>
          </a:p>
          <a:p>
            <a:pPr marL="0" indent="0">
              <a:buNone/>
              <a:defRPr b="0" i="0"/>
            </a:pPr>
            <a:endParaRPr lang="es-ES" dirty="0">
              <a:latin typeface="Gotham Light" pitchFamily="50" charset="0"/>
            </a:endParaRPr>
          </a:p>
          <a:p>
            <a:pPr marL="0" indent="0">
              <a:buNone/>
              <a:defRPr b="0" i="0"/>
            </a:pPr>
            <a:endParaRPr lang="es-ES" dirty="0">
              <a:latin typeface="Gotham Light" pitchFamily="50" charset="0"/>
            </a:endParaRPr>
          </a:p>
        </p:txBody>
      </p:sp>
      <p:pic>
        <p:nvPicPr>
          <p:cNvPr id="5" name="Imagen 4">
            <a:extLst>
              <a:ext uri="{FF2B5EF4-FFF2-40B4-BE49-F238E27FC236}">
                <a16:creationId xmlns:a16="http://schemas.microsoft.com/office/drawing/2014/main" id="{2DB9AB9C-8F7B-4799-96A1-0185A08C3862}"/>
              </a:ext>
            </a:extLst>
          </p:cNvPr>
          <p:cNvPicPr>
            <a:picLocks noChangeAspect="1"/>
          </p:cNvPicPr>
          <p:nvPr/>
        </p:nvPicPr>
        <p:blipFill>
          <a:blip r:embed="rId6"/>
          <a:stretch>
            <a:fillRect/>
          </a:stretch>
        </p:blipFill>
        <p:spPr>
          <a:xfrm>
            <a:off x="1170000" y="4364729"/>
            <a:ext cx="6516009" cy="1600423"/>
          </a:xfrm>
          <a:prstGeom prst="rect">
            <a:avLst/>
          </a:prstGeom>
        </p:spPr>
      </p:pic>
      <p:pic>
        <p:nvPicPr>
          <p:cNvPr id="7" name="Imagen 6">
            <a:extLst>
              <a:ext uri="{FF2B5EF4-FFF2-40B4-BE49-F238E27FC236}">
                <a16:creationId xmlns:a16="http://schemas.microsoft.com/office/drawing/2014/main" id="{B7DF204B-1953-4EC0-8554-067C7BE9175D}"/>
              </a:ext>
            </a:extLst>
          </p:cNvPr>
          <p:cNvPicPr>
            <a:picLocks noChangeAspect="1"/>
          </p:cNvPicPr>
          <p:nvPr/>
        </p:nvPicPr>
        <p:blipFill>
          <a:blip r:embed="rId7"/>
          <a:stretch>
            <a:fillRect/>
          </a:stretch>
        </p:blipFill>
        <p:spPr>
          <a:xfrm>
            <a:off x="359171" y="1463400"/>
            <a:ext cx="4448738" cy="2514618"/>
          </a:xfrm>
          <a:prstGeom prst="rect">
            <a:avLst/>
          </a:prstGeom>
        </p:spPr>
      </p:pic>
      <p:pic>
        <p:nvPicPr>
          <p:cNvPr id="2" name="Audio 1">
            <a:hlinkClick r:id="" action="ppaction://media"/>
            <a:extLst>
              <a:ext uri="{FF2B5EF4-FFF2-40B4-BE49-F238E27FC236}">
                <a16:creationId xmlns:a16="http://schemas.microsoft.com/office/drawing/2014/main" id="{B4B8A0B5-EAF5-4AB6-89D0-C7046583B6E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2617813917"/>
      </p:ext>
    </p:extLst>
  </p:cSld>
  <p:clrMapOvr>
    <a:masterClrMapping/>
  </p:clrMapOvr>
  <mc:AlternateContent xmlns:mc="http://schemas.openxmlformats.org/markup-compatibility/2006" xmlns:p14="http://schemas.microsoft.com/office/powerpoint/2010/main">
    <mc:Choice Requires="p14">
      <p:transition spd="slow" p14:dur="2000" advTm="49594"/>
    </mc:Choice>
    <mc:Fallback xmlns="">
      <p:transition spd="slow" advTm="4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desarrollar los contenidos</a:t>
            </a:r>
          </a:p>
        </p:txBody>
      </p:sp>
      <p:pic>
        <p:nvPicPr>
          <p:cNvPr id="2" name="Picture 3" descr="D:\Users\georgea\AppData\Local\Microsoft\Windows\Temporary Internet Files\Content.IE5\YYE91KF1\MCj02971310000[1].wmf">
            <a:extLst>
              <a:ext uri="{FF2B5EF4-FFF2-40B4-BE49-F238E27FC236}">
                <a16:creationId xmlns:a16="http://schemas.microsoft.com/office/drawing/2014/main" id="{AC683E8A-C937-4348-BD4C-B3A1EE8A97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a:xfrm>
            <a:off x="716400" y="1539000"/>
            <a:ext cx="2886513"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Marcador de contenido">
            <a:extLst>
              <a:ext uri="{FF2B5EF4-FFF2-40B4-BE49-F238E27FC236}">
                <a16:creationId xmlns:a16="http://schemas.microsoft.com/office/drawing/2014/main" id="{9FBADF27-0A98-41B8-87DA-91C8E2F32A67}"/>
              </a:ext>
            </a:extLst>
          </p:cNvPr>
          <p:cNvSpPr>
            <a:spLocks noGrp="1"/>
          </p:cNvSpPr>
          <p:nvPr>
            <p:ph sz="quarter" idx="10"/>
          </p:nvPr>
        </p:nvSpPr>
        <p:spPr>
          <a:xfrm>
            <a:off x="4042800" y="1539000"/>
            <a:ext cx="4799205" cy="4505775"/>
          </a:xfrm>
        </p:spPr>
        <p:txBody>
          <a:bodyPr numCol="1">
            <a:normAutofit fontScale="92500"/>
          </a:bodyPr>
          <a:lstStyle/>
          <a:p>
            <a:pPr marL="0" indent="0">
              <a:buNone/>
              <a:defRPr b="0" i="0"/>
            </a:pPr>
            <a:r>
              <a:rPr lang="es-ES" dirty="0">
                <a:latin typeface="Gotham Light" pitchFamily="50" charset="0"/>
              </a:rPr>
              <a:t>Discusión:</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Interpreta los hallazgos</a:t>
            </a:r>
          </a:p>
          <a:p>
            <a:pPr marL="342900" lvl="0" indent="-342900" algn="just">
              <a:lnSpc>
                <a:spcPct val="115000"/>
              </a:lnSpc>
              <a:spcBef>
                <a:spcPts val="600"/>
              </a:spcBef>
              <a:buFont typeface="Symbol" panose="05050102010706020507" pitchFamily="18" charset="2"/>
              <a:buChar char=""/>
            </a:pPr>
            <a:r>
              <a:rPr lang="es-CO" sz="2400" dirty="0">
                <a:effectLst/>
                <a:latin typeface="Gotham Light" pitchFamily="50" charset="0"/>
                <a:ea typeface="Gill Sans MT" panose="020B0502020104020203" pitchFamily="34" charset="0"/>
                <a:cs typeface="Arial" panose="020B0604020202020204" pitchFamily="34" charset="0"/>
              </a:rPr>
              <a:t>Relaciona objetivos y resultados</a:t>
            </a:r>
          </a:p>
          <a:p>
            <a:pPr marL="342900" lvl="0" indent="-342900" algn="just">
              <a:lnSpc>
                <a:spcPct val="115000"/>
              </a:lnSpc>
              <a:spcBef>
                <a:spcPts val="600"/>
              </a:spcBef>
              <a:buFont typeface="Symbol" panose="05050102010706020507" pitchFamily="18" charset="2"/>
              <a:buChar char=""/>
            </a:pPr>
            <a:r>
              <a:rPr lang="es-CO" sz="2400" dirty="0">
                <a:latin typeface="Gotham Light" pitchFamily="50" charset="0"/>
                <a:ea typeface="Gill Sans MT" panose="020B0502020104020203" pitchFamily="34" charset="0"/>
                <a:cs typeface="Arial" panose="020B0604020202020204" pitchFamily="34" charset="0"/>
              </a:rPr>
              <a:t>Resalta la importancia de los hallazgos para la salud pública</a:t>
            </a:r>
            <a:endParaRPr lang="es-CO" sz="2400" dirty="0">
              <a:effectLst/>
              <a:latin typeface="Gotham Light" pitchFamily="50" charset="0"/>
              <a:ea typeface="Gill Sans MT" panose="020B0502020104020203" pitchFamily="34" charset="0"/>
              <a:cs typeface="Arial" panose="020B0604020202020204" pitchFamily="34" charset="0"/>
            </a:endParaRPr>
          </a:p>
          <a:p>
            <a:pPr marL="342900" lvl="0" indent="-342900" algn="just">
              <a:lnSpc>
                <a:spcPct val="115000"/>
              </a:lnSpc>
              <a:spcBef>
                <a:spcPts val="600"/>
              </a:spcBef>
              <a:buFont typeface="Symbol" panose="05050102010706020507" pitchFamily="18" charset="2"/>
              <a:buChar char=""/>
            </a:pPr>
            <a:r>
              <a:rPr lang="es-CO" sz="2400" dirty="0">
                <a:latin typeface="Gotham Light" pitchFamily="50" charset="0"/>
                <a:ea typeface="Gill Sans MT" panose="020B0502020104020203" pitchFamily="34" charset="0"/>
                <a:cs typeface="Arial" panose="020B0604020202020204" pitchFamily="34" charset="0"/>
              </a:rPr>
              <a:t>Reconoce las limitaciones</a:t>
            </a:r>
            <a:endParaRPr lang="es-CO" sz="2400" dirty="0">
              <a:effectLst/>
              <a:latin typeface="Gotham Light" pitchFamily="50" charset="0"/>
              <a:ea typeface="Gill Sans MT" panose="020B0502020104020203" pitchFamily="34" charset="0"/>
              <a:cs typeface="Arial" panose="020B0604020202020204" pitchFamily="34" charset="0"/>
            </a:endParaRPr>
          </a:p>
          <a:p>
            <a:pPr marL="342900" lvl="0" indent="-342900" algn="just">
              <a:lnSpc>
                <a:spcPct val="115000"/>
              </a:lnSpc>
              <a:spcBef>
                <a:spcPts val="600"/>
              </a:spcBef>
              <a:buFont typeface="Symbol" panose="05050102010706020507" pitchFamily="18" charset="2"/>
              <a:buChar char=""/>
            </a:pPr>
            <a:r>
              <a:rPr lang="es-CO" sz="2400" spc="210" dirty="0">
                <a:latin typeface="Gotham Light" pitchFamily="50" charset="0"/>
                <a:ea typeface="Gill Sans MT" panose="020B0502020104020203" pitchFamily="34" charset="0"/>
                <a:cs typeface="Arial" panose="020B0604020202020204" pitchFamily="34" charset="0"/>
              </a:rPr>
              <a:t>Presenta recomendaciones</a:t>
            </a:r>
          </a:p>
          <a:p>
            <a:pPr marL="342900" lvl="0" indent="-342900" algn="just">
              <a:lnSpc>
                <a:spcPct val="115000"/>
              </a:lnSpc>
              <a:spcBef>
                <a:spcPts val="600"/>
              </a:spcBef>
              <a:buFont typeface="Symbol" panose="05050102010706020507" pitchFamily="18" charset="2"/>
              <a:buChar char=""/>
            </a:pPr>
            <a:r>
              <a:rPr lang="es-ES" altLang="en-US" sz="2400" dirty="0">
                <a:latin typeface="Gotham Light" pitchFamily="50" charset="0"/>
              </a:rPr>
              <a:t>2</a:t>
            </a:r>
            <a:r>
              <a:rPr lang="x-none" altLang="en-US" sz="2400" dirty="0">
                <a:latin typeface="Gotham Light" pitchFamily="50" charset="0"/>
              </a:rPr>
              <a:t>-</a:t>
            </a:r>
            <a:r>
              <a:rPr lang="es-ES" altLang="en-US" sz="2400" dirty="0">
                <a:latin typeface="Gotham Light" pitchFamily="50" charset="0"/>
              </a:rPr>
              <a:t>3</a:t>
            </a:r>
            <a:r>
              <a:rPr lang="x-none" altLang="en-US" sz="2400" dirty="0">
                <a:latin typeface="Gotham Light" pitchFamily="50" charset="0"/>
              </a:rPr>
              <a:t> minutos</a:t>
            </a:r>
          </a:p>
          <a:p>
            <a:pPr marL="0" indent="0">
              <a:buNone/>
              <a:defRPr b="0" i="0"/>
            </a:pPr>
            <a:endParaRPr lang="es-ES" dirty="0">
              <a:latin typeface="Gotham Light" pitchFamily="50" charset="0"/>
            </a:endParaRPr>
          </a:p>
          <a:p>
            <a:pPr marL="0" indent="0">
              <a:buNone/>
              <a:defRPr b="0" i="0"/>
            </a:pPr>
            <a:endParaRPr lang="es-ES" dirty="0">
              <a:latin typeface="Gotham Light" pitchFamily="50" charset="0"/>
            </a:endParaRPr>
          </a:p>
        </p:txBody>
      </p:sp>
      <p:pic>
        <p:nvPicPr>
          <p:cNvPr id="5" name="Audio 4">
            <a:hlinkClick r:id="" action="ppaction://media"/>
            <a:extLst>
              <a:ext uri="{FF2B5EF4-FFF2-40B4-BE49-F238E27FC236}">
                <a16:creationId xmlns:a16="http://schemas.microsoft.com/office/drawing/2014/main" id="{DD9E1C24-8AB5-463C-B40D-5B08FA052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952350376"/>
      </p:ext>
    </p:extLst>
  </p:cSld>
  <p:clrMapOvr>
    <a:masterClrMapping/>
  </p:clrMapOvr>
  <mc:AlternateContent xmlns:mc="http://schemas.openxmlformats.org/markup-compatibility/2006" xmlns:p14="http://schemas.microsoft.com/office/powerpoint/2010/main">
    <mc:Choice Requires="p14">
      <p:transition spd="slow" p14:dur="2000" advTm="58910"/>
    </mc:Choice>
    <mc:Fallback xmlns="">
      <p:transition spd="slow" advTm="5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desarrollar los contenidos</a:t>
            </a:r>
          </a:p>
        </p:txBody>
      </p:sp>
      <p:pic>
        <p:nvPicPr>
          <p:cNvPr id="2" name="Picture 3" descr="D:\Users\georgea\AppData\Local\Microsoft\Windows\Temporary Internet Files\Content.IE5\YYE91KF1\MCj02971310000[1].wmf">
            <a:extLst>
              <a:ext uri="{FF2B5EF4-FFF2-40B4-BE49-F238E27FC236}">
                <a16:creationId xmlns:a16="http://schemas.microsoft.com/office/drawing/2014/main" id="{AC683E8A-C937-4348-BD4C-B3A1EE8A97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a:xfrm>
            <a:off x="716400" y="1539000"/>
            <a:ext cx="2886513"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Marcador de contenido">
            <a:extLst>
              <a:ext uri="{FF2B5EF4-FFF2-40B4-BE49-F238E27FC236}">
                <a16:creationId xmlns:a16="http://schemas.microsoft.com/office/drawing/2014/main" id="{9FBADF27-0A98-41B8-87DA-91C8E2F32A67}"/>
              </a:ext>
            </a:extLst>
          </p:cNvPr>
          <p:cNvSpPr>
            <a:spLocks noGrp="1"/>
          </p:cNvSpPr>
          <p:nvPr>
            <p:ph sz="quarter" idx="10"/>
          </p:nvPr>
        </p:nvSpPr>
        <p:spPr>
          <a:xfrm>
            <a:off x="4157595" y="1543714"/>
            <a:ext cx="4799205" cy="4505775"/>
          </a:xfrm>
        </p:spPr>
        <p:txBody>
          <a:bodyPr numCol="1">
            <a:normAutofit/>
          </a:bodyPr>
          <a:lstStyle/>
          <a:p>
            <a:pPr marL="0" indent="0">
              <a:buNone/>
              <a:defRPr b="0" i="0"/>
            </a:pPr>
            <a:r>
              <a:rPr lang="es-ES" dirty="0">
                <a:latin typeface="Gotham Light" pitchFamily="50" charset="0"/>
              </a:rPr>
              <a:t>Agradecimientos:</a:t>
            </a:r>
          </a:p>
          <a:p>
            <a:pPr>
              <a:defRPr b="0" i="0"/>
            </a:pPr>
            <a:r>
              <a:rPr lang="x-none" altLang="en-US" sz="2400" dirty="0">
                <a:latin typeface="Gotham Light" pitchFamily="50" charset="0"/>
              </a:rPr>
              <a:t>Coautores y otros colaboradores</a:t>
            </a:r>
            <a:endParaRPr lang="en-US" altLang="en-US" sz="700" dirty="0">
              <a:latin typeface="Gotham Light" pitchFamily="50" charset="0"/>
            </a:endParaRPr>
          </a:p>
          <a:p>
            <a:pPr>
              <a:defRPr b="0" i="0"/>
            </a:pPr>
            <a:r>
              <a:rPr lang="x-none" altLang="en-US" sz="2400" dirty="0">
                <a:latin typeface="Gotham Light" pitchFamily="50" charset="0"/>
              </a:rPr>
              <a:t>Repetir los logotipos de la diapositiva del título</a:t>
            </a:r>
            <a:endParaRPr lang="en-US" altLang="en-US" sz="700" dirty="0">
              <a:latin typeface="Gotham Light" pitchFamily="50" charset="0"/>
            </a:endParaRPr>
          </a:p>
          <a:p>
            <a:pPr>
              <a:defRPr b="0" i="0"/>
            </a:pPr>
            <a:r>
              <a:rPr lang="x-none" altLang="en-US" sz="2400" dirty="0">
                <a:latin typeface="Gotham Light" pitchFamily="50" charset="0"/>
              </a:rPr>
              <a:t>Audiencia</a:t>
            </a:r>
            <a:endParaRPr lang="es-ES" dirty="0">
              <a:latin typeface="Gotham Light" pitchFamily="50" charset="0"/>
            </a:endParaRPr>
          </a:p>
          <a:p>
            <a:pPr marL="0" indent="0">
              <a:buNone/>
              <a:defRPr b="0" i="0"/>
            </a:pPr>
            <a:endParaRPr lang="es-ES" dirty="0">
              <a:latin typeface="Gotham Light" pitchFamily="50" charset="0"/>
            </a:endParaRPr>
          </a:p>
        </p:txBody>
      </p:sp>
      <p:pic>
        <p:nvPicPr>
          <p:cNvPr id="6" name="Audio 5">
            <a:hlinkClick r:id="" action="ppaction://media"/>
            <a:extLst>
              <a:ext uri="{FF2B5EF4-FFF2-40B4-BE49-F238E27FC236}">
                <a16:creationId xmlns:a16="http://schemas.microsoft.com/office/drawing/2014/main" id="{5DF37DA6-1CB1-4B84-9199-F25E4D286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3666019763"/>
      </p:ext>
    </p:extLst>
  </p:cSld>
  <p:clrMapOvr>
    <a:masterClrMapping/>
  </p:clrMapOvr>
  <mc:AlternateContent xmlns:mc="http://schemas.openxmlformats.org/markup-compatibility/2006" xmlns:p14="http://schemas.microsoft.com/office/powerpoint/2010/main">
    <mc:Choice Requires="p14">
      <p:transition spd="slow" p14:dur="2000" advTm="33863"/>
    </mc:Choice>
    <mc:Fallback xmlns="">
      <p:transition spd="slow" advTm="3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ayudas visuales</a:t>
            </a:r>
          </a:p>
        </p:txBody>
      </p:sp>
      <p:grpSp>
        <p:nvGrpSpPr>
          <p:cNvPr id="7" name="Grupo 6">
            <a:extLst>
              <a:ext uri="{FF2B5EF4-FFF2-40B4-BE49-F238E27FC236}">
                <a16:creationId xmlns:a16="http://schemas.microsoft.com/office/drawing/2014/main" id="{02094C93-DEAF-4959-A195-D88C6152F966}"/>
              </a:ext>
            </a:extLst>
          </p:cNvPr>
          <p:cNvGrpSpPr/>
          <p:nvPr/>
        </p:nvGrpSpPr>
        <p:grpSpPr>
          <a:xfrm>
            <a:off x="1542015" y="1387800"/>
            <a:ext cx="2192400" cy="1854860"/>
            <a:chOff x="1611808" y="0"/>
            <a:chExt cx="5920383" cy="7088832"/>
          </a:xfrm>
        </p:grpSpPr>
        <p:pic>
          <p:nvPicPr>
            <p:cNvPr id="5" name="Imagen 4">
              <a:extLst>
                <a:ext uri="{FF2B5EF4-FFF2-40B4-BE49-F238E27FC236}">
                  <a16:creationId xmlns:a16="http://schemas.microsoft.com/office/drawing/2014/main" id="{E69B27A0-7C6D-43BE-9EB1-54AA752289D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611808" y="0"/>
              <a:ext cx="5920383" cy="6858000"/>
            </a:xfrm>
            <a:prstGeom prst="rect">
              <a:avLst/>
            </a:prstGeom>
          </p:spPr>
        </p:pic>
        <p:sp>
          <p:nvSpPr>
            <p:cNvPr id="6" name="CuadroTexto 5">
              <a:extLst>
                <a:ext uri="{FF2B5EF4-FFF2-40B4-BE49-F238E27FC236}">
                  <a16:creationId xmlns:a16="http://schemas.microsoft.com/office/drawing/2014/main" id="{B6C66DE5-0A86-43A8-B851-1B9F943D0EB3}"/>
                </a:ext>
              </a:extLst>
            </p:cNvPr>
            <p:cNvSpPr txBox="1"/>
            <p:nvPr/>
          </p:nvSpPr>
          <p:spPr>
            <a:xfrm>
              <a:off x="1611808" y="6858000"/>
              <a:ext cx="5920383" cy="230832"/>
            </a:xfrm>
            <a:prstGeom prst="rect">
              <a:avLst/>
            </a:prstGeom>
            <a:noFill/>
          </p:spPr>
          <p:txBody>
            <a:bodyPr wrap="square" rtlCol="0">
              <a:spAutoFit/>
            </a:bodyPr>
            <a:lstStyle/>
            <a:p>
              <a:r>
                <a:rPr lang="es-CO" sz="900" dirty="0">
                  <a:hlinkClick r:id="rId7" tooltip="https://en.m.wikipedia.org/wiki/File:WordArt_2007_Logo.svg"/>
                </a:rPr>
                <a:t>Esta foto</a:t>
              </a:r>
              <a:r>
                <a:rPr lang="es-CO" sz="900" dirty="0"/>
                <a:t> de Autor desconocido está bajo licencia </a:t>
              </a:r>
              <a:r>
                <a:rPr lang="es-CO" sz="900" dirty="0">
                  <a:hlinkClick r:id="rId8" tooltip="https://creativecommons.org/licenses/by-sa/3.0/"/>
                </a:rPr>
                <a:t>CC BY-SA</a:t>
              </a:r>
              <a:endParaRPr lang="es-CO" sz="900" dirty="0"/>
            </a:p>
          </p:txBody>
        </p:sp>
      </p:grpSp>
      <p:grpSp>
        <p:nvGrpSpPr>
          <p:cNvPr id="12" name="Grupo 11">
            <a:extLst>
              <a:ext uri="{FF2B5EF4-FFF2-40B4-BE49-F238E27FC236}">
                <a16:creationId xmlns:a16="http://schemas.microsoft.com/office/drawing/2014/main" id="{66A2B76F-23FB-47DF-B7C9-EBBA064342BF}"/>
              </a:ext>
            </a:extLst>
          </p:cNvPr>
          <p:cNvGrpSpPr/>
          <p:nvPr/>
        </p:nvGrpSpPr>
        <p:grpSpPr>
          <a:xfrm>
            <a:off x="1094400" y="3615341"/>
            <a:ext cx="3087631" cy="2894619"/>
            <a:chOff x="3352800" y="2209800"/>
            <a:chExt cx="2438400" cy="2807732"/>
          </a:xfrm>
        </p:grpSpPr>
        <p:pic>
          <p:nvPicPr>
            <p:cNvPr id="10" name="Imagen 9">
              <a:extLst>
                <a:ext uri="{FF2B5EF4-FFF2-40B4-BE49-F238E27FC236}">
                  <a16:creationId xmlns:a16="http://schemas.microsoft.com/office/drawing/2014/main" id="{18007270-C327-458E-B1DD-16D51D7B50B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352800" y="2209800"/>
              <a:ext cx="2438400" cy="2438400"/>
            </a:xfrm>
            <a:prstGeom prst="rect">
              <a:avLst/>
            </a:prstGeom>
          </p:spPr>
        </p:pic>
        <p:sp>
          <p:nvSpPr>
            <p:cNvPr id="11" name="CuadroTexto 10">
              <a:extLst>
                <a:ext uri="{FF2B5EF4-FFF2-40B4-BE49-F238E27FC236}">
                  <a16:creationId xmlns:a16="http://schemas.microsoft.com/office/drawing/2014/main" id="{11AA3A7B-D79F-4447-B332-D3C645D615B3}"/>
                </a:ext>
              </a:extLst>
            </p:cNvPr>
            <p:cNvSpPr txBox="1"/>
            <p:nvPr/>
          </p:nvSpPr>
          <p:spPr>
            <a:xfrm>
              <a:off x="3352800" y="4648200"/>
              <a:ext cx="2438400" cy="369332"/>
            </a:xfrm>
            <a:prstGeom prst="rect">
              <a:avLst/>
            </a:prstGeom>
            <a:noFill/>
          </p:spPr>
          <p:txBody>
            <a:bodyPr wrap="square" rtlCol="0">
              <a:spAutoFit/>
            </a:bodyPr>
            <a:lstStyle/>
            <a:p>
              <a:r>
                <a:rPr lang="es-CO" sz="900" dirty="0">
                  <a:hlinkClick r:id="rId10" tooltip="https://ja.wikipedia.org/wiki/RGB"/>
                </a:rPr>
                <a:t>Esta foto</a:t>
              </a:r>
              <a:r>
                <a:rPr lang="es-CO" sz="900" dirty="0"/>
                <a:t> de Autor desconocido está bajo licencia </a:t>
              </a:r>
              <a:r>
                <a:rPr lang="es-CO" sz="900" dirty="0">
                  <a:hlinkClick r:id="rId8" tooltip="https://creativecommons.org/licenses/by-sa/3.0/"/>
                </a:rPr>
                <a:t>CC BY-SA</a:t>
              </a:r>
              <a:endParaRPr lang="es-CO" sz="900" dirty="0"/>
            </a:p>
          </p:txBody>
        </p:sp>
      </p:grpSp>
      <p:grpSp>
        <p:nvGrpSpPr>
          <p:cNvPr id="16" name="Grupo 15">
            <a:extLst>
              <a:ext uri="{FF2B5EF4-FFF2-40B4-BE49-F238E27FC236}">
                <a16:creationId xmlns:a16="http://schemas.microsoft.com/office/drawing/2014/main" id="{DA6139AE-D9E1-4F7C-895B-D984C4253746}"/>
              </a:ext>
            </a:extLst>
          </p:cNvPr>
          <p:cNvGrpSpPr/>
          <p:nvPr/>
        </p:nvGrpSpPr>
        <p:grpSpPr>
          <a:xfrm>
            <a:off x="4774800" y="3854303"/>
            <a:ext cx="3274800" cy="2185056"/>
            <a:chOff x="1524000" y="1143000"/>
            <a:chExt cx="6096000" cy="4802832"/>
          </a:xfrm>
        </p:grpSpPr>
        <p:pic>
          <p:nvPicPr>
            <p:cNvPr id="14" name="Imagen 13">
              <a:extLst>
                <a:ext uri="{FF2B5EF4-FFF2-40B4-BE49-F238E27FC236}">
                  <a16:creationId xmlns:a16="http://schemas.microsoft.com/office/drawing/2014/main" id="{A5792DEA-9662-475E-9548-58F156B03AA3}"/>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524000" y="1143000"/>
              <a:ext cx="6096000" cy="4572000"/>
            </a:xfrm>
            <a:prstGeom prst="rect">
              <a:avLst/>
            </a:prstGeom>
          </p:spPr>
        </p:pic>
        <p:sp>
          <p:nvSpPr>
            <p:cNvPr id="15" name="CuadroTexto 14">
              <a:extLst>
                <a:ext uri="{FF2B5EF4-FFF2-40B4-BE49-F238E27FC236}">
                  <a16:creationId xmlns:a16="http://schemas.microsoft.com/office/drawing/2014/main" id="{A2785D3E-C185-4CC3-8475-1B096495CCBC}"/>
                </a:ext>
              </a:extLst>
            </p:cNvPr>
            <p:cNvSpPr txBox="1"/>
            <p:nvPr/>
          </p:nvSpPr>
          <p:spPr>
            <a:xfrm>
              <a:off x="1524000" y="5715000"/>
              <a:ext cx="6096000" cy="230832"/>
            </a:xfrm>
            <a:prstGeom prst="rect">
              <a:avLst/>
            </a:prstGeom>
            <a:noFill/>
          </p:spPr>
          <p:txBody>
            <a:bodyPr wrap="square" rtlCol="0">
              <a:spAutoFit/>
            </a:bodyPr>
            <a:lstStyle/>
            <a:p>
              <a:r>
                <a:rPr lang="es-CO" sz="900" dirty="0">
                  <a:hlinkClick r:id="rId12" tooltip="https://es.m.wikipedia.org/wiki/Apeninos_umbros"/>
                </a:rPr>
                <a:t>Esta foto</a:t>
              </a:r>
              <a:r>
                <a:rPr lang="es-CO" sz="900" dirty="0"/>
                <a:t> de Autor desconocido está bajo licencia </a:t>
              </a:r>
              <a:r>
                <a:rPr lang="es-CO" sz="900" dirty="0">
                  <a:hlinkClick r:id="rId8" tooltip="https://creativecommons.org/licenses/by-sa/3.0/"/>
                </a:rPr>
                <a:t>CC BY-SA</a:t>
              </a:r>
              <a:endParaRPr lang="es-CO" sz="900" dirty="0"/>
            </a:p>
          </p:txBody>
        </p:sp>
      </p:grpSp>
      <p:pic>
        <p:nvPicPr>
          <p:cNvPr id="17" name="Imagen 16">
            <a:extLst>
              <a:ext uri="{FF2B5EF4-FFF2-40B4-BE49-F238E27FC236}">
                <a16:creationId xmlns:a16="http://schemas.microsoft.com/office/drawing/2014/main" id="{3403ED95-8815-4FFC-879D-FB0659374E39}"/>
              </a:ext>
            </a:extLst>
          </p:cNvPr>
          <p:cNvPicPr>
            <a:picLocks noChangeAspect="1"/>
          </p:cNvPicPr>
          <p:nvPr/>
        </p:nvPicPr>
        <p:blipFill>
          <a:blip r:embed="rId13"/>
          <a:stretch>
            <a:fillRect/>
          </a:stretch>
        </p:blipFill>
        <p:spPr>
          <a:xfrm>
            <a:off x="4519530" y="1164935"/>
            <a:ext cx="4060114" cy="2294951"/>
          </a:xfrm>
          <a:prstGeom prst="rect">
            <a:avLst/>
          </a:prstGeom>
        </p:spPr>
      </p:pic>
      <p:pic>
        <p:nvPicPr>
          <p:cNvPr id="19" name="Audio 18">
            <a:hlinkClick r:id="" action="ppaction://media"/>
            <a:extLst>
              <a:ext uri="{FF2B5EF4-FFF2-40B4-BE49-F238E27FC236}">
                <a16:creationId xmlns:a16="http://schemas.microsoft.com/office/drawing/2014/main" id="{A8195A76-6934-456F-910C-AF4F84C8A2EF}"/>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2964078271"/>
      </p:ext>
    </p:extLst>
  </p:cSld>
  <p:clrMapOvr>
    <a:masterClrMapping/>
  </p:clrMapOvr>
  <mc:AlternateContent xmlns:mc="http://schemas.openxmlformats.org/markup-compatibility/2006" xmlns:p14="http://schemas.microsoft.com/office/powerpoint/2010/main">
    <mc:Choice Requires="p14">
      <p:transition spd="slow" p14:dur="2000" advTm="36273"/>
    </mc:Choice>
    <mc:Fallback xmlns="">
      <p:transition spd="slow" advTm="3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ayudas visuales</a:t>
            </a:r>
          </a:p>
        </p:txBody>
      </p:sp>
      <p:sp>
        <p:nvSpPr>
          <p:cNvPr id="13" name="1 Marcador de contenido">
            <a:extLst>
              <a:ext uri="{FF2B5EF4-FFF2-40B4-BE49-F238E27FC236}">
                <a16:creationId xmlns:a16="http://schemas.microsoft.com/office/drawing/2014/main" id="{8D6D8EB8-4B40-4BDD-9637-7AEE8C830135}"/>
              </a:ext>
            </a:extLst>
          </p:cNvPr>
          <p:cNvSpPr>
            <a:spLocks noGrp="1"/>
          </p:cNvSpPr>
          <p:nvPr>
            <p:ph sz="quarter" idx="10"/>
          </p:nvPr>
        </p:nvSpPr>
        <p:spPr>
          <a:xfrm>
            <a:off x="528637" y="1463400"/>
            <a:ext cx="8086725" cy="4505775"/>
          </a:xfrm>
        </p:spPr>
        <p:txBody>
          <a:bodyPr numCol="1">
            <a:normAutofit/>
          </a:bodyPr>
          <a:lstStyle/>
          <a:p>
            <a:pPr>
              <a:defRPr b="0" i="0"/>
            </a:pPr>
            <a:r>
              <a:rPr lang="es-ES" dirty="0">
                <a:latin typeface="Gotham Light" pitchFamily="50" charset="0"/>
              </a:rPr>
              <a:t>Haga buen uso de las tablas y figuras</a:t>
            </a:r>
          </a:p>
          <a:p>
            <a:pPr>
              <a:defRPr b="0" i="0"/>
            </a:pPr>
            <a:r>
              <a:rPr lang="es-ES" dirty="0">
                <a:latin typeface="Gotham Light" pitchFamily="50" charset="0"/>
              </a:rPr>
              <a:t>Lo simple es mejor</a:t>
            </a:r>
          </a:p>
          <a:p>
            <a:pPr>
              <a:defRPr b="0" i="0"/>
            </a:pPr>
            <a:r>
              <a:rPr lang="es-ES" dirty="0">
                <a:latin typeface="Gotham Light" pitchFamily="50" charset="0"/>
              </a:rPr>
              <a:t>Incluya explicaciones y viñetas</a:t>
            </a:r>
          </a:p>
          <a:p>
            <a:pPr>
              <a:defRPr b="0" i="0"/>
            </a:pPr>
            <a:r>
              <a:rPr lang="es-ES" dirty="0">
                <a:latin typeface="Gotham Light" pitchFamily="50" charset="0"/>
              </a:rPr>
              <a:t>Incluya títulos y fuentes</a:t>
            </a:r>
          </a:p>
          <a:p>
            <a:pPr>
              <a:defRPr b="0" i="0"/>
            </a:pPr>
            <a:r>
              <a:rPr lang="es-ES" dirty="0">
                <a:latin typeface="Gotham Light" pitchFamily="50" charset="0"/>
              </a:rPr>
              <a:t>Utilice adecuadamente las unidades del sistema internacional de medidas</a:t>
            </a:r>
          </a:p>
          <a:p>
            <a:pPr>
              <a:defRPr b="0" i="0"/>
            </a:pPr>
            <a:r>
              <a:rPr lang="es-ES" dirty="0">
                <a:latin typeface="Gotham Light" pitchFamily="50" charset="0"/>
              </a:rPr>
              <a:t>Deje un espacio entre el número y la unidad de medida </a:t>
            </a:r>
          </a:p>
          <a:p>
            <a:pPr marL="0" indent="0">
              <a:buNone/>
              <a:defRPr b="0" i="0"/>
            </a:pPr>
            <a:endParaRPr lang="es-ES" dirty="0">
              <a:latin typeface="Gotham Light" pitchFamily="50" charset="0"/>
            </a:endParaRPr>
          </a:p>
        </p:txBody>
      </p:sp>
      <p:pic>
        <p:nvPicPr>
          <p:cNvPr id="2" name="Audio 1">
            <a:hlinkClick r:id="" action="ppaction://media"/>
            <a:extLst>
              <a:ext uri="{FF2B5EF4-FFF2-40B4-BE49-F238E27FC236}">
                <a16:creationId xmlns:a16="http://schemas.microsoft.com/office/drawing/2014/main" id="{9A8D018E-D8C2-4285-947C-84A7E2BF2A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978045712"/>
      </p:ext>
    </p:extLst>
  </p:cSld>
  <p:clrMapOvr>
    <a:masterClrMapping/>
  </p:clrMapOvr>
  <mc:AlternateContent xmlns:mc="http://schemas.openxmlformats.org/markup-compatibility/2006" xmlns:p14="http://schemas.microsoft.com/office/powerpoint/2010/main">
    <mc:Choice Requires="p14">
      <p:transition spd="slow" p14:dur="2000" advTm="28942"/>
    </mc:Choice>
    <mc:Fallback xmlns="">
      <p:transition spd="slow" advTm="2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retroalimentación</a:t>
            </a:r>
          </a:p>
        </p:txBody>
      </p:sp>
      <p:pic>
        <p:nvPicPr>
          <p:cNvPr id="5" name="Picture 4" descr="D:\Users\georgea\AppData\Local\Microsoft\Windows\Temporary Internet Files\Content.IE5\G3EVJ68T\MCj03967560000[1].wmf">
            <a:extLst>
              <a:ext uri="{FF2B5EF4-FFF2-40B4-BE49-F238E27FC236}">
                <a16:creationId xmlns:a16="http://schemas.microsoft.com/office/drawing/2014/main" id="{C22BB360-6A05-40D2-84EA-DE6AC40974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a:xfrm>
            <a:off x="2304000" y="1765800"/>
            <a:ext cx="4082400" cy="41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322AFD2A-E3CE-4002-8BBA-A510B9336EA5}"/>
              </a:ext>
            </a:extLst>
          </p:cNvPr>
          <p:cNvSpPr txBox="1"/>
          <p:nvPr/>
        </p:nvSpPr>
        <p:spPr>
          <a:xfrm>
            <a:off x="3891599" y="1093521"/>
            <a:ext cx="1520029" cy="371186"/>
          </a:xfrm>
          <a:prstGeom prst="rect">
            <a:avLst/>
          </a:prstGeom>
          <a:noFill/>
          <a:ln w="19050">
            <a:solidFill>
              <a:srgbClr val="0070C0"/>
            </a:solidFill>
          </a:ln>
        </p:spPr>
        <p:txBody>
          <a:bodyPr wrap="square" rtlCol="0">
            <a:spAutoFit/>
          </a:bodyPr>
          <a:lstStyle/>
          <a:p>
            <a:r>
              <a:rPr lang="es-ES" dirty="0">
                <a:solidFill>
                  <a:srgbClr val="0070C0"/>
                </a:solidFill>
                <a:latin typeface="Gotham Light" pitchFamily="50" charset="0"/>
              </a:rPr>
              <a:t>Ortografía</a:t>
            </a:r>
            <a:endParaRPr lang="es-CO" dirty="0">
              <a:solidFill>
                <a:srgbClr val="0070C0"/>
              </a:solidFill>
              <a:latin typeface="Gotham Light" pitchFamily="50" charset="0"/>
            </a:endParaRPr>
          </a:p>
        </p:txBody>
      </p:sp>
      <p:sp>
        <p:nvSpPr>
          <p:cNvPr id="8" name="CuadroTexto 7">
            <a:extLst>
              <a:ext uri="{FF2B5EF4-FFF2-40B4-BE49-F238E27FC236}">
                <a16:creationId xmlns:a16="http://schemas.microsoft.com/office/drawing/2014/main" id="{7D032629-E889-4521-97FA-A3255B2A9E8F}"/>
              </a:ext>
            </a:extLst>
          </p:cNvPr>
          <p:cNvSpPr txBox="1"/>
          <p:nvPr/>
        </p:nvSpPr>
        <p:spPr>
          <a:xfrm>
            <a:off x="6965762" y="2315766"/>
            <a:ext cx="1269983" cy="371186"/>
          </a:xfrm>
          <a:prstGeom prst="rect">
            <a:avLst/>
          </a:prstGeom>
          <a:noFill/>
          <a:ln w="19050">
            <a:solidFill>
              <a:srgbClr val="0070C0"/>
            </a:solidFill>
          </a:ln>
        </p:spPr>
        <p:txBody>
          <a:bodyPr wrap="square" rtlCol="0">
            <a:spAutoFit/>
          </a:bodyPr>
          <a:lstStyle/>
          <a:p>
            <a:r>
              <a:rPr lang="es-ES" dirty="0">
                <a:solidFill>
                  <a:srgbClr val="0070C0"/>
                </a:solidFill>
                <a:latin typeface="Gotham Light" pitchFamily="50" charset="0"/>
              </a:rPr>
              <a:t>Claridad</a:t>
            </a:r>
            <a:endParaRPr lang="es-CO" dirty="0">
              <a:solidFill>
                <a:srgbClr val="0070C0"/>
              </a:solidFill>
              <a:latin typeface="Gotham Light" pitchFamily="50" charset="0"/>
            </a:endParaRPr>
          </a:p>
        </p:txBody>
      </p:sp>
      <p:sp>
        <p:nvSpPr>
          <p:cNvPr id="9" name="CuadroTexto 8">
            <a:extLst>
              <a:ext uri="{FF2B5EF4-FFF2-40B4-BE49-F238E27FC236}">
                <a16:creationId xmlns:a16="http://schemas.microsoft.com/office/drawing/2014/main" id="{423CE0D9-A813-45A5-B0FE-DB46A547F562}"/>
              </a:ext>
            </a:extLst>
          </p:cNvPr>
          <p:cNvSpPr txBox="1"/>
          <p:nvPr/>
        </p:nvSpPr>
        <p:spPr>
          <a:xfrm>
            <a:off x="492920" y="2932704"/>
            <a:ext cx="1507254" cy="923330"/>
          </a:xfrm>
          <a:prstGeom prst="rect">
            <a:avLst/>
          </a:prstGeom>
          <a:noFill/>
          <a:ln w="19050">
            <a:solidFill>
              <a:srgbClr val="0070C0"/>
            </a:solidFill>
          </a:ln>
        </p:spPr>
        <p:txBody>
          <a:bodyPr wrap="square" rtlCol="0">
            <a:spAutoFit/>
          </a:bodyPr>
          <a:lstStyle/>
          <a:p>
            <a:pPr algn="ctr"/>
            <a:r>
              <a:rPr lang="es-ES" dirty="0">
                <a:solidFill>
                  <a:srgbClr val="0070C0"/>
                </a:solidFill>
                <a:latin typeface="Gotham Light" pitchFamily="50" charset="0"/>
              </a:rPr>
              <a:t>Coherencia en el contenido</a:t>
            </a:r>
            <a:endParaRPr lang="es-CO" dirty="0">
              <a:solidFill>
                <a:srgbClr val="0070C0"/>
              </a:solidFill>
              <a:latin typeface="Gotham Light" pitchFamily="50" charset="0"/>
            </a:endParaRPr>
          </a:p>
        </p:txBody>
      </p:sp>
      <p:sp>
        <p:nvSpPr>
          <p:cNvPr id="10" name="CuadroTexto 9">
            <a:extLst>
              <a:ext uri="{FF2B5EF4-FFF2-40B4-BE49-F238E27FC236}">
                <a16:creationId xmlns:a16="http://schemas.microsoft.com/office/drawing/2014/main" id="{A4CFA592-4E6B-4FB2-85C3-A8D048EB5D4F}"/>
              </a:ext>
            </a:extLst>
          </p:cNvPr>
          <p:cNvSpPr txBox="1"/>
          <p:nvPr/>
        </p:nvSpPr>
        <p:spPr>
          <a:xfrm>
            <a:off x="6688800" y="4542234"/>
            <a:ext cx="1694788" cy="646331"/>
          </a:xfrm>
          <a:prstGeom prst="rect">
            <a:avLst/>
          </a:prstGeom>
          <a:noFill/>
          <a:ln w="19050">
            <a:solidFill>
              <a:srgbClr val="0070C0"/>
            </a:solidFill>
          </a:ln>
        </p:spPr>
        <p:txBody>
          <a:bodyPr wrap="square" rtlCol="0">
            <a:spAutoFit/>
          </a:bodyPr>
          <a:lstStyle/>
          <a:p>
            <a:pPr algn="ctr"/>
            <a:r>
              <a:rPr lang="es-ES" dirty="0">
                <a:solidFill>
                  <a:srgbClr val="0070C0"/>
                </a:solidFill>
                <a:latin typeface="Gotham Light" pitchFamily="50" charset="0"/>
              </a:rPr>
              <a:t>Consistencia en el diseño</a:t>
            </a:r>
            <a:endParaRPr lang="es-CO" dirty="0">
              <a:solidFill>
                <a:srgbClr val="0070C0"/>
              </a:solidFill>
              <a:latin typeface="Gotham Light" pitchFamily="50" charset="0"/>
            </a:endParaRPr>
          </a:p>
        </p:txBody>
      </p:sp>
      <p:sp>
        <p:nvSpPr>
          <p:cNvPr id="11" name="CuadroTexto 10">
            <a:extLst>
              <a:ext uri="{FF2B5EF4-FFF2-40B4-BE49-F238E27FC236}">
                <a16:creationId xmlns:a16="http://schemas.microsoft.com/office/drawing/2014/main" id="{F2B2D75F-A210-4D9C-8379-A8359B74308E}"/>
              </a:ext>
            </a:extLst>
          </p:cNvPr>
          <p:cNvSpPr txBox="1"/>
          <p:nvPr/>
        </p:nvSpPr>
        <p:spPr>
          <a:xfrm>
            <a:off x="942356" y="4865399"/>
            <a:ext cx="1124236" cy="371186"/>
          </a:xfrm>
          <a:prstGeom prst="rect">
            <a:avLst/>
          </a:prstGeom>
          <a:noFill/>
          <a:ln w="19050">
            <a:solidFill>
              <a:srgbClr val="0070C0"/>
            </a:solidFill>
          </a:ln>
        </p:spPr>
        <p:txBody>
          <a:bodyPr wrap="square" rtlCol="0">
            <a:spAutoFit/>
          </a:bodyPr>
          <a:lstStyle/>
          <a:p>
            <a:r>
              <a:rPr lang="es-ES" dirty="0">
                <a:solidFill>
                  <a:srgbClr val="0070C0"/>
                </a:solidFill>
                <a:latin typeface="Gotham Light" pitchFamily="50" charset="0"/>
              </a:rPr>
              <a:t>Fluidez</a:t>
            </a:r>
            <a:endParaRPr lang="es-CO" dirty="0">
              <a:solidFill>
                <a:srgbClr val="0070C0"/>
              </a:solidFill>
              <a:latin typeface="Gotham Light" pitchFamily="50" charset="0"/>
            </a:endParaRPr>
          </a:p>
        </p:txBody>
      </p:sp>
      <p:pic>
        <p:nvPicPr>
          <p:cNvPr id="14" name="Audio 13">
            <a:hlinkClick r:id="" action="ppaction://media"/>
            <a:extLst>
              <a:ext uri="{FF2B5EF4-FFF2-40B4-BE49-F238E27FC236}">
                <a16:creationId xmlns:a16="http://schemas.microsoft.com/office/drawing/2014/main" id="{1FA9CBEA-0A3D-4711-966A-A450C53C63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3660282228"/>
      </p:ext>
    </p:extLst>
  </p:cSld>
  <p:clrMapOvr>
    <a:masterClrMapping/>
  </p:clrMapOvr>
  <mc:AlternateContent xmlns:mc="http://schemas.openxmlformats.org/markup-compatibility/2006" xmlns:p14="http://schemas.microsoft.com/office/powerpoint/2010/main">
    <mc:Choice Requires="p14">
      <p:transition spd="slow" p14:dur="2000" advTm="67877"/>
    </mc:Choice>
    <mc:Fallback xmlns="">
      <p:transition spd="slow" advTm="6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4"/>
                </p:tgtEl>
              </p:cMediaNode>
            </p:audio>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ajuste versión final</a:t>
            </a:r>
          </a:p>
        </p:txBody>
      </p:sp>
      <p:sp>
        <p:nvSpPr>
          <p:cNvPr id="13" name="1 Marcador de contenido">
            <a:extLst>
              <a:ext uri="{FF2B5EF4-FFF2-40B4-BE49-F238E27FC236}">
                <a16:creationId xmlns:a16="http://schemas.microsoft.com/office/drawing/2014/main" id="{8D6D8EB8-4B40-4BDD-9637-7AEE8C830135}"/>
              </a:ext>
            </a:extLst>
          </p:cNvPr>
          <p:cNvSpPr>
            <a:spLocks noGrp="1"/>
          </p:cNvSpPr>
          <p:nvPr>
            <p:ph sz="quarter" idx="10"/>
          </p:nvPr>
        </p:nvSpPr>
        <p:spPr>
          <a:xfrm>
            <a:off x="528637" y="1463400"/>
            <a:ext cx="3589763" cy="4505775"/>
          </a:xfrm>
        </p:spPr>
        <p:txBody>
          <a:bodyPr numCol="1">
            <a:normAutofit/>
          </a:bodyPr>
          <a:lstStyle/>
          <a:p>
            <a:pPr>
              <a:defRPr b="0" i="0"/>
            </a:pPr>
            <a:r>
              <a:rPr lang="x-none" altLang="en-US" dirty="0">
                <a:latin typeface="Gotham Light" pitchFamily="50" charset="0"/>
              </a:rPr>
              <a:t>Introducir las modificaciones finales</a:t>
            </a:r>
            <a:endParaRPr lang="en-US" altLang="en-US" sz="800" dirty="0">
              <a:latin typeface="Gotham Light" pitchFamily="50" charset="0"/>
            </a:endParaRPr>
          </a:p>
          <a:p>
            <a:pPr>
              <a:defRPr b="0" i="0"/>
            </a:pPr>
            <a:r>
              <a:rPr lang="x-none" altLang="en-US" dirty="0">
                <a:latin typeface="Gotham Light" pitchFamily="50" charset="0"/>
              </a:rPr>
              <a:t>Aceptar que su versión final es definitiva</a:t>
            </a:r>
            <a:endParaRPr lang="en-US" altLang="en-US" sz="800" dirty="0">
              <a:latin typeface="Gotham Light" pitchFamily="50" charset="0"/>
            </a:endParaRPr>
          </a:p>
          <a:p>
            <a:pPr>
              <a:defRPr b="0" i="0"/>
            </a:pPr>
            <a:r>
              <a:rPr lang="x-none" altLang="en-US" dirty="0">
                <a:latin typeface="Gotham Light" pitchFamily="50" charset="0"/>
              </a:rPr>
              <a:t>Guardarla en más de un</a:t>
            </a:r>
            <a:r>
              <a:rPr lang="en-US" altLang="en-US" dirty="0">
                <a:latin typeface="Gotham Light" pitchFamily="50" charset="0"/>
              </a:rPr>
              <a:t> </a:t>
            </a:r>
            <a:r>
              <a:rPr lang="x-none" altLang="en-US" dirty="0">
                <a:latin typeface="Gotham Light" pitchFamily="50" charset="0"/>
              </a:rPr>
              <a:t>lugar</a:t>
            </a:r>
          </a:p>
        </p:txBody>
      </p:sp>
      <p:grpSp>
        <p:nvGrpSpPr>
          <p:cNvPr id="6" name="Grupo 5">
            <a:extLst>
              <a:ext uri="{FF2B5EF4-FFF2-40B4-BE49-F238E27FC236}">
                <a16:creationId xmlns:a16="http://schemas.microsoft.com/office/drawing/2014/main" id="{4CD68B74-C149-4C7D-AF6C-5D52D262A988}"/>
              </a:ext>
            </a:extLst>
          </p:cNvPr>
          <p:cNvGrpSpPr/>
          <p:nvPr/>
        </p:nvGrpSpPr>
        <p:grpSpPr>
          <a:xfrm>
            <a:off x="5176800" y="1690200"/>
            <a:ext cx="3099600" cy="3175200"/>
            <a:chOff x="3405187" y="2647950"/>
            <a:chExt cx="2333625" cy="1931432"/>
          </a:xfrm>
        </p:grpSpPr>
        <p:pic>
          <p:nvPicPr>
            <p:cNvPr id="4" name="Imagen 3">
              <a:extLst>
                <a:ext uri="{FF2B5EF4-FFF2-40B4-BE49-F238E27FC236}">
                  <a16:creationId xmlns:a16="http://schemas.microsoft.com/office/drawing/2014/main" id="{A9F7ECC1-9C8F-43C5-8C14-D942D0E4F97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05187" y="2647950"/>
              <a:ext cx="2333625" cy="1562100"/>
            </a:xfrm>
            <a:prstGeom prst="rect">
              <a:avLst/>
            </a:prstGeom>
          </p:spPr>
        </p:pic>
        <p:sp>
          <p:nvSpPr>
            <p:cNvPr id="5" name="CuadroTexto 4">
              <a:extLst>
                <a:ext uri="{FF2B5EF4-FFF2-40B4-BE49-F238E27FC236}">
                  <a16:creationId xmlns:a16="http://schemas.microsoft.com/office/drawing/2014/main" id="{08599957-48A5-41E6-A081-6A77EC0048E7}"/>
                </a:ext>
              </a:extLst>
            </p:cNvPr>
            <p:cNvSpPr txBox="1"/>
            <p:nvPr/>
          </p:nvSpPr>
          <p:spPr>
            <a:xfrm>
              <a:off x="3405187" y="4210050"/>
              <a:ext cx="2333625" cy="369332"/>
            </a:xfrm>
            <a:prstGeom prst="rect">
              <a:avLst/>
            </a:prstGeom>
            <a:noFill/>
          </p:spPr>
          <p:txBody>
            <a:bodyPr wrap="square" rtlCol="0">
              <a:spAutoFit/>
            </a:bodyPr>
            <a:lstStyle/>
            <a:p>
              <a:r>
                <a:rPr lang="es-CO" sz="900" dirty="0">
                  <a:hlinkClick r:id="rId6" tooltip="https://es.wikipedia.org/wiki/Memoria_USB"/>
                </a:rPr>
                <a:t>Esta foto</a:t>
              </a:r>
              <a:r>
                <a:rPr lang="es-CO" sz="900" dirty="0"/>
                <a:t> de Autor desconocido está bajo licencia </a:t>
              </a:r>
              <a:r>
                <a:rPr lang="es-CO" sz="900" dirty="0">
                  <a:hlinkClick r:id="rId7" tooltip="https://creativecommons.org/licenses/by-sa/3.0/"/>
                </a:rPr>
                <a:t>CC BY-SA</a:t>
              </a:r>
              <a:endParaRPr lang="es-CO" sz="900" dirty="0"/>
            </a:p>
          </p:txBody>
        </p:sp>
      </p:grpSp>
      <p:pic>
        <p:nvPicPr>
          <p:cNvPr id="2" name="Audio 1">
            <a:hlinkClick r:id="" action="ppaction://media"/>
            <a:extLst>
              <a:ext uri="{FF2B5EF4-FFF2-40B4-BE49-F238E27FC236}">
                <a16:creationId xmlns:a16="http://schemas.microsoft.com/office/drawing/2014/main" id="{65A280AD-2B4C-4FAD-B738-0621D7C155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2335719853"/>
      </p:ext>
    </p:extLst>
  </p:cSld>
  <p:clrMapOvr>
    <a:masterClrMapping/>
  </p:clrMapOvr>
  <mc:AlternateContent xmlns:mc="http://schemas.openxmlformats.org/markup-compatibility/2006" xmlns:p14="http://schemas.microsoft.com/office/powerpoint/2010/main">
    <mc:Choice Requires="p14">
      <p:transition spd="slow" p14:dur="2000" advTm="45416"/>
    </mc:Choice>
    <mc:Fallback xmlns="">
      <p:transition spd="slow" advTm="4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Preparación – practicar</a:t>
            </a:r>
          </a:p>
        </p:txBody>
      </p:sp>
      <p:pic>
        <p:nvPicPr>
          <p:cNvPr id="9" name="Marcador de contenido 8">
            <a:extLst>
              <a:ext uri="{FF2B5EF4-FFF2-40B4-BE49-F238E27FC236}">
                <a16:creationId xmlns:a16="http://schemas.microsoft.com/office/drawing/2014/main" id="{FED9846F-F7B8-4E9A-AA70-E778BC3B166F}"/>
              </a:ext>
            </a:extLst>
          </p:cNvPr>
          <p:cNvPicPr>
            <a:picLocks noGrp="1" noChangeAspect="1"/>
          </p:cNvPicPr>
          <p:nvPr>
            <p:ph sz="quarter"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03200" y="1828006"/>
            <a:ext cx="3810000" cy="3810000"/>
          </a:xfrm>
        </p:spPr>
      </p:pic>
      <p:sp>
        <p:nvSpPr>
          <p:cNvPr id="10" name="CuadroTexto 9">
            <a:extLst>
              <a:ext uri="{FF2B5EF4-FFF2-40B4-BE49-F238E27FC236}">
                <a16:creationId xmlns:a16="http://schemas.microsoft.com/office/drawing/2014/main" id="{6D75E182-ED57-4B4C-A885-672260133A48}"/>
              </a:ext>
            </a:extLst>
          </p:cNvPr>
          <p:cNvSpPr txBox="1"/>
          <p:nvPr/>
        </p:nvSpPr>
        <p:spPr>
          <a:xfrm>
            <a:off x="2803200" y="5638006"/>
            <a:ext cx="3810000" cy="230832"/>
          </a:xfrm>
          <a:prstGeom prst="rect">
            <a:avLst/>
          </a:prstGeom>
          <a:noFill/>
        </p:spPr>
        <p:txBody>
          <a:bodyPr wrap="square" rtlCol="0">
            <a:spAutoFit/>
          </a:bodyPr>
          <a:lstStyle/>
          <a:p>
            <a:r>
              <a:rPr lang="es-CO" sz="900" dirty="0">
                <a:hlinkClick r:id="rId6" tooltip="https://inf2013usc.wordpress.com/2013/10/09/deja-el-temor-y-toma-el-control-de-tu-presentacion-oral/"/>
              </a:rPr>
              <a:t>Esta foto</a:t>
            </a:r>
            <a:r>
              <a:rPr lang="es-CO" sz="900" dirty="0"/>
              <a:t> de Autor desconocido está bajo licencia </a:t>
            </a:r>
            <a:r>
              <a:rPr lang="es-CO" sz="900" dirty="0">
                <a:hlinkClick r:id="rId7" tooltip="https://creativecommons.org/licenses/by-nc-sa/3.0/"/>
              </a:rPr>
              <a:t>CC BY-SA-NC</a:t>
            </a:r>
            <a:endParaRPr lang="es-CO" sz="900" dirty="0"/>
          </a:p>
        </p:txBody>
      </p:sp>
      <p:pic>
        <p:nvPicPr>
          <p:cNvPr id="5" name="Audio 4">
            <a:hlinkClick r:id="" action="ppaction://media"/>
            <a:extLst>
              <a:ext uri="{FF2B5EF4-FFF2-40B4-BE49-F238E27FC236}">
                <a16:creationId xmlns:a16="http://schemas.microsoft.com/office/drawing/2014/main" id="{ED79068C-4585-4115-A3E2-71DFA6E8D9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663592490"/>
      </p:ext>
    </p:extLst>
  </p:cSld>
  <p:clrMapOvr>
    <a:masterClrMapping/>
  </p:clrMapOvr>
  <mc:AlternateContent xmlns:mc="http://schemas.openxmlformats.org/markup-compatibility/2006" xmlns:p14="http://schemas.microsoft.com/office/powerpoint/2010/main">
    <mc:Choice Requires="p14">
      <p:transition spd="slow" p14:dur="2000" advTm="62686"/>
    </mc:Choice>
    <mc:Fallback xmlns="">
      <p:transition spd="slow" advTm="62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Estrategia</a:t>
            </a:r>
          </a:p>
        </p:txBody>
      </p:sp>
      <p:graphicFrame>
        <p:nvGraphicFramePr>
          <p:cNvPr id="6" name="Marcador de contenido 5">
            <a:extLst>
              <a:ext uri="{FF2B5EF4-FFF2-40B4-BE49-F238E27FC236}">
                <a16:creationId xmlns:a16="http://schemas.microsoft.com/office/drawing/2014/main" id="{FC34D02B-A37D-4081-89E9-53B3C2FABA93}"/>
              </a:ext>
            </a:extLst>
          </p:cNvPr>
          <p:cNvGraphicFramePr>
            <a:graphicFrameLocks noGrp="1"/>
          </p:cNvGraphicFramePr>
          <p:nvPr>
            <p:ph sz="quarter" idx="10"/>
            <p:extLst>
              <p:ext uri="{D42A27DB-BD31-4B8C-83A1-F6EECF244321}">
                <p14:modId xmlns:p14="http://schemas.microsoft.com/office/powerpoint/2010/main" val="3823221923"/>
              </p:ext>
            </p:extLst>
          </p:nvPr>
        </p:nvGraphicFramePr>
        <p:xfrm>
          <a:off x="492919" y="987081"/>
          <a:ext cx="8387487" cy="491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E96811C4-59C3-44BD-A507-57C0688974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4096487427"/>
      </p:ext>
    </p:extLst>
  </p:cSld>
  <p:clrMapOvr>
    <a:masterClrMapping/>
  </p:clrMapOvr>
  <mc:AlternateContent xmlns:mc="http://schemas.openxmlformats.org/markup-compatibility/2006" xmlns:p14="http://schemas.microsoft.com/office/powerpoint/2010/main">
    <mc:Choice Requires="p14">
      <p:transition spd="slow" p14:dur="2000" advTm="13846"/>
    </mc:Choice>
    <mc:Fallback xmlns="">
      <p:transition spd="slow" advTm="1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Presentación – respirar</a:t>
            </a:r>
          </a:p>
        </p:txBody>
      </p:sp>
      <p:grpSp>
        <p:nvGrpSpPr>
          <p:cNvPr id="9" name="Grupo 8">
            <a:extLst>
              <a:ext uri="{FF2B5EF4-FFF2-40B4-BE49-F238E27FC236}">
                <a16:creationId xmlns:a16="http://schemas.microsoft.com/office/drawing/2014/main" id="{B6756F2B-9055-4FF4-AD6C-478A2D9B18F5}"/>
              </a:ext>
            </a:extLst>
          </p:cNvPr>
          <p:cNvGrpSpPr/>
          <p:nvPr/>
        </p:nvGrpSpPr>
        <p:grpSpPr>
          <a:xfrm>
            <a:off x="2552700" y="1143000"/>
            <a:ext cx="4038600" cy="4802832"/>
            <a:chOff x="2552700" y="1143000"/>
            <a:chExt cx="4038600" cy="4802832"/>
          </a:xfrm>
        </p:grpSpPr>
        <p:pic>
          <p:nvPicPr>
            <p:cNvPr id="7" name="Imagen 6">
              <a:extLst>
                <a:ext uri="{FF2B5EF4-FFF2-40B4-BE49-F238E27FC236}">
                  <a16:creationId xmlns:a16="http://schemas.microsoft.com/office/drawing/2014/main" id="{E0CD4BEC-08AD-45C2-8D91-EE3A7850488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52700" y="1143000"/>
              <a:ext cx="4038600" cy="4572000"/>
            </a:xfrm>
            <a:prstGeom prst="rect">
              <a:avLst/>
            </a:prstGeom>
          </p:spPr>
        </p:pic>
        <p:sp>
          <p:nvSpPr>
            <p:cNvPr id="8" name="CuadroTexto 7">
              <a:extLst>
                <a:ext uri="{FF2B5EF4-FFF2-40B4-BE49-F238E27FC236}">
                  <a16:creationId xmlns:a16="http://schemas.microsoft.com/office/drawing/2014/main" id="{1D475B39-9110-446D-81B5-5EEAA8128E5D}"/>
                </a:ext>
              </a:extLst>
            </p:cNvPr>
            <p:cNvSpPr txBox="1"/>
            <p:nvPr/>
          </p:nvSpPr>
          <p:spPr>
            <a:xfrm>
              <a:off x="2552700" y="5715000"/>
              <a:ext cx="4038600" cy="230832"/>
            </a:xfrm>
            <a:prstGeom prst="rect">
              <a:avLst/>
            </a:prstGeom>
            <a:noFill/>
          </p:spPr>
          <p:txBody>
            <a:bodyPr wrap="square" rtlCol="0">
              <a:spAutoFit/>
            </a:bodyPr>
            <a:lstStyle/>
            <a:p>
              <a:r>
                <a:rPr lang="es-CO" sz="900" dirty="0">
                  <a:hlinkClick r:id="rId6" tooltip="http://patriciachalbaud.com/pranayamas-ii-samavriti-o-respiracion-cuadrada/"/>
                </a:rPr>
                <a:t>Esta foto</a:t>
              </a:r>
              <a:r>
                <a:rPr lang="es-CO" sz="900" dirty="0"/>
                <a:t> de Autor desconocido está bajo licencia </a:t>
              </a:r>
              <a:r>
                <a:rPr lang="es-CO" sz="900" dirty="0">
                  <a:hlinkClick r:id="rId7" tooltip="https://creativecommons.org/licenses/by-nc-sa/3.0/"/>
                </a:rPr>
                <a:t>CC BY-SA-NC</a:t>
              </a:r>
              <a:endParaRPr lang="es-CO" sz="900" dirty="0"/>
            </a:p>
          </p:txBody>
        </p:sp>
      </p:grpSp>
      <p:pic>
        <p:nvPicPr>
          <p:cNvPr id="4" name="Audio 3">
            <a:hlinkClick r:id="" action="ppaction://media"/>
            <a:extLst>
              <a:ext uri="{FF2B5EF4-FFF2-40B4-BE49-F238E27FC236}">
                <a16:creationId xmlns:a16="http://schemas.microsoft.com/office/drawing/2014/main" id="{62E4D514-869C-45A3-B511-228AB4590D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570354531"/>
      </p:ext>
    </p:extLst>
  </p:cSld>
  <p:clrMapOvr>
    <a:masterClrMapping/>
  </p:clrMapOvr>
  <mc:AlternateContent xmlns:mc="http://schemas.openxmlformats.org/markup-compatibility/2006" xmlns:p14="http://schemas.microsoft.com/office/powerpoint/2010/main">
    <mc:Choice Requires="p14">
      <p:transition spd="slow" p14:dur="2000" advTm="23458"/>
    </mc:Choice>
    <mc:Fallback xmlns="">
      <p:transition spd="slow" advTm="2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3200" dirty="0">
                <a:solidFill>
                  <a:srgbClr val="C00000"/>
                </a:solidFill>
                <a:latin typeface="Gotham Black" pitchFamily="50" charset="0"/>
                <a:ea typeface="Tahoma" panose="020B0604030504040204" pitchFamily="34" charset="0"/>
                <a:cs typeface="Tahoma" panose="020B0604030504040204" pitchFamily="34" charset="0"/>
              </a:rPr>
              <a:t> Estrategia</a:t>
            </a:r>
          </a:p>
        </p:txBody>
      </p:sp>
      <p:graphicFrame>
        <p:nvGraphicFramePr>
          <p:cNvPr id="6" name="Marcador de contenido 5">
            <a:extLst>
              <a:ext uri="{FF2B5EF4-FFF2-40B4-BE49-F238E27FC236}">
                <a16:creationId xmlns:a16="http://schemas.microsoft.com/office/drawing/2014/main" id="{FC34D02B-A37D-4081-89E9-53B3C2FABA93}"/>
              </a:ext>
            </a:extLst>
          </p:cNvPr>
          <p:cNvGraphicFramePr>
            <a:graphicFrameLocks noGrp="1"/>
          </p:cNvGraphicFramePr>
          <p:nvPr>
            <p:ph sz="quarter" idx="10"/>
            <p:extLst>
              <p:ext uri="{D42A27DB-BD31-4B8C-83A1-F6EECF244321}">
                <p14:modId xmlns:p14="http://schemas.microsoft.com/office/powerpoint/2010/main" val="3565534771"/>
              </p:ext>
            </p:extLst>
          </p:nvPr>
        </p:nvGraphicFramePr>
        <p:xfrm>
          <a:off x="493713" y="1114425"/>
          <a:ext cx="8086725" cy="4538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24B7B56D-C710-4D8B-B0DA-0471421EC0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093170892"/>
      </p:ext>
    </p:extLst>
  </p:cSld>
  <p:clrMapOvr>
    <a:masterClrMapping/>
  </p:clrMapOvr>
  <mc:AlternateContent xmlns:mc="http://schemas.openxmlformats.org/markup-compatibility/2006" xmlns:p14="http://schemas.microsoft.com/office/powerpoint/2010/main">
    <mc:Choice Requires="p14">
      <p:transition spd="slow" p14:dur="2000" advTm="16078"/>
    </mc:Choice>
    <mc:Fallback xmlns="">
      <p:transition spd="slow" advTm="1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Presentación – exponer</a:t>
            </a:r>
          </a:p>
        </p:txBody>
      </p:sp>
      <p:sp>
        <p:nvSpPr>
          <p:cNvPr id="6" name="1 Marcador de contenido">
            <a:extLst>
              <a:ext uri="{FF2B5EF4-FFF2-40B4-BE49-F238E27FC236}">
                <a16:creationId xmlns:a16="http://schemas.microsoft.com/office/drawing/2014/main" id="{15976DD9-FB06-4DD6-8663-0D7549692225}"/>
              </a:ext>
            </a:extLst>
          </p:cNvPr>
          <p:cNvSpPr>
            <a:spLocks noGrp="1"/>
          </p:cNvSpPr>
          <p:nvPr>
            <p:ph sz="quarter" idx="10"/>
          </p:nvPr>
        </p:nvSpPr>
        <p:spPr>
          <a:xfrm>
            <a:off x="528637" y="1009800"/>
            <a:ext cx="8464551" cy="5216400"/>
          </a:xfrm>
        </p:spPr>
        <p:txBody>
          <a:bodyPr numCol="2">
            <a:normAutofit/>
          </a:bodyPr>
          <a:lstStyle/>
          <a:p>
            <a:pPr marL="0" indent="0" algn="ctr">
              <a:buNone/>
              <a:defRPr b="0" i="0"/>
            </a:pPr>
            <a:r>
              <a:rPr lang="es-ES" b="1" dirty="0">
                <a:latin typeface="Gotham Light" pitchFamily="50" charset="0"/>
              </a:rPr>
              <a:t>Adecuado</a:t>
            </a:r>
          </a:p>
          <a:p>
            <a:pPr>
              <a:defRPr b="0" i="0"/>
            </a:pPr>
            <a:r>
              <a:rPr lang="es-ES" dirty="0">
                <a:latin typeface="Gotham Light" pitchFamily="50" charset="0"/>
              </a:rPr>
              <a:t>Probar el equipo con antelación</a:t>
            </a:r>
          </a:p>
          <a:p>
            <a:pPr>
              <a:defRPr b="0" i="0"/>
            </a:pPr>
            <a:r>
              <a:rPr lang="es-ES" dirty="0">
                <a:latin typeface="Gotham Light" pitchFamily="50" charset="0"/>
              </a:rPr>
              <a:t>Respirar</a:t>
            </a:r>
          </a:p>
          <a:p>
            <a:pPr>
              <a:defRPr b="0" i="0"/>
            </a:pPr>
            <a:r>
              <a:rPr lang="es-ES" dirty="0">
                <a:latin typeface="Gotham Light" pitchFamily="50" charset="0"/>
              </a:rPr>
              <a:t>Caminar por la sala</a:t>
            </a:r>
          </a:p>
          <a:p>
            <a:pPr>
              <a:defRPr b="0" i="0"/>
            </a:pPr>
            <a:r>
              <a:rPr lang="es-ES" dirty="0">
                <a:latin typeface="Gotham Light" pitchFamily="50" charset="0"/>
              </a:rPr>
              <a:t>Terminar a tiempo</a:t>
            </a:r>
          </a:p>
          <a:p>
            <a:pPr>
              <a:defRPr b="0" i="0"/>
            </a:pPr>
            <a:r>
              <a:rPr lang="es-ES" dirty="0">
                <a:latin typeface="Gotham Light" pitchFamily="50" charset="0"/>
              </a:rPr>
              <a:t>Repartir material informativo de apoyo</a:t>
            </a:r>
          </a:p>
          <a:p>
            <a:pPr>
              <a:defRPr b="0" i="0"/>
            </a:pPr>
            <a:r>
              <a:rPr lang="es-ES" dirty="0">
                <a:latin typeface="Gotham Light" pitchFamily="50" charset="0"/>
              </a:rPr>
              <a:t>Establecer contacto visual </a:t>
            </a:r>
          </a:p>
          <a:p>
            <a:pPr>
              <a:defRPr b="0" i="0"/>
            </a:pPr>
            <a:endParaRPr lang="es-ES" dirty="0">
              <a:latin typeface="Gotham Light" pitchFamily="50" charset="0"/>
            </a:endParaRPr>
          </a:p>
          <a:p>
            <a:pPr marL="0" indent="0" algn="ctr">
              <a:buNone/>
              <a:defRPr b="0" i="0"/>
            </a:pPr>
            <a:r>
              <a:rPr lang="es-ES" b="1" dirty="0">
                <a:latin typeface="Gotham Light" pitchFamily="50" charset="0"/>
              </a:rPr>
              <a:t>Inadecuado</a:t>
            </a:r>
          </a:p>
          <a:p>
            <a:pPr>
              <a:defRPr b="0" i="0"/>
            </a:pPr>
            <a:r>
              <a:rPr lang="es-ES" dirty="0">
                <a:latin typeface="Gotham Light" pitchFamily="50" charset="0"/>
              </a:rPr>
              <a:t>Moverse nerviosamente</a:t>
            </a:r>
          </a:p>
          <a:p>
            <a:pPr>
              <a:defRPr b="0" i="0"/>
            </a:pPr>
            <a:r>
              <a:rPr lang="es-ES" dirty="0">
                <a:latin typeface="Gotham Light" pitchFamily="50" charset="0"/>
              </a:rPr>
              <a:t>Usar palabras vacías</a:t>
            </a:r>
          </a:p>
          <a:p>
            <a:pPr>
              <a:defRPr b="0" i="0"/>
            </a:pPr>
            <a:r>
              <a:rPr lang="es-ES" dirty="0">
                <a:latin typeface="Gotham Light" pitchFamily="50" charset="0"/>
              </a:rPr>
              <a:t>Llegar tarde</a:t>
            </a:r>
          </a:p>
          <a:p>
            <a:pPr marL="0" indent="0">
              <a:buNone/>
              <a:defRPr b="0" i="0"/>
            </a:pPr>
            <a:endParaRPr lang="es-ES" dirty="0"/>
          </a:p>
        </p:txBody>
      </p:sp>
      <p:pic>
        <p:nvPicPr>
          <p:cNvPr id="7" name="Audio 6">
            <a:hlinkClick r:id="" action="ppaction://media"/>
            <a:extLst>
              <a:ext uri="{FF2B5EF4-FFF2-40B4-BE49-F238E27FC236}">
                <a16:creationId xmlns:a16="http://schemas.microsoft.com/office/drawing/2014/main" id="{924C6EA8-C9DB-4287-B799-CADFA66BE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2624296183"/>
      </p:ext>
    </p:extLst>
  </p:cSld>
  <p:clrMapOvr>
    <a:masterClrMapping/>
  </p:clrMapOvr>
  <mc:AlternateContent xmlns:mc="http://schemas.openxmlformats.org/markup-compatibility/2006" xmlns:p14="http://schemas.microsoft.com/office/powerpoint/2010/main">
    <mc:Choice Requires="p14">
      <p:transition spd="slow" p14:dur="2000" advTm="65958"/>
    </mc:Choice>
    <mc:Fallback xmlns="">
      <p:transition spd="slow" advTm="6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Presentación – exponer</a:t>
            </a:r>
          </a:p>
        </p:txBody>
      </p:sp>
      <p:pic>
        <p:nvPicPr>
          <p:cNvPr id="7" name="Marcador de contenido 6">
            <a:extLst>
              <a:ext uri="{FF2B5EF4-FFF2-40B4-BE49-F238E27FC236}">
                <a16:creationId xmlns:a16="http://schemas.microsoft.com/office/drawing/2014/main" id="{A8F14135-B6E5-4185-9E6A-8461B291A3CA}"/>
              </a:ext>
            </a:extLst>
          </p:cNvPr>
          <p:cNvPicPr>
            <a:picLocks noGrp="1" noChangeAspect="1"/>
          </p:cNvPicPr>
          <p:nvPr>
            <p:ph sz="quarter"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3713" y="1227296"/>
            <a:ext cx="8086725" cy="4312920"/>
          </a:xfrm>
        </p:spPr>
      </p:pic>
      <p:sp>
        <p:nvSpPr>
          <p:cNvPr id="8" name="CuadroTexto 7">
            <a:extLst>
              <a:ext uri="{FF2B5EF4-FFF2-40B4-BE49-F238E27FC236}">
                <a16:creationId xmlns:a16="http://schemas.microsoft.com/office/drawing/2014/main" id="{32E4E312-706D-4AFC-A2A2-A8C0A432B7E2}"/>
              </a:ext>
            </a:extLst>
          </p:cNvPr>
          <p:cNvSpPr txBox="1"/>
          <p:nvPr/>
        </p:nvSpPr>
        <p:spPr>
          <a:xfrm>
            <a:off x="493713" y="5540216"/>
            <a:ext cx="8086725" cy="230832"/>
          </a:xfrm>
          <a:prstGeom prst="rect">
            <a:avLst/>
          </a:prstGeom>
          <a:noFill/>
        </p:spPr>
        <p:txBody>
          <a:bodyPr wrap="square" rtlCol="0">
            <a:spAutoFit/>
          </a:bodyPr>
          <a:lstStyle/>
          <a:p>
            <a:r>
              <a:rPr lang="es-CO" sz="900" dirty="0">
                <a:hlinkClick r:id="rId6" tooltip="https://gracesyllables.com/2017/06/12/sayings/"/>
              </a:rPr>
              <a:t>Esta foto</a:t>
            </a:r>
            <a:r>
              <a:rPr lang="es-CO" sz="900" dirty="0"/>
              <a:t> de Autor desconocido está bajo licencia </a:t>
            </a:r>
            <a:r>
              <a:rPr lang="es-CO" sz="900" dirty="0">
                <a:hlinkClick r:id="rId7" tooltip="https://creativecommons.org/licenses/by-nc-nd/3.0/"/>
              </a:rPr>
              <a:t>CC BY-NC-ND</a:t>
            </a:r>
            <a:endParaRPr lang="es-CO" sz="900" dirty="0"/>
          </a:p>
        </p:txBody>
      </p:sp>
      <p:pic>
        <p:nvPicPr>
          <p:cNvPr id="4" name="Audio 3">
            <a:hlinkClick r:id="" action="ppaction://media"/>
            <a:extLst>
              <a:ext uri="{FF2B5EF4-FFF2-40B4-BE49-F238E27FC236}">
                <a16:creationId xmlns:a16="http://schemas.microsoft.com/office/drawing/2014/main" id="{6AE094A9-FD3D-4F4D-AA1F-FA5F03A8D9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029481784"/>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Presentación – preguntas y respuestas</a:t>
            </a:r>
          </a:p>
        </p:txBody>
      </p:sp>
      <p:pic>
        <p:nvPicPr>
          <p:cNvPr id="6" name="Marcador de contenido 5">
            <a:extLst>
              <a:ext uri="{FF2B5EF4-FFF2-40B4-BE49-F238E27FC236}">
                <a16:creationId xmlns:a16="http://schemas.microsoft.com/office/drawing/2014/main" id="{BDEC652B-ADAF-4B23-92A1-077694967598}"/>
              </a:ext>
            </a:extLst>
          </p:cNvPr>
          <p:cNvPicPr>
            <a:picLocks noGrp="1" noChangeAspect="1"/>
          </p:cNvPicPr>
          <p:nvPr>
            <p:ph sz="quarter"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7600" y="1841400"/>
            <a:ext cx="6779049" cy="3658001"/>
          </a:xfrm>
        </p:spPr>
      </p:pic>
      <p:sp>
        <p:nvSpPr>
          <p:cNvPr id="9" name="CuadroTexto 8">
            <a:extLst>
              <a:ext uri="{FF2B5EF4-FFF2-40B4-BE49-F238E27FC236}">
                <a16:creationId xmlns:a16="http://schemas.microsoft.com/office/drawing/2014/main" id="{1BECA82E-7720-4E12-9713-E3C6893917E5}"/>
              </a:ext>
            </a:extLst>
          </p:cNvPr>
          <p:cNvSpPr txBox="1"/>
          <p:nvPr/>
        </p:nvSpPr>
        <p:spPr>
          <a:xfrm>
            <a:off x="1321200" y="5499401"/>
            <a:ext cx="4603642" cy="230832"/>
          </a:xfrm>
          <a:prstGeom prst="rect">
            <a:avLst/>
          </a:prstGeom>
          <a:noFill/>
        </p:spPr>
        <p:txBody>
          <a:bodyPr wrap="square" rtlCol="0">
            <a:spAutoFit/>
          </a:bodyPr>
          <a:lstStyle/>
          <a:p>
            <a:r>
              <a:rPr lang="es-CO" sz="900" dirty="0">
                <a:hlinkClick r:id="rId6" tooltip="https://www.marianocabrera.com/cordial-saludo-para-ti-que-es-mas-importante-elaborar-o-identificar-una-idea-de-negocio-y-dedicarle-todo-el-tiempo-posible-o-simplemente-identificarla-y-definir-los-objetivos-metas-y-estrategias/"/>
              </a:rPr>
              <a:t>Esta foto</a:t>
            </a:r>
            <a:r>
              <a:rPr lang="es-CO" sz="900" dirty="0"/>
              <a:t> de Autor desconocido está bajo licencia </a:t>
            </a:r>
            <a:r>
              <a:rPr lang="es-CO" sz="900" dirty="0">
                <a:hlinkClick r:id="rId7" tooltip="https://creativecommons.org/licenses/by-nc/3.0/"/>
              </a:rPr>
              <a:t>CC BY-NC</a:t>
            </a:r>
            <a:endParaRPr lang="es-CO" sz="900" dirty="0"/>
          </a:p>
        </p:txBody>
      </p:sp>
      <p:pic>
        <p:nvPicPr>
          <p:cNvPr id="5" name="Audio 4">
            <a:hlinkClick r:id="" action="ppaction://media"/>
            <a:extLst>
              <a:ext uri="{FF2B5EF4-FFF2-40B4-BE49-F238E27FC236}">
                <a16:creationId xmlns:a16="http://schemas.microsoft.com/office/drawing/2014/main" id="{5312DDCE-B49F-4938-98C8-6BFC499270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2117968341"/>
      </p:ext>
    </p:extLst>
  </p:cSld>
  <p:clrMapOvr>
    <a:masterClrMapping/>
  </p:clrMapOvr>
  <mc:AlternateContent xmlns:mc="http://schemas.openxmlformats.org/markup-compatibility/2006" xmlns:p14="http://schemas.microsoft.com/office/powerpoint/2010/main">
    <mc:Choice Requires="p14">
      <p:transition spd="slow" p14:dur="2000" advTm="121922"/>
    </mc:Choice>
    <mc:Fallback xmlns="">
      <p:transition spd="slow" advTm="12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Presentación – tomar notas</a:t>
            </a:r>
          </a:p>
        </p:txBody>
      </p:sp>
      <p:pic>
        <p:nvPicPr>
          <p:cNvPr id="7" name="Marcador de contenido 6">
            <a:extLst>
              <a:ext uri="{FF2B5EF4-FFF2-40B4-BE49-F238E27FC236}">
                <a16:creationId xmlns:a16="http://schemas.microsoft.com/office/drawing/2014/main" id="{016F93D5-8328-46F7-AB2C-C885E0394B4F}"/>
              </a:ext>
            </a:extLst>
          </p:cNvPr>
          <p:cNvPicPr>
            <a:picLocks noGrp="1" noChangeAspect="1"/>
          </p:cNvPicPr>
          <p:nvPr>
            <p:ph sz="quarter"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26000" y="1166184"/>
            <a:ext cx="4707100" cy="5149847"/>
          </a:xfrm>
        </p:spPr>
      </p:pic>
      <p:sp>
        <p:nvSpPr>
          <p:cNvPr id="8" name="CuadroTexto 7">
            <a:extLst>
              <a:ext uri="{FF2B5EF4-FFF2-40B4-BE49-F238E27FC236}">
                <a16:creationId xmlns:a16="http://schemas.microsoft.com/office/drawing/2014/main" id="{D6E7AF1A-3C81-472F-85F8-518C9F2F2E56}"/>
              </a:ext>
            </a:extLst>
          </p:cNvPr>
          <p:cNvSpPr txBox="1"/>
          <p:nvPr/>
        </p:nvSpPr>
        <p:spPr>
          <a:xfrm>
            <a:off x="1926000" y="6130268"/>
            <a:ext cx="4707100" cy="230832"/>
          </a:xfrm>
          <a:prstGeom prst="rect">
            <a:avLst/>
          </a:prstGeom>
          <a:noFill/>
        </p:spPr>
        <p:txBody>
          <a:bodyPr wrap="square" rtlCol="0">
            <a:spAutoFit/>
          </a:bodyPr>
          <a:lstStyle/>
          <a:p>
            <a:r>
              <a:rPr lang="es-CO" sz="900" dirty="0">
                <a:hlinkClick r:id="rId6" tooltip="http://samogaathome.blogspot.com/2007/11/toma-nota.html"/>
              </a:rPr>
              <a:t>Esta foto</a:t>
            </a:r>
            <a:r>
              <a:rPr lang="es-CO" sz="900" dirty="0"/>
              <a:t> de Autor desconocido está bajo licencia </a:t>
            </a:r>
            <a:r>
              <a:rPr lang="es-CO" sz="900" dirty="0">
                <a:hlinkClick r:id="rId7" tooltip="https://creativecommons.org/licenses/by-nc-nd/3.0/"/>
              </a:rPr>
              <a:t>CC BY-NC-ND</a:t>
            </a:r>
            <a:endParaRPr lang="es-CO" sz="900" dirty="0"/>
          </a:p>
        </p:txBody>
      </p:sp>
      <p:pic>
        <p:nvPicPr>
          <p:cNvPr id="2" name="Audio 1">
            <a:hlinkClick r:id="" action="ppaction://media"/>
            <a:extLst>
              <a:ext uri="{FF2B5EF4-FFF2-40B4-BE49-F238E27FC236}">
                <a16:creationId xmlns:a16="http://schemas.microsoft.com/office/drawing/2014/main" id="{C016EDC3-919D-4492-A404-18F26BA09B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3067971685"/>
      </p:ext>
    </p:extLst>
  </p:cSld>
  <p:clrMapOvr>
    <a:masterClrMapping/>
  </p:clrMapOvr>
  <mc:AlternateContent xmlns:mc="http://schemas.openxmlformats.org/markup-compatibility/2006" xmlns:p14="http://schemas.microsoft.com/office/powerpoint/2010/main">
    <mc:Choice Requires="p14">
      <p:transition spd="slow" p14:dur="2000" advTm="45603"/>
    </mc:Choice>
    <mc:Fallback xmlns="">
      <p:transition spd="slow" advTm="4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Estrategia</a:t>
            </a:r>
          </a:p>
        </p:txBody>
      </p:sp>
      <p:graphicFrame>
        <p:nvGraphicFramePr>
          <p:cNvPr id="6" name="Marcador de contenido 5">
            <a:extLst>
              <a:ext uri="{FF2B5EF4-FFF2-40B4-BE49-F238E27FC236}">
                <a16:creationId xmlns:a16="http://schemas.microsoft.com/office/drawing/2014/main" id="{FC34D02B-A37D-4081-89E9-53B3C2FABA93}"/>
              </a:ext>
            </a:extLst>
          </p:cNvPr>
          <p:cNvGraphicFramePr>
            <a:graphicFrameLocks noGrp="1"/>
          </p:cNvGraphicFramePr>
          <p:nvPr>
            <p:ph sz="quarter" idx="10"/>
            <p:extLst>
              <p:ext uri="{D42A27DB-BD31-4B8C-83A1-F6EECF244321}">
                <p14:modId xmlns:p14="http://schemas.microsoft.com/office/powerpoint/2010/main" val="3857808855"/>
              </p:ext>
            </p:extLst>
          </p:nvPr>
        </p:nvGraphicFramePr>
        <p:xfrm>
          <a:off x="493713" y="1114425"/>
          <a:ext cx="8086725" cy="4538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832F01EB-32A1-41ED-B278-056A4316C2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3813079083"/>
      </p:ext>
    </p:extLst>
  </p:cSld>
  <p:clrMapOvr>
    <a:masterClrMapping/>
  </p:clrMapOvr>
  <mc:AlternateContent xmlns:mc="http://schemas.openxmlformats.org/markup-compatibility/2006" xmlns:p14="http://schemas.microsoft.com/office/powerpoint/2010/main">
    <mc:Choice Requires="p14">
      <p:transition spd="slow" p14:dur="2000" advTm="16527"/>
    </mc:Choice>
    <mc:Fallback xmlns="">
      <p:transition spd="slow" advTm="1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958203-1E5F-427A-8521-EC57C8C0CF52}"/>
              </a:ext>
            </a:extLst>
          </p:cNvPr>
          <p:cNvPicPr>
            <a:picLocks noChangeAspect="1"/>
          </p:cNvPicPr>
          <p:nvPr/>
        </p:nvPicPr>
        <p:blipFill>
          <a:blip r:embed="rId5"/>
          <a:stretch>
            <a:fillRect/>
          </a:stretch>
        </p:blipFill>
        <p:spPr>
          <a:xfrm>
            <a:off x="3657158" y="631800"/>
            <a:ext cx="1829683" cy="1823460"/>
          </a:xfrm>
          <a:prstGeom prst="rect">
            <a:avLst/>
          </a:prstGeom>
        </p:spPr>
      </p:pic>
      <p:pic>
        <p:nvPicPr>
          <p:cNvPr id="4" name="Audio 3">
            <a:hlinkClick r:id="" action="ppaction://media"/>
            <a:extLst>
              <a:ext uri="{FF2B5EF4-FFF2-40B4-BE49-F238E27FC236}">
                <a16:creationId xmlns:a16="http://schemas.microsoft.com/office/drawing/2014/main" id="{BAFE393F-1DBB-4585-904F-D2AE604BF5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3478370853"/>
      </p:ext>
    </p:extLst>
  </p:cSld>
  <p:clrMapOvr>
    <a:masterClrMapping/>
  </p:clrMapOvr>
  <mc:AlternateContent xmlns:mc="http://schemas.openxmlformats.org/markup-compatibility/2006" xmlns:p14="http://schemas.microsoft.com/office/powerpoint/2010/main">
    <mc:Choice Requires="p14">
      <p:transition spd="slow" p14:dur="2000" advTm="6540"/>
    </mc:Choice>
    <mc:Fallback xmlns="">
      <p:transition spd="slow" advTm="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Estrategia</a:t>
            </a:r>
          </a:p>
        </p:txBody>
      </p:sp>
      <p:graphicFrame>
        <p:nvGraphicFramePr>
          <p:cNvPr id="6" name="Marcador de contenido 5">
            <a:extLst>
              <a:ext uri="{FF2B5EF4-FFF2-40B4-BE49-F238E27FC236}">
                <a16:creationId xmlns:a16="http://schemas.microsoft.com/office/drawing/2014/main" id="{FC34D02B-A37D-4081-89E9-53B3C2FABA93}"/>
              </a:ext>
            </a:extLst>
          </p:cNvPr>
          <p:cNvGraphicFramePr>
            <a:graphicFrameLocks noGrp="1"/>
          </p:cNvGraphicFramePr>
          <p:nvPr>
            <p:ph sz="quarter" idx="10"/>
            <p:extLst>
              <p:ext uri="{D42A27DB-BD31-4B8C-83A1-F6EECF244321}">
                <p14:modId xmlns:p14="http://schemas.microsoft.com/office/powerpoint/2010/main" val="1530286952"/>
              </p:ext>
            </p:extLst>
          </p:nvPr>
        </p:nvGraphicFramePr>
        <p:xfrm>
          <a:off x="493713" y="1009801"/>
          <a:ext cx="8387487" cy="491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6861C293-69CF-44B9-A3BB-4209EE1634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3169189488"/>
      </p:ext>
    </p:extLst>
  </p:cSld>
  <p:clrMapOvr>
    <a:masterClrMapping/>
  </p:clrMapOvr>
  <mc:AlternateContent xmlns:mc="http://schemas.openxmlformats.org/markup-compatibility/2006" xmlns:p14="http://schemas.microsoft.com/office/powerpoint/2010/main">
    <mc:Choice Requires="p14">
      <p:transition spd="slow" p14:dur="2000" advTm="16498"/>
    </mc:Choice>
    <mc:Fallback xmlns="">
      <p:transition spd="slow" advTm="1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defina el propósito</a:t>
            </a:r>
          </a:p>
        </p:txBody>
      </p:sp>
      <p:grpSp>
        <p:nvGrpSpPr>
          <p:cNvPr id="11" name="Grupo 10">
            <a:extLst>
              <a:ext uri="{FF2B5EF4-FFF2-40B4-BE49-F238E27FC236}">
                <a16:creationId xmlns:a16="http://schemas.microsoft.com/office/drawing/2014/main" id="{047E4269-08A5-4CDE-BDB7-53516F89D22A}"/>
              </a:ext>
            </a:extLst>
          </p:cNvPr>
          <p:cNvGrpSpPr/>
          <p:nvPr/>
        </p:nvGrpSpPr>
        <p:grpSpPr>
          <a:xfrm>
            <a:off x="3135599" y="2975399"/>
            <a:ext cx="3080507" cy="1360799"/>
            <a:chOff x="3135600" y="2975400"/>
            <a:chExt cx="2419200" cy="907200"/>
          </a:xfrm>
        </p:grpSpPr>
        <p:sp>
          <p:nvSpPr>
            <p:cNvPr id="9" name="Elipse 8">
              <a:extLst>
                <a:ext uri="{FF2B5EF4-FFF2-40B4-BE49-F238E27FC236}">
                  <a16:creationId xmlns:a16="http://schemas.microsoft.com/office/drawing/2014/main" id="{21862AA2-8D22-4E46-B393-E1E06AE2F57B}"/>
                </a:ext>
              </a:extLst>
            </p:cNvPr>
            <p:cNvSpPr/>
            <p:nvPr/>
          </p:nvSpPr>
          <p:spPr>
            <a:xfrm>
              <a:off x="3135600" y="2975400"/>
              <a:ext cx="2419200" cy="9072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10" name="CuadroTexto 9">
              <a:extLst>
                <a:ext uri="{FF2B5EF4-FFF2-40B4-BE49-F238E27FC236}">
                  <a16:creationId xmlns:a16="http://schemas.microsoft.com/office/drawing/2014/main" id="{1ACCD451-C04D-43F0-B21C-D8DC8EFD86A4}"/>
                </a:ext>
              </a:extLst>
            </p:cNvPr>
            <p:cNvSpPr txBox="1"/>
            <p:nvPr/>
          </p:nvSpPr>
          <p:spPr>
            <a:xfrm>
              <a:off x="3438000" y="3126600"/>
              <a:ext cx="1738800" cy="430888"/>
            </a:xfrm>
            <a:prstGeom prst="rect">
              <a:avLst/>
            </a:prstGeom>
            <a:noFill/>
          </p:spPr>
          <p:txBody>
            <a:bodyPr wrap="square" rtlCol="0">
              <a:spAutoFit/>
            </a:bodyPr>
            <a:lstStyle/>
            <a:p>
              <a:pPr algn="ctr"/>
              <a:r>
                <a:rPr lang="es-ES" sz="3600" b="1" dirty="0">
                  <a:solidFill>
                    <a:schemeClr val="accent1">
                      <a:lumMod val="50000"/>
                    </a:schemeClr>
                  </a:solidFill>
                  <a:latin typeface="Gotham Light" pitchFamily="50" charset="0"/>
                </a:rPr>
                <a:t>¿Qué?</a:t>
              </a:r>
              <a:endParaRPr lang="es-CO" sz="3600" b="1" dirty="0">
                <a:solidFill>
                  <a:schemeClr val="accent1">
                    <a:lumMod val="50000"/>
                  </a:schemeClr>
                </a:solidFill>
                <a:latin typeface="Gotham Light" pitchFamily="50" charset="0"/>
              </a:endParaRPr>
            </a:p>
          </p:txBody>
        </p:sp>
      </p:grpSp>
      <p:grpSp>
        <p:nvGrpSpPr>
          <p:cNvPr id="12" name="Grupo 11">
            <a:extLst>
              <a:ext uri="{FF2B5EF4-FFF2-40B4-BE49-F238E27FC236}">
                <a16:creationId xmlns:a16="http://schemas.microsoft.com/office/drawing/2014/main" id="{5A3E525B-B1B0-423C-AA01-B31F1AF743D9}"/>
              </a:ext>
            </a:extLst>
          </p:cNvPr>
          <p:cNvGrpSpPr/>
          <p:nvPr/>
        </p:nvGrpSpPr>
        <p:grpSpPr>
          <a:xfrm>
            <a:off x="5912680" y="4109400"/>
            <a:ext cx="3080507" cy="1360799"/>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13" name="Elipse 12">
              <a:extLst>
                <a:ext uri="{FF2B5EF4-FFF2-40B4-BE49-F238E27FC236}">
                  <a16:creationId xmlns:a16="http://schemas.microsoft.com/office/drawing/2014/main" id="{1D60AB65-4A6D-4A46-9C7A-AD3542946C93}"/>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14" name="CuadroTexto 13">
              <a:extLst>
                <a:ext uri="{FF2B5EF4-FFF2-40B4-BE49-F238E27FC236}">
                  <a16:creationId xmlns:a16="http://schemas.microsoft.com/office/drawing/2014/main" id="{AF94F812-40CB-4F6E-A319-4C158BDA7B62}"/>
                </a:ext>
              </a:extLst>
            </p:cNvPr>
            <p:cNvSpPr txBox="1"/>
            <p:nvPr/>
          </p:nvSpPr>
          <p:spPr>
            <a:xfrm>
              <a:off x="3438000" y="3126600"/>
              <a:ext cx="1738800" cy="389850"/>
            </a:xfrm>
            <a:prstGeom prst="rect">
              <a:avLst/>
            </a:prstGeom>
            <a:grpFill/>
          </p:spPr>
          <p:txBody>
            <a:bodyPr wrap="square" rtlCol="0">
              <a:spAutoFit/>
            </a:bodyPr>
            <a:lstStyle/>
            <a:p>
              <a:pPr algn="ctr"/>
              <a:r>
                <a:rPr lang="es-ES" sz="3200" b="1" dirty="0">
                  <a:solidFill>
                    <a:schemeClr val="accent1">
                      <a:lumMod val="50000"/>
                    </a:schemeClr>
                  </a:solidFill>
                  <a:latin typeface="Gotham Light" pitchFamily="50" charset="0"/>
                </a:rPr>
                <a:t>Enseñar</a:t>
              </a:r>
              <a:endParaRPr lang="es-CO" sz="3200" b="1" dirty="0">
                <a:solidFill>
                  <a:schemeClr val="accent1">
                    <a:lumMod val="50000"/>
                  </a:schemeClr>
                </a:solidFill>
                <a:latin typeface="Gotham Light" pitchFamily="50" charset="0"/>
              </a:endParaRPr>
            </a:p>
          </p:txBody>
        </p:sp>
      </p:grpSp>
      <p:grpSp>
        <p:nvGrpSpPr>
          <p:cNvPr id="15" name="Grupo 14">
            <a:extLst>
              <a:ext uri="{FF2B5EF4-FFF2-40B4-BE49-F238E27FC236}">
                <a16:creationId xmlns:a16="http://schemas.microsoft.com/office/drawing/2014/main" id="{C2F15636-AD54-49E7-81E7-AB4FF7A4590C}"/>
              </a:ext>
            </a:extLst>
          </p:cNvPr>
          <p:cNvGrpSpPr/>
          <p:nvPr/>
        </p:nvGrpSpPr>
        <p:grpSpPr>
          <a:xfrm>
            <a:off x="5561056" y="1413716"/>
            <a:ext cx="3080507" cy="1360799"/>
            <a:chOff x="3135600" y="2975400"/>
            <a:chExt cx="2419200" cy="907200"/>
          </a:xfrm>
        </p:grpSpPr>
        <p:sp>
          <p:nvSpPr>
            <p:cNvPr id="16" name="Elipse 15">
              <a:extLst>
                <a:ext uri="{FF2B5EF4-FFF2-40B4-BE49-F238E27FC236}">
                  <a16:creationId xmlns:a16="http://schemas.microsoft.com/office/drawing/2014/main" id="{9D4C07EB-1A4C-4B2D-BB6A-4F9206FA7A71}"/>
                </a:ext>
              </a:extLst>
            </p:cNvPr>
            <p:cNvSpPr/>
            <p:nvPr/>
          </p:nvSpPr>
          <p:spPr>
            <a:xfrm>
              <a:off x="3135600" y="2975400"/>
              <a:ext cx="2419200" cy="9072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17" name="CuadroTexto 16">
              <a:extLst>
                <a:ext uri="{FF2B5EF4-FFF2-40B4-BE49-F238E27FC236}">
                  <a16:creationId xmlns:a16="http://schemas.microsoft.com/office/drawing/2014/main" id="{3E5ED20B-DE63-4657-8D02-903721158849}"/>
                </a:ext>
              </a:extLst>
            </p:cNvPr>
            <p:cNvSpPr txBox="1"/>
            <p:nvPr/>
          </p:nvSpPr>
          <p:spPr>
            <a:xfrm>
              <a:off x="3438000" y="3126600"/>
              <a:ext cx="1738800" cy="389850"/>
            </a:xfrm>
            <a:prstGeom prst="rect">
              <a:avLst/>
            </a:prstGeom>
            <a:noFill/>
          </p:spPr>
          <p:txBody>
            <a:bodyPr wrap="square" rtlCol="0">
              <a:spAutoFit/>
            </a:bodyPr>
            <a:lstStyle/>
            <a:p>
              <a:pPr algn="ctr"/>
              <a:r>
                <a:rPr lang="es-ES" sz="3200" b="1" dirty="0">
                  <a:solidFill>
                    <a:schemeClr val="accent1">
                      <a:lumMod val="50000"/>
                    </a:schemeClr>
                  </a:solidFill>
                  <a:latin typeface="Gotham Light" pitchFamily="50" charset="0"/>
                </a:rPr>
                <a:t>Informar</a:t>
              </a:r>
              <a:endParaRPr lang="es-CO" sz="3200" b="1" dirty="0">
                <a:solidFill>
                  <a:schemeClr val="accent1">
                    <a:lumMod val="50000"/>
                  </a:schemeClr>
                </a:solidFill>
                <a:latin typeface="Gotham Light" pitchFamily="50" charset="0"/>
              </a:endParaRPr>
            </a:p>
          </p:txBody>
        </p:sp>
      </p:grpSp>
      <p:grpSp>
        <p:nvGrpSpPr>
          <p:cNvPr id="18" name="Grupo 17">
            <a:extLst>
              <a:ext uri="{FF2B5EF4-FFF2-40B4-BE49-F238E27FC236}">
                <a16:creationId xmlns:a16="http://schemas.microsoft.com/office/drawing/2014/main" id="{AEC428F1-5ACB-41FF-8A81-363027FEFD13}"/>
              </a:ext>
            </a:extLst>
          </p:cNvPr>
          <p:cNvGrpSpPr/>
          <p:nvPr/>
        </p:nvGrpSpPr>
        <p:grpSpPr>
          <a:xfrm>
            <a:off x="492918" y="4109400"/>
            <a:ext cx="3080507" cy="1360799"/>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19" name="Elipse 18">
              <a:extLst>
                <a:ext uri="{FF2B5EF4-FFF2-40B4-BE49-F238E27FC236}">
                  <a16:creationId xmlns:a16="http://schemas.microsoft.com/office/drawing/2014/main" id="{7EA99517-2BAA-46FC-A0A1-54A8E90DD339}"/>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0" name="CuadroTexto 19">
              <a:extLst>
                <a:ext uri="{FF2B5EF4-FFF2-40B4-BE49-F238E27FC236}">
                  <a16:creationId xmlns:a16="http://schemas.microsoft.com/office/drawing/2014/main" id="{8E8A7D08-376B-4EA4-AA49-C9F52F73C2F3}"/>
                </a:ext>
              </a:extLst>
            </p:cNvPr>
            <p:cNvSpPr txBox="1"/>
            <p:nvPr/>
          </p:nvSpPr>
          <p:spPr>
            <a:xfrm>
              <a:off x="3438000" y="3126600"/>
              <a:ext cx="1738800" cy="389850"/>
            </a:xfrm>
            <a:prstGeom prst="rect">
              <a:avLst/>
            </a:prstGeom>
            <a:grpFill/>
          </p:spPr>
          <p:txBody>
            <a:bodyPr wrap="square" rtlCol="0">
              <a:spAutoFit/>
            </a:bodyPr>
            <a:lstStyle/>
            <a:p>
              <a:pPr algn="ctr"/>
              <a:r>
                <a:rPr lang="es-ES" sz="3200" b="1" dirty="0">
                  <a:solidFill>
                    <a:schemeClr val="accent1">
                      <a:lumMod val="50000"/>
                    </a:schemeClr>
                  </a:solidFill>
                  <a:latin typeface="Gotham Light" pitchFamily="50" charset="0"/>
                </a:rPr>
                <a:t>Motivar</a:t>
              </a:r>
              <a:endParaRPr lang="es-CO" sz="3200" b="1" dirty="0">
                <a:solidFill>
                  <a:schemeClr val="accent1">
                    <a:lumMod val="50000"/>
                  </a:schemeClr>
                </a:solidFill>
                <a:latin typeface="Gotham Light" pitchFamily="50" charset="0"/>
              </a:endParaRPr>
            </a:p>
          </p:txBody>
        </p:sp>
      </p:grpSp>
      <p:grpSp>
        <p:nvGrpSpPr>
          <p:cNvPr id="21" name="Grupo 20">
            <a:extLst>
              <a:ext uri="{FF2B5EF4-FFF2-40B4-BE49-F238E27FC236}">
                <a16:creationId xmlns:a16="http://schemas.microsoft.com/office/drawing/2014/main" id="{FB657458-A4DA-4763-9CAC-132CA8D1EDE8}"/>
              </a:ext>
            </a:extLst>
          </p:cNvPr>
          <p:cNvGrpSpPr/>
          <p:nvPr/>
        </p:nvGrpSpPr>
        <p:grpSpPr>
          <a:xfrm>
            <a:off x="1245599" y="1501199"/>
            <a:ext cx="3080507" cy="1360799"/>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22" name="Elipse 21">
              <a:extLst>
                <a:ext uri="{FF2B5EF4-FFF2-40B4-BE49-F238E27FC236}">
                  <a16:creationId xmlns:a16="http://schemas.microsoft.com/office/drawing/2014/main" id="{A7AD5588-D2F3-43E4-9A35-4AC6A642C7A3}"/>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3" name="CuadroTexto 22">
              <a:extLst>
                <a:ext uri="{FF2B5EF4-FFF2-40B4-BE49-F238E27FC236}">
                  <a16:creationId xmlns:a16="http://schemas.microsoft.com/office/drawing/2014/main" id="{7DCC4FAF-96B6-49AC-9F2E-1F0934295115}"/>
                </a:ext>
              </a:extLst>
            </p:cNvPr>
            <p:cNvSpPr txBox="1"/>
            <p:nvPr/>
          </p:nvSpPr>
          <p:spPr>
            <a:xfrm>
              <a:off x="3437999" y="3126600"/>
              <a:ext cx="1846627" cy="389850"/>
            </a:xfrm>
            <a:prstGeom prst="rect">
              <a:avLst/>
            </a:prstGeom>
            <a:grpFill/>
          </p:spPr>
          <p:txBody>
            <a:bodyPr wrap="square" rtlCol="0">
              <a:spAutoFit/>
            </a:bodyPr>
            <a:lstStyle/>
            <a:p>
              <a:pPr algn="ctr"/>
              <a:r>
                <a:rPr lang="es-ES" sz="3200" b="1" dirty="0">
                  <a:solidFill>
                    <a:schemeClr val="accent1">
                      <a:lumMod val="50000"/>
                    </a:schemeClr>
                  </a:solidFill>
                  <a:latin typeface="Gotham Light" pitchFamily="50" charset="0"/>
                </a:rPr>
                <a:t>Persuadir</a:t>
              </a:r>
              <a:endParaRPr lang="es-CO" sz="3200" b="1" dirty="0">
                <a:solidFill>
                  <a:schemeClr val="accent1">
                    <a:lumMod val="50000"/>
                  </a:schemeClr>
                </a:solidFill>
                <a:latin typeface="Gotham Light" pitchFamily="50" charset="0"/>
              </a:endParaRPr>
            </a:p>
          </p:txBody>
        </p:sp>
      </p:grpSp>
      <p:grpSp>
        <p:nvGrpSpPr>
          <p:cNvPr id="24" name="Grupo 23">
            <a:extLst>
              <a:ext uri="{FF2B5EF4-FFF2-40B4-BE49-F238E27FC236}">
                <a16:creationId xmlns:a16="http://schemas.microsoft.com/office/drawing/2014/main" id="{7F32BD0B-CB4E-4DF4-8AF1-BA840E6C6ABE}"/>
              </a:ext>
            </a:extLst>
          </p:cNvPr>
          <p:cNvGrpSpPr/>
          <p:nvPr/>
        </p:nvGrpSpPr>
        <p:grpSpPr>
          <a:xfrm>
            <a:off x="3135599" y="5318999"/>
            <a:ext cx="3080507" cy="1360799"/>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25" name="Elipse 24">
              <a:extLst>
                <a:ext uri="{FF2B5EF4-FFF2-40B4-BE49-F238E27FC236}">
                  <a16:creationId xmlns:a16="http://schemas.microsoft.com/office/drawing/2014/main" id="{F0FC705B-20B7-401B-82F5-4E8EAE5FFC35}"/>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6" name="CuadroTexto 25">
              <a:extLst>
                <a:ext uri="{FF2B5EF4-FFF2-40B4-BE49-F238E27FC236}">
                  <a16:creationId xmlns:a16="http://schemas.microsoft.com/office/drawing/2014/main" id="{DD970786-8D73-4941-ACD1-0B09D42F1EBF}"/>
                </a:ext>
              </a:extLst>
            </p:cNvPr>
            <p:cNvSpPr txBox="1"/>
            <p:nvPr/>
          </p:nvSpPr>
          <p:spPr>
            <a:xfrm>
              <a:off x="3438000" y="3126600"/>
              <a:ext cx="1738800" cy="389850"/>
            </a:xfrm>
            <a:prstGeom prst="rect">
              <a:avLst/>
            </a:prstGeom>
            <a:grpFill/>
          </p:spPr>
          <p:txBody>
            <a:bodyPr wrap="square" rtlCol="0">
              <a:spAutoFit/>
            </a:bodyPr>
            <a:lstStyle/>
            <a:p>
              <a:pPr algn="ctr"/>
              <a:r>
                <a:rPr lang="es-ES" sz="3200" b="1" dirty="0">
                  <a:solidFill>
                    <a:schemeClr val="accent1">
                      <a:lumMod val="50000"/>
                    </a:schemeClr>
                  </a:solidFill>
                  <a:latin typeface="Gotham Light" pitchFamily="50" charset="0"/>
                </a:rPr>
                <a:t>Vender</a:t>
              </a:r>
              <a:endParaRPr lang="es-CO" sz="3200" b="1" dirty="0">
                <a:solidFill>
                  <a:schemeClr val="accent1">
                    <a:lumMod val="50000"/>
                  </a:schemeClr>
                </a:solidFill>
                <a:latin typeface="Gotham Light" pitchFamily="50" charset="0"/>
              </a:endParaRPr>
            </a:p>
          </p:txBody>
        </p:sp>
      </p:grpSp>
      <p:pic>
        <p:nvPicPr>
          <p:cNvPr id="2" name="Audio 1">
            <a:hlinkClick r:id="" action="ppaction://media"/>
            <a:extLst>
              <a:ext uri="{FF2B5EF4-FFF2-40B4-BE49-F238E27FC236}">
                <a16:creationId xmlns:a16="http://schemas.microsoft.com/office/drawing/2014/main" id="{5D79D448-5711-4B9A-A24C-579F8E68C9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618877523"/>
      </p:ext>
    </p:extLst>
  </p:cSld>
  <p:clrMapOvr>
    <a:masterClrMapping/>
  </p:clrMapOvr>
  <mc:AlternateContent xmlns:mc="http://schemas.openxmlformats.org/markup-compatibility/2006" xmlns:p14="http://schemas.microsoft.com/office/powerpoint/2010/main">
    <mc:Choice Requires="p14">
      <p:transition spd="slow" p14:dur="2000" advTm="38417"/>
    </mc:Choice>
    <mc:Fallback xmlns="">
      <p:transition spd="slow" advTm="38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Tahoma" panose="020B0604030504040204" pitchFamily="34" charset="0"/>
                <a:ea typeface="Tahoma" panose="020B0604030504040204" pitchFamily="34" charset="0"/>
                <a:cs typeface="Tahoma" panose="020B0604030504040204" pitchFamily="34" charset="0"/>
              </a:rPr>
              <a:t> Planificación – defina el propósito</a:t>
            </a:r>
          </a:p>
        </p:txBody>
      </p:sp>
      <p:grpSp>
        <p:nvGrpSpPr>
          <p:cNvPr id="11" name="Grupo 10">
            <a:extLst>
              <a:ext uri="{FF2B5EF4-FFF2-40B4-BE49-F238E27FC236}">
                <a16:creationId xmlns:a16="http://schemas.microsoft.com/office/drawing/2014/main" id="{047E4269-08A5-4CDE-BDB7-53516F89D22A}"/>
              </a:ext>
            </a:extLst>
          </p:cNvPr>
          <p:cNvGrpSpPr/>
          <p:nvPr/>
        </p:nvGrpSpPr>
        <p:grpSpPr>
          <a:xfrm>
            <a:off x="3195663" y="2768701"/>
            <a:ext cx="2844518" cy="1160399"/>
            <a:chOff x="3135600" y="2975400"/>
            <a:chExt cx="2419200" cy="907200"/>
          </a:xfrm>
        </p:grpSpPr>
        <p:sp>
          <p:nvSpPr>
            <p:cNvPr id="9" name="Elipse 8">
              <a:extLst>
                <a:ext uri="{FF2B5EF4-FFF2-40B4-BE49-F238E27FC236}">
                  <a16:creationId xmlns:a16="http://schemas.microsoft.com/office/drawing/2014/main" id="{21862AA2-8D22-4E46-B393-E1E06AE2F57B}"/>
                </a:ext>
              </a:extLst>
            </p:cNvPr>
            <p:cNvSpPr/>
            <p:nvPr/>
          </p:nvSpPr>
          <p:spPr>
            <a:xfrm>
              <a:off x="3135600" y="2975400"/>
              <a:ext cx="2419200" cy="9072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10" name="CuadroTexto 9">
              <a:extLst>
                <a:ext uri="{FF2B5EF4-FFF2-40B4-BE49-F238E27FC236}">
                  <a16:creationId xmlns:a16="http://schemas.microsoft.com/office/drawing/2014/main" id="{1ACCD451-C04D-43F0-B21C-D8DC8EFD86A4}"/>
                </a:ext>
              </a:extLst>
            </p:cNvPr>
            <p:cNvSpPr txBox="1"/>
            <p:nvPr/>
          </p:nvSpPr>
          <p:spPr>
            <a:xfrm>
              <a:off x="3341703" y="3130692"/>
              <a:ext cx="1928884" cy="457177"/>
            </a:xfrm>
            <a:prstGeom prst="rect">
              <a:avLst/>
            </a:prstGeom>
            <a:noFill/>
          </p:spPr>
          <p:txBody>
            <a:bodyPr wrap="square" rtlCol="0">
              <a:spAutoFit/>
            </a:bodyPr>
            <a:lstStyle/>
            <a:p>
              <a:pPr algn="ctr"/>
              <a:r>
                <a:rPr lang="es-ES" sz="3200" b="1" dirty="0">
                  <a:solidFill>
                    <a:schemeClr val="accent1">
                      <a:lumMod val="50000"/>
                    </a:schemeClr>
                  </a:solidFill>
                  <a:latin typeface="Gotham Light" pitchFamily="50" charset="0"/>
                </a:rPr>
                <a:t>Persuadir</a:t>
              </a:r>
              <a:endParaRPr lang="es-CO" sz="3200" b="1" dirty="0">
                <a:solidFill>
                  <a:schemeClr val="accent1">
                    <a:lumMod val="50000"/>
                  </a:schemeClr>
                </a:solidFill>
                <a:latin typeface="Gotham Light" pitchFamily="50" charset="0"/>
              </a:endParaRPr>
            </a:p>
          </p:txBody>
        </p:sp>
      </p:grpSp>
      <p:grpSp>
        <p:nvGrpSpPr>
          <p:cNvPr id="12" name="Grupo 11">
            <a:extLst>
              <a:ext uri="{FF2B5EF4-FFF2-40B4-BE49-F238E27FC236}">
                <a16:creationId xmlns:a16="http://schemas.microsoft.com/office/drawing/2014/main" id="{5A3E525B-B1B0-423C-AA01-B31F1AF743D9}"/>
              </a:ext>
            </a:extLst>
          </p:cNvPr>
          <p:cNvGrpSpPr/>
          <p:nvPr/>
        </p:nvGrpSpPr>
        <p:grpSpPr>
          <a:xfrm>
            <a:off x="6306757" y="2592869"/>
            <a:ext cx="2089698" cy="1063840"/>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13" name="Elipse 12">
              <a:extLst>
                <a:ext uri="{FF2B5EF4-FFF2-40B4-BE49-F238E27FC236}">
                  <a16:creationId xmlns:a16="http://schemas.microsoft.com/office/drawing/2014/main" id="{1D60AB65-4A6D-4A46-9C7A-AD3542946C93}"/>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14" name="CuadroTexto 13">
              <a:extLst>
                <a:ext uri="{FF2B5EF4-FFF2-40B4-BE49-F238E27FC236}">
                  <a16:creationId xmlns:a16="http://schemas.microsoft.com/office/drawing/2014/main" id="{AF94F812-40CB-4F6E-A319-4C158BDA7B62}"/>
                </a:ext>
              </a:extLst>
            </p:cNvPr>
            <p:cNvSpPr txBox="1"/>
            <p:nvPr/>
          </p:nvSpPr>
          <p:spPr>
            <a:xfrm>
              <a:off x="3438000" y="3126600"/>
              <a:ext cx="1738799" cy="393689"/>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Breve</a:t>
              </a:r>
              <a:endParaRPr lang="es-CO" sz="2400" b="1" dirty="0">
                <a:solidFill>
                  <a:schemeClr val="accent1">
                    <a:lumMod val="50000"/>
                  </a:schemeClr>
                </a:solidFill>
                <a:latin typeface="Gotham Light" pitchFamily="50" charset="0"/>
              </a:endParaRPr>
            </a:p>
          </p:txBody>
        </p:sp>
      </p:grpSp>
      <p:grpSp>
        <p:nvGrpSpPr>
          <p:cNvPr id="15" name="Grupo 14">
            <a:extLst>
              <a:ext uri="{FF2B5EF4-FFF2-40B4-BE49-F238E27FC236}">
                <a16:creationId xmlns:a16="http://schemas.microsoft.com/office/drawing/2014/main" id="{C2F15636-AD54-49E7-81E7-AB4FF7A4590C}"/>
              </a:ext>
            </a:extLst>
          </p:cNvPr>
          <p:cNvGrpSpPr/>
          <p:nvPr/>
        </p:nvGrpSpPr>
        <p:grpSpPr>
          <a:xfrm>
            <a:off x="4776028" y="1160585"/>
            <a:ext cx="2838109" cy="943125"/>
            <a:chOff x="3135600" y="2975400"/>
            <a:chExt cx="2419200" cy="907200"/>
          </a:xfrm>
        </p:grpSpPr>
        <p:sp>
          <p:nvSpPr>
            <p:cNvPr id="16" name="Elipse 15">
              <a:extLst>
                <a:ext uri="{FF2B5EF4-FFF2-40B4-BE49-F238E27FC236}">
                  <a16:creationId xmlns:a16="http://schemas.microsoft.com/office/drawing/2014/main" id="{9D4C07EB-1A4C-4B2D-BB6A-4F9206FA7A71}"/>
                </a:ext>
              </a:extLst>
            </p:cNvPr>
            <p:cNvSpPr/>
            <p:nvPr/>
          </p:nvSpPr>
          <p:spPr>
            <a:xfrm>
              <a:off x="3135600" y="2975400"/>
              <a:ext cx="2419200" cy="9072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17" name="CuadroTexto 16">
              <a:extLst>
                <a:ext uri="{FF2B5EF4-FFF2-40B4-BE49-F238E27FC236}">
                  <a16:creationId xmlns:a16="http://schemas.microsoft.com/office/drawing/2014/main" id="{3E5ED20B-DE63-4657-8D02-903721158849}"/>
                </a:ext>
              </a:extLst>
            </p:cNvPr>
            <p:cNvSpPr txBox="1"/>
            <p:nvPr/>
          </p:nvSpPr>
          <p:spPr>
            <a:xfrm>
              <a:off x="3438000" y="3126600"/>
              <a:ext cx="1738800" cy="444080"/>
            </a:xfrm>
            <a:prstGeom prst="rect">
              <a:avLst/>
            </a:prstGeom>
            <a:noFill/>
          </p:spPr>
          <p:txBody>
            <a:bodyPr wrap="square" rtlCol="0">
              <a:spAutoFit/>
            </a:bodyPr>
            <a:lstStyle/>
            <a:p>
              <a:pPr algn="ctr"/>
              <a:r>
                <a:rPr lang="es-ES" sz="2400" b="1" dirty="0">
                  <a:solidFill>
                    <a:schemeClr val="accent1">
                      <a:lumMod val="50000"/>
                    </a:schemeClr>
                  </a:solidFill>
                  <a:latin typeface="Gotham Light" pitchFamily="50" charset="0"/>
                </a:rPr>
                <a:t>Primordial</a:t>
              </a:r>
              <a:endParaRPr lang="es-CO" sz="2400" b="1" dirty="0">
                <a:solidFill>
                  <a:schemeClr val="accent1">
                    <a:lumMod val="50000"/>
                  </a:schemeClr>
                </a:solidFill>
                <a:latin typeface="Gotham Light" pitchFamily="50" charset="0"/>
              </a:endParaRPr>
            </a:p>
          </p:txBody>
        </p:sp>
      </p:grpSp>
      <p:grpSp>
        <p:nvGrpSpPr>
          <p:cNvPr id="18" name="Grupo 17">
            <a:extLst>
              <a:ext uri="{FF2B5EF4-FFF2-40B4-BE49-F238E27FC236}">
                <a16:creationId xmlns:a16="http://schemas.microsoft.com/office/drawing/2014/main" id="{AEC428F1-5ACB-41FF-8A81-363027FEFD13}"/>
              </a:ext>
            </a:extLst>
          </p:cNvPr>
          <p:cNvGrpSpPr/>
          <p:nvPr/>
        </p:nvGrpSpPr>
        <p:grpSpPr>
          <a:xfrm>
            <a:off x="705384" y="2603005"/>
            <a:ext cx="2089698" cy="1063840"/>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19" name="Elipse 18">
              <a:extLst>
                <a:ext uri="{FF2B5EF4-FFF2-40B4-BE49-F238E27FC236}">
                  <a16:creationId xmlns:a16="http://schemas.microsoft.com/office/drawing/2014/main" id="{7EA99517-2BAA-46FC-A0A1-54A8E90DD339}"/>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0" name="CuadroTexto 19">
              <a:extLst>
                <a:ext uri="{FF2B5EF4-FFF2-40B4-BE49-F238E27FC236}">
                  <a16:creationId xmlns:a16="http://schemas.microsoft.com/office/drawing/2014/main" id="{8E8A7D08-376B-4EA4-AA49-C9F52F73C2F3}"/>
                </a:ext>
              </a:extLst>
            </p:cNvPr>
            <p:cNvSpPr txBox="1"/>
            <p:nvPr/>
          </p:nvSpPr>
          <p:spPr>
            <a:xfrm>
              <a:off x="3438000" y="3126600"/>
              <a:ext cx="1738799" cy="393689"/>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Simple</a:t>
              </a:r>
              <a:endParaRPr lang="es-CO" sz="2400" b="1" dirty="0">
                <a:solidFill>
                  <a:schemeClr val="accent1">
                    <a:lumMod val="50000"/>
                  </a:schemeClr>
                </a:solidFill>
                <a:latin typeface="Gotham Light" pitchFamily="50" charset="0"/>
              </a:endParaRPr>
            </a:p>
          </p:txBody>
        </p:sp>
      </p:grpSp>
      <p:grpSp>
        <p:nvGrpSpPr>
          <p:cNvPr id="21" name="Grupo 20">
            <a:extLst>
              <a:ext uri="{FF2B5EF4-FFF2-40B4-BE49-F238E27FC236}">
                <a16:creationId xmlns:a16="http://schemas.microsoft.com/office/drawing/2014/main" id="{FB657458-A4DA-4763-9CAC-132CA8D1EDE8}"/>
              </a:ext>
            </a:extLst>
          </p:cNvPr>
          <p:cNvGrpSpPr/>
          <p:nvPr/>
        </p:nvGrpSpPr>
        <p:grpSpPr>
          <a:xfrm>
            <a:off x="1986063" y="1163198"/>
            <a:ext cx="2477946" cy="1063840"/>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22" name="Elipse 21">
              <a:extLst>
                <a:ext uri="{FF2B5EF4-FFF2-40B4-BE49-F238E27FC236}">
                  <a16:creationId xmlns:a16="http://schemas.microsoft.com/office/drawing/2014/main" id="{A7AD5588-D2F3-43E4-9A35-4AC6A642C7A3}"/>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3" name="CuadroTexto 22">
              <a:extLst>
                <a:ext uri="{FF2B5EF4-FFF2-40B4-BE49-F238E27FC236}">
                  <a16:creationId xmlns:a16="http://schemas.microsoft.com/office/drawing/2014/main" id="{7DCC4FAF-96B6-49AC-9F2E-1F0934295115}"/>
                </a:ext>
              </a:extLst>
            </p:cNvPr>
            <p:cNvSpPr txBox="1"/>
            <p:nvPr/>
          </p:nvSpPr>
          <p:spPr>
            <a:xfrm>
              <a:off x="3437999" y="3126600"/>
              <a:ext cx="1846627" cy="393689"/>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Único</a:t>
              </a:r>
              <a:endParaRPr lang="es-CO" sz="2400" b="1" dirty="0">
                <a:solidFill>
                  <a:schemeClr val="accent1">
                    <a:lumMod val="50000"/>
                  </a:schemeClr>
                </a:solidFill>
                <a:latin typeface="Gotham Light" pitchFamily="50" charset="0"/>
              </a:endParaRPr>
            </a:p>
          </p:txBody>
        </p:sp>
      </p:grpSp>
      <p:grpSp>
        <p:nvGrpSpPr>
          <p:cNvPr id="24" name="Grupo 23">
            <a:extLst>
              <a:ext uri="{FF2B5EF4-FFF2-40B4-BE49-F238E27FC236}">
                <a16:creationId xmlns:a16="http://schemas.microsoft.com/office/drawing/2014/main" id="{7F32BD0B-CB4E-4DF4-8AF1-BA840E6C6ABE}"/>
              </a:ext>
            </a:extLst>
          </p:cNvPr>
          <p:cNvGrpSpPr/>
          <p:nvPr/>
        </p:nvGrpSpPr>
        <p:grpSpPr>
          <a:xfrm>
            <a:off x="2061225" y="5470913"/>
            <a:ext cx="2477946" cy="1063840"/>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25" name="Elipse 24">
              <a:extLst>
                <a:ext uri="{FF2B5EF4-FFF2-40B4-BE49-F238E27FC236}">
                  <a16:creationId xmlns:a16="http://schemas.microsoft.com/office/drawing/2014/main" id="{F0FC705B-20B7-401B-82F5-4E8EAE5FFC35}"/>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6" name="CuadroTexto 25">
              <a:extLst>
                <a:ext uri="{FF2B5EF4-FFF2-40B4-BE49-F238E27FC236}">
                  <a16:creationId xmlns:a16="http://schemas.microsoft.com/office/drawing/2014/main" id="{DD970786-8D73-4941-ACD1-0B09D42F1EBF}"/>
                </a:ext>
              </a:extLst>
            </p:cNvPr>
            <p:cNvSpPr txBox="1"/>
            <p:nvPr/>
          </p:nvSpPr>
          <p:spPr>
            <a:xfrm>
              <a:off x="3438000" y="3126600"/>
              <a:ext cx="1738800" cy="393689"/>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Claro</a:t>
              </a:r>
              <a:endParaRPr lang="es-CO" sz="2400" b="1" dirty="0">
                <a:solidFill>
                  <a:schemeClr val="accent1">
                    <a:lumMod val="50000"/>
                  </a:schemeClr>
                </a:solidFill>
                <a:latin typeface="Gotham Light" pitchFamily="50" charset="0"/>
              </a:endParaRPr>
            </a:p>
          </p:txBody>
        </p:sp>
      </p:grpSp>
      <p:grpSp>
        <p:nvGrpSpPr>
          <p:cNvPr id="27" name="Grupo 26">
            <a:extLst>
              <a:ext uri="{FF2B5EF4-FFF2-40B4-BE49-F238E27FC236}">
                <a16:creationId xmlns:a16="http://schemas.microsoft.com/office/drawing/2014/main" id="{851CF6A6-6A43-4639-A393-B6EDB0AF5E81}"/>
              </a:ext>
            </a:extLst>
          </p:cNvPr>
          <p:cNvGrpSpPr/>
          <p:nvPr/>
        </p:nvGrpSpPr>
        <p:grpSpPr>
          <a:xfrm>
            <a:off x="161836" y="4061042"/>
            <a:ext cx="2844517" cy="1160399"/>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28" name="Elipse 27">
              <a:extLst>
                <a:ext uri="{FF2B5EF4-FFF2-40B4-BE49-F238E27FC236}">
                  <a16:creationId xmlns:a16="http://schemas.microsoft.com/office/drawing/2014/main" id="{4A23D7DB-E8C5-4E9D-8767-9F567636EA44}"/>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29" name="CuadroTexto 28">
              <a:extLst>
                <a:ext uri="{FF2B5EF4-FFF2-40B4-BE49-F238E27FC236}">
                  <a16:creationId xmlns:a16="http://schemas.microsoft.com/office/drawing/2014/main" id="{AA9F5713-FDC8-4A7D-81E1-F9F00A2D16D6}"/>
                </a:ext>
              </a:extLst>
            </p:cNvPr>
            <p:cNvSpPr txBox="1"/>
            <p:nvPr/>
          </p:nvSpPr>
          <p:spPr>
            <a:xfrm>
              <a:off x="3452322" y="3232460"/>
              <a:ext cx="1946597" cy="360930"/>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Contundente</a:t>
              </a:r>
              <a:endParaRPr lang="es-CO" sz="2400" b="1" dirty="0">
                <a:solidFill>
                  <a:schemeClr val="accent1">
                    <a:lumMod val="50000"/>
                  </a:schemeClr>
                </a:solidFill>
                <a:latin typeface="Gotham Light" pitchFamily="50" charset="0"/>
              </a:endParaRPr>
            </a:p>
          </p:txBody>
        </p:sp>
      </p:grpSp>
      <p:grpSp>
        <p:nvGrpSpPr>
          <p:cNvPr id="30" name="Grupo 29">
            <a:extLst>
              <a:ext uri="{FF2B5EF4-FFF2-40B4-BE49-F238E27FC236}">
                <a16:creationId xmlns:a16="http://schemas.microsoft.com/office/drawing/2014/main" id="{1B27E932-5B34-48AD-BD87-3F81632E01C6}"/>
              </a:ext>
            </a:extLst>
          </p:cNvPr>
          <p:cNvGrpSpPr/>
          <p:nvPr/>
        </p:nvGrpSpPr>
        <p:grpSpPr>
          <a:xfrm>
            <a:off x="5067455" y="5470913"/>
            <a:ext cx="2477946" cy="1063840"/>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31" name="Elipse 30">
              <a:extLst>
                <a:ext uri="{FF2B5EF4-FFF2-40B4-BE49-F238E27FC236}">
                  <a16:creationId xmlns:a16="http://schemas.microsoft.com/office/drawing/2014/main" id="{AA9A5A68-D979-4076-A811-5A238D5F85A1}"/>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32" name="CuadroTexto 31">
              <a:extLst>
                <a:ext uri="{FF2B5EF4-FFF2-40B4-BE49-F238E27FC236}">
                  <a16:creationId xmlns:a16="http://schemas.microsoft.com/office/drawing/2014/main" id="{B7C7B634-1592-4D26-9241-5C32E09F160C}"/>
                </a:ext>
              </a:extLst>
            </p:cNvPr>
            <p:cNvSpPr txBox="1"/>
            <p:nvPr/>
          </p:nvSpPr>
          <p:spPr>
            <a:xfrm>
              <a:off x="3438000" y="3126600"/>
              <a:ext cx="1738800" cy="393689"/>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Concreto</a:t>
              </a:r>
              <a:endParaRPr lang="es-CO" sz="2400" b="1" dirty="0">
                <a:solidFill>
                  <a:schemeClr val="accent1">
                    <a:lumMod val="50000"/>
                  </a:schemeClr>
                </a:solidFill>
                <a:latin typeface="Gotham Light" pitchFamily="50" charset="0"/>
              </a:endParaRPr>
            </a:p>
          </p:txBody>
        </p:sp>
      </p:grpSp>
      <p:grpSp>
        <p:nvGrpSpPr>
          <p:cNvPr id="33" name="Grupo 32">
            <a:extLst>
              <a:ext uri="{FF2B5EF4-FFF2-40B4-BE49-F238E27FC236}">
                <a16:creationId xmlns:a16="http://schemas.microsoft.com/office/drawing/2014/main" id="{60F41FB9-5FD7-44DF-BEC1-99453D7BCF23}"/>
              </a:ext>
            </a:extLst>
          </p:cNvPr>
          <p:cNvGrpSpPr/>
          <p:nvPr/>
        </p:nvGrpSpPr>
        <p:grpSpPr>
          <a:xfrm>
            <a:off x="6098114" y="3976503"/>
            <a:ext cx="2844517" cy="1160399"/>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34" name="Elipse 33">
              <a:extLst>
                <a:ext uri="{FF2B5EF4-FFF2-40B4-BE49-F238E27FC236}">
                  <a16:creationId xmlns:a16="http://schemas.microsoft.com/office/drawing/2014/main" id="{AA34E7E5-22C0-4482-8658-AD2CCB306E70}"/>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ln w="0"/>
                <a:solidFill>
                  <a:schemeClr val="tx1"/>
                </a:solidFill>
                <a:effectLst>
                  <a:outerShdw blurRad="38100" dist="19050" dir="2700000" algn="tl" rotWithShape="0">
                    <a:schemeClr val="dk1">
                      <a:alpha val="40000"/>
                    </a:schemeClr>
                  </a:outerShdw>
                </a:effectLst>
                <a:latin typeface="Gotham Light" pitchFamily="50" charset="0"/>
              </a:endParaRPr>
            </a:p>
          </p:txBody>
        </p:sp>
        <p:sp>
          <p:nvSpPr>
            <p:cNvPr id="35" name="CuadroTexto 34">
              <a:extLst>
                <a:ext uri="{FF2B5EF4-FFF2-40B4-BE49-F238E27FC236}">
                  <a16:creationId xmlns:a16="http://schemas.microsoft.com/office/drawing/2014/main" id="{A32FFE94-46B2-4439-AF5A-A7D6C6EB2A6C}"/>
                </a:ext>
              </a:extLst>
            </p:cNvPr>
            <p:cNvSpPr txBox="1"/>
            <p:nvPr/>
          </p:nvSpPr>
          <p:spPr>
            <a:xfrm>
              <a:off x="3452322" y="3232460"/>
              <a:ext cx="1946597" cy="360930"/>
            </a:xfrm>
            <a:prstGeom prst="rect">
              <a:avLst/>
            </a:prstGeom>
            <a:grpFill/>
          </p:spPr>
          <p:txBody>
            <a:bodyPr wrap="square" rtlCol="0">
              <a:spAutoFit/>
            </a:bodyPr>
            <a:lstStyle/>
            <a:p>
              <a:pPr algn="ctr"/>
              <a:r>
                <a:rPr lang="es-ES" sz="2400" b="1" dirty="0">
                  <a:solidFill>
                    <a:schemeClr val="accent1">
                      <a:lumMod val="50000"/>
                    </a:schemeClr>
                  </a:solidFill>
                  <a:latin typeface="Gotham Light" pitchFamily="50" charset="0"/>
                </a:rPr>
                <a:t>Factible</a:t>
              </a:r>
              <a:endParaRPr lang="es-CO" sz="2400" b="1" dirty="0">
                <a:solidFill>
                  <a:schemeClr val="accent1">
                    <a:lumMod val="50000"/>
                  </a:schemeClr>
                </a:solidFill>
                <a:latin typeface="Gotham Light" pitchFamily="50" charset="0"/>
              </a:endParaRPr>
            </a:p>
          </p:txBody>
        </p:sp>
      </p:grpSp>
      <p:pic>
        <p:nvPicPr>
          <p:cNvPr id="8" name="Audio 7">
            <a:hlinkClick r:id="" action="ppaction://media"/>
            <a:extLst>
              <a:ext uri="{FF2B5EF4-FFF2-40B4-BE49-F238E27FC236}">
                <a16:creationId xmlns:a16="http://schemas.microsoft.com/office/drawing/2014/main" id="{E8CE6734-F862-48B8-9844-9422260610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740231932"/>
      </p:ext>
    </p:extLst>
  </p:cSld>
  <p:clrMapOvr>
    <a:masterClrMapping/>
  </p:clrMapOvr>
  <mc:AlternateContent xmlns:mc="http://schemas.openxmlformats.org/markup-compatibility/2006" xmlns:p14="http://schemas.microsoft.com/office/powerpoint/2010/main">
    <mc:Choice Requires="p14">
      <p:transition spd="slow" p14:dur="2000" advTm="57983"/>
    </mc:Choice>
    <mc:Fallback xmlns="">
      <p:transition spd="slow" advTm="5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1" presetClass="entr" presetSubtype="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par>
                                <p:cTn id="25" presetID="14" presetClass="entr" presetSubtype="1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heel(1)">
                                      <p:cBhvr>
                                        <p:cTn id="35" dur="2000"/>
                                        <p:tgtEl>
                                          <p:spTgt spid="30"/>
                                        </p:tgtEl>
                                      </p:cBhvr>
                                    </p:animEffect>
                                  </p:childTnLst>
                                </p:cTn>
                              </p:par>
                              <p:par>
                                <p:cTn id="36" presetID="21" presetClass="entr" presetSubtype="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heel(1)">
                                      <p:cBhvr>
                                        <p:cTn id="3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2800" dirty="0">
                <a:solidFill>
                  <a:srgbClr val="C00000"/>
                </a:solidFill>
                <a:latin typeface="Gotham Black" pitchFamily="50" charset="0"/>
                <a:ea typeface="Tahoma" panose="020B0604030504040204" pitchFamily="34" charset="0"/>
                <a:cs typeface="Tahoma" panose="020B0604030504040204" pitchFamily="34" charset="0"/>
              </a:rPr>
              <a:t> Planificación – defina el propósito</a:t>
            </a:r>
          </a:p>
        </p:txBody>
      </p:sp>
      <p:grpSp>
        <p:nvGrpSpPr>
          <p:cNvPr id="11" name="Grupo 10">
            <a:extLst>
              <a:ext uri="{FF2B5EF4-FFF2-40B4-BE49-F238E27FC236}">
                <a16:creationId xmlns:a16="http://schemas.microsoft.com/office/drawing/2014/main" id="{047E4269-08A5-4CDE-BDB7-53516F89D22A}"/>
              </a:ext>
            </a:extLst>
          </p:cNvPr>
          <p:cNvGrpSpPr/>
          <p:nvPr/>
        </p:nvGrpSpPr>
        <p:grpSpPr>
          <a:xfrm>
            <a:off x="3195663" y="3023242"/>
            <a:ext cx="2777081" cy="989542"/>
            <a:chOff x="3135600" y="2975400"/>
            <a:chExt cx="2419200" cy="907200"/>
          </a:xfrm>
        </p:grpSpPr>
        <p:sp>
          <p:nvSpPr>
            <p:cNvPr id="9" name="Elipse 8">
              <a:extLst>
                <a:ext uri="{FF2B5EF4-FFF2-40B4-BE49-F238E27FC236}">
                  <a16:creationId xmlns:a16="http://schemas.microsoft.com/office/drawing/2014/main" id="{21862AA2-8D22-4E46-B393-E1E06AE2F57B}"/>
                </a:ext>
              </a:extLst>
            </p:cNvPr>
            <p:cNvSpPr/>
            <p:nvPr/>
          </p:nvSpPr>
          <p:spPr>
            <a:xfrm>
              <a:off x="3135600" y="2975400"/>
              <a:ext cx="2419200" cy="9072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endParaRPr>
            </a:p>
          </p:txBody>
        </p:sp>
        <p:sp>
          <p:nvSpPr>
            <p:cNvPr id="10" name="CuadroTexto 9">
              <a:extLst>
                <a:ext uri="{FF2B5EF4-FFF2-40B4-BE49-F238E27FC236}">
                  <a16:creationId xmlns:a16="http://schemas.microsoft.com/office/drawing/2014/main" id="{1ACCD451-C04D-43F0-B21C-D8DC8EFD86A4}"/>
                </a:ext>
              </a:extLst>
            </p:cNvPr>
            <p:cNvSpPr txBox="1"/>
            <p:nvPr/>
          </p:nvSpPr>
          <p:spPr>
            <a:xfrm>
              <a:off x="3438000" y="3126600"/>
              <a:ext cx="1738800" cy="592548"/>
            </a:xfrm>
            <a:prstGeom prst="rect">
              <a:avLst/>
            </a:prstGeom>
            <a:noFill/>
          </p:spPr>
          <p:txBody>
            <a:bodyPr wrap="square" rtlCol="0">
              <a:spAutoFit/>
            </a:bodyPr>
            <a:lstStyle/>
            <a:p>
              <a:pPr algn="ctr"/>
              <a:r>
                <a:rPr lang="es-ES" sz="3600" b="1" dirty="0">
                  <a:solidFill>
                    <a:schemeClr val="accent1">
                      <a:lumMod val="50000"/>
                    </a:schemeClr>
                  </a:solidFill>
                </a:rPr>
                <a:t>Informar</a:t>
              </a:r>
              <a:endParaRPr lang="es-CO" sz="3600" b="1" dirty="0">
                <a:solidFill>
                  <a:schemeClr val="accent1">
                    <a:lumMod val="50000"/>
                  </a:schemeClr>
                </a:solidFill>
              </a:endParaRPr>
            </a:p>
          </p:txBody>
        </p:sp>
      </p:grpSp>
      <p:grpSp>
        <p:nvGrpSpPr>
          <p:cNvPr id="15" name="Grupo 14">
            <a:extLst>
              <a:ext uri="{FF2B5EF4-FFF2-40B4-BE49-F238E27FC236}">
                <a16:creationId xmlns:a16="http://schemas.microsoft.com/office/drawing/2014/main" id="{C2F15636-AD54-49E7-81E7-AB4FF7A4590C}"/>
              </a:ext>
            </a:extLst>
          </p:cNvPr>
          <p:cNvGrpSpPr/>
          <p:nvPr/>
        </p:nvGrpSpPr>
        <p:grpSpPr>
          <a:xfrm>
            <a:off x="5725136" y="1475565"/>
            <a:ext cx="2770824" cy="804259"/>
            <a:chOff x="3135600" y="2975400"/>
            <a:chExt cx="2419200" cy="907200"/>
          </a:xfrm>
        </p:grpSpPr>
        <p:sp>
          <p:nvSpPr>
            <p:cNvPr id="16" name="Elipse 15">
              <a:extLst>
                <a:ext uri="{FF2B5EF4-FFF2-40B4-BE49-F238E27FC236}">
                  <a16:creationId xmlns:a16="http://schemas.microsoft.com/office/drawing/2014/main" id="{9D4C07EB-1A4C-4B2D-BB6A-4F9206FA7A71}"/>
                </a:ext>
              </a:extLst>
            </p:cNvPr>
            <p:cNvSpPr/>
            <p:nvPr/>
          </p:nvSpPr>
          <p:spPr>
            <a:xfrm>
              <a:off x="3135600" y="2975400"/>
              <a:ext cx="2419200" cy="9072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endParaRPr>
            </a:p>
          </p:txBody>
        </p:sp>
        <p:sp>
          <p:nvSpPr>
            <p:cNvPr id="17" name="CuadroTexto 16">
              <a:extLst>
                <a:ext uri="{FF2B5EF4-FFF2-40B4-BE49-F238E27FC236}">
                  <a16:creationId xmlns:a16="http://schemas.microsoft.com/office/drawing/2014/main" id="{3E5ED20B-DE63-4657-8D02-903721158849}"/>
                </a:ext>
              </a:extLst>
            </p:cNvPr>
            <p:cNvSpPr txBox="1"/>
            <p:nvPr/>
          </p:nvSpPr>
          <p:spPr>
            <a:xfrm>
              <a:off x="3438000" y="3126600"/>
              <a:ext cx="1738800" cy="659623"/>
            </a:xfrm>
            <a:prstGeom prst="rect">
              <a:avLst/>
            </a:prstGeom>
            <a:noFill/>
          </p:spPr>
          <p:txBody>
            <a:bodyPr wrap="square" rtlCol="0">
              <a:spAutoFit/>
            </a:bodyPr>
            <a:lstStyle/>
            <a:p>
              <a:pPr algn="ctr"/>
              <a:r>
                <a:rPr lang="es-ES" sz="3200" b="1" dirty="0">
                  <a:solidFill>
                    <a:schemeClr val="accent1">
                      <a:lumMod val="50000"/>
                    </a:schemeClr>
                  </a:solidFill>
                </a:rPr>
                <a:t>Métodos</a:t>
              </a:r>
              <a:endParaRPr lang="es-CO" sz="3200" b="1" dirty="0">
                <a:solidFill>
                  <a:schemeClr val="accent1">
                    <a:lumMod val="50000"/>
                  </a:schemeClr>
                </a:solidFill>
              </a:endParaRPr>
            </a:p>
          </p:txBody>
        </p:sp>
      </p:grpSp>
      <p:grpSp>
        <p:nvGrpSpPr>
          <p:cNvPr id="21" name="Grupo 20">
            <a:extLst>
              <a:ext uri="{FF2B5EF4-FFF2-40B4-BE49-F238E27FC236}">
                <a16:creationId xmlns:a16="http://schemas.microsoft.com/office/drawing/2014/main" id="{FB657458-A4DA-4763-9CAC-132CA8D1EDE8}"/>
              </a:ext>
            </a:extLst>
          </p:cNvPr>
          <p:cNvGrpSpPr/>
          <p:nvPr/>
        </p:nvGrpSpPr>
        <p:grpSpPr>
          <a:xfrm>
            <a:off x="338400" y="1279119"/>
            <a:ext cx="3719938" cy="1259532"/>
            <a:chOff x="3135600" y="2975400"/>
            <a:chExt cx="2419200" cy="907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grpSpPr>
        <p:sp>
          <p:nvSpPr>
            <p:cNvPr id="22" name="Elipse 21">
              <a:extLst>
                <a:ext uri="{FF2B5EF4-FFF2-40B4-BE49-F238E27FC236}">
                  <a16:creationId xmlns:a16="http://schemas.microsoft.com/office/drawing/2014/main" id="{A7AD5588-D2F3-43E4-9A35-4AC6A642C7A3}"/>
                </a:ext>
              </a:extLst>
            </p:cNvPr>
            <p:cNvSpPr/>
            <p:nvPr/>
          </p:nvSpPr>
          <p:spPr>
            <a:xfrm>
              <a:off x="3135600" y="2975400"/>
              <a:ext cx="2419200" cy="907200"/>
            </a:xfrm>
            <a:prstGeom prst="ellipse">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endParaRPr>
            </a:p>
          </p:txBody>
        </p:sp>
        <p:sp>
          <p:nvSpPr>
            <p:cNvPr id="23" name="CuadroTexto 22">
              <a:extLst>
                <a:ext uri="{FF2B5EF4-FFF2-40B4-BE49-F238E27FC236}">
                  <a16:creationId xmlns:a16="http://schemas.microsoft.com/office/drawing/2014/main" id="{7DCC4FAF-96B6-49AC-9F2E-1F0934295115}"/>
                </a:ext>
              </a:extLst>
            </p:cNvPr>
            <p:cNvSpPr txBox="1"/>
            <p:nvPr/>
          </p:nvSpPr>
          <p:spPr>
            <a:xfrm>
              <a:off x="3336969" y="3195938"/>
              <a:ext cx="2016461" cy="421194"/>
            </a:xfrm>
            <a:prstGeom prst="rect">
              <a:avLst/>
            </a:prstGeom>
            <a:grpFill/>
          </p:spPr>
          <p:txBody>
            <a:bodyPr wrap="square" rtlCol="0">
              <a:spAutoFit/>
            </a:bodyPr>
            <a:lstStyle/>
            <a:p>
              <a:pPr algn="ctr"/>
              <a:r>
                <a:rPr lang="es-ES" sz="3200" b="1" dirty="0">
                  <a:solidFill>
                    <a:schemeClr val="accent1">
                      <a:lumMod val="50000"/>
                    </a:schemeClr>
                  </a:solidFill>
                </a:rPr>
                <a:t>Introducción</a:t>
              </a:r>
              <a:endParaRPr lang="es-CO" sz="3200" b="1" dirty="0">
                <a:solidFill>
                  <a:schemeClr val="accent1">
                    <a:lumMod val="50000"/>
                  </a:schemeClr>
                </a:solidFill>
              </a:endParaRPr>
            </a:p>
          </p:txBody>
        </p:sp>
      </p:grpSp>
      <p:grpSp>
        <p:nvGrpSpPr>
          <p:cNvPr id="36" name="Grupo 35">
            <a:extLst>
              <a:ext uri="{FF2B5EF4-FFF2-40B4-BE49-F238E27FC236}">
                <a16:creationId xmlns:a16="http://schemas.microsoft.com/office/drawing/2014/main" id="{C948917D-9328-4FE0-B513-53EC3F042B5A}"/>
              </a:ext>
            </a:extLst>
          </p:cNvPr>
          <p:cNvGrpSpPr/>
          <p:nvPr/>
        </p:nvGrpSpPr>
        <p:grpSpPr>
          <a:xfrm>
            <a:off x="5403600" y="4260601"/>
            <a:ext cx="3067293" cy="1528838"/>
            <a:chOff x="3135600" y="2975400"/>
            <a:chExt cx="2419200" cy="1366296"/>
          </a:xfrm>
        </p:grpSpPr>
        <p:sp>
          <p:nvSpPr>
            <p:cNvPr id="37" name="Elipse 36">
              <a:extLst>
                <a:ext uri="{FF2B5EF4-FFF2-40B4-BE49-F238E27FC236}">
                  <a16:creationId xmlns:a16="http://schemas.microsoft.com/office/drawing/2014/main" id="{45F958BF-19B6-4C41-8619-6864EBE12F2F}"/>
                </a:ext>
              </a:extLst>
            </p:cNvPr>
            <p:cNvSpPr/>
            <p:nvPr/>
          </p:nvSpPr>
          <p:spPr>
            <a:xfrm>
              <a:off x="3135600" y="2975400"/>
              <a:ext cx="2419200" cy="9072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endParaRPr>
            </a:p>
          </p:txBody>
        </p:sp>
        <p:sp>
          <p:nvSpPr>
            <p:cNvPr id="38" name="CuadroTexto 37">
              <a:extLst>
                <a:ext uri="{FF2B5EF4-FFF2-40B4-BE49-F238E27FC236}">
                  <a16:creationId xmlns:a16="http://schemas.microsoft.com/office/drawing/2014/main" id="{0AFDA305-3E8A-450E-86C7-78AB23A0D60E}"/>
                </a:ext>
              </a:extLst>
            </p:cNvPr>
            <p:cNvSpPr txBox="1"/>
            <p:nvPr/>
          </p:nvSpPr>
          <p:spPr>
            <a:xfrm>
              <a:off x="3438000" y="3126600"/>
              <a:ext cx="1738800" cy="1215096"/>
            </a:xfrm>
            <a:prstGeom prst="rect">
              <a:avLst/>
            </a:prstGeom>
            <a:noFill/>
          </p:spPr>
          <p:txBody>
            <a:bodyPr wrap="square" rtlCol="0">
              <a:spAutoFit/>
            </a:bodyPr>
            <a:lstStyle/>
            <a:p>
              <a:pPr algn="ctr"/>
              <a:r>
                <a:rPr lang="es-ES" sz="3200" b="1" dirty="0">
                  <a:solidFill>
                    <a:schemeClr val="accent1">
                      <a:lumMod val="50000"/>
                    </a:schemeClr>
                  </a:solidFill>
                </a:rPr>
                <a:t>Resultados</a:t>
              </a:r>
              <a:endParaRPr lang="es-CO" sz="3200" b="1" dirty="0">
                <a:solidFill>
                  <a:schemeClr val="accent1">
                    <a:lumMod val="50000"/>
                  </a:schemeClr>
                </a:solidFill>
              </a:endParaRPr>
            </a:p>
          </p:txBody>
        </p:sp>
      </p:grpSp>
      <p:grpSp>
        <p:nvGrpSpPr>
          <p:cNvPr id="39" name="Grupo 38">
            <a:extLst>
              <a:ext uri="{FF2B5EF4-FFF2-40B4-BE49-F238E27FC236}">
                <a16:creationId xmlns:a16="http://schemas.microsoft.com/office/drawing/2014/main" id="{C71F3AC1-A5E8-4ED5-9BB3-482D9C7B953B}"/>
              </a:ext>
            </a:extLst>
          </p:cNvPr>
          <p:cNvGrpSpPr/>
          <p:nvPr/>
        </p:nvGrpSpPr>
        <p:grpSpPr>
          <a:xfrm>
            <a:off x="610955" y="4345194"/>
            <a:ext cx="3067293" cy="1015125"/>
            <a:chOff x="3135600" y="2975400"/>
            <a:chExt cx="2419200" cy="907200"/>
          </a:xfrm>
        </p:grpSpPr>
        <p:sp>
          <p:nvSpPr>
            <p:cNvPr id="40" name="Elipse 39">
              <a:extLst>
                <a:ext uri="{FF2B5EF4-FFF2-40B4-BE49-F238E27FC236}">
                  <a16:creationId xmlns:a16="http://schemas.microsoft.com/office/drawing/2014/main" id="{D2B61FE7-DD73-4314-B2DB-DD93C0360218}"/>
                </a:ext>
              </a:extLst>
            </p:cNvPr>
            <p:cNvSpPr/>
            <p:nvPr/>
          </p:nvSpPr>
          <p:spPr>
            <a:xfrm>
              <a:off x="3135600" y="2975400"/>
              <a:ext cx="2419200" cy="9072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w="0"/>
                <a:solidFill>
                  <a:schemeClr val="tx1"/>
                </a:solidFill>
                <a:effectLst>
                  <a:outerShdw blurRad="38100" dist="19050" dir="2700000" algn="tl" rotWithShape="0">
                    <a:schemeClr val="dk1">
                      <a:alpha val="40000"/>
                    </a:schemeClr>
                  </a:outerShdw>
                </a:effectLst>
              </a:endParaRPr>
            </a:p>
          </p:txBody>
        </p:sp>
        <p:sp>
          <p:nvSpPr>
            <p:cNvPr id="41" name="CuadroTexto 40">
              <a:extLst>
                <a:ext uri="{FF2B5EF4-FFF2-40B4-BE49-F238E27FC236}">
                  <a16:creationId xmlns:a16="http://schemas.microsoft.com/office/drawing/2014/main" id="{A887DC4A-4A74-432B-A46B-1AC529A12B17}"/>
                </a:ext>
              </a:extLst>
            </p:cNvPr>
            <p:cNvSpPr txBox="1"/>
            <p:nvPr/>
          </p:nvSpPr>
          <p:spPr>
            <a:xfrm>
              <a:off x="3438000" y="3126600"/>
              <a:ext cx="1738800" cy="522603"/>
            </a:xfrm>
            <a:prstGeom prst="rect">
              <a:avLst/>
            </a:prstGeom>
            <a:noFill/>
          </p:spPr>
          <p:txBody>
            <a:bodyPr wrap="square" rtlCol="0">
              <a:spAutoFit/>
            </a:bodyPr>
            <a:lstStyle/>
            <a:p>
              <a:pPr algn="ctr"/>
              <a:r>
                <a:rPr lang="es-ES" sz="3200" b="1" dirty="0">
                  <a:solidFill>
                    <a:schemeClr val="accent1">
                      <a:lumMod val="50000"/>
                    </a:schemeClr>
                  </a:solidFill>
                </a:rPr>
                <a:t>Discusión</a:t>
              </a:r>
              <a:endParaRPr lang="es-CO" sz="3200" b="1" dirty="0">
                <a:solidFill>
                  <a:schemeClr val="accent1">
                    <a:lumMod val="50000"/>
                  </a:schemeClr>
                </a:solidFill>
              </a:endParaRPr>
            </a:p>
          </p:txBody>
        </p:sp>
      </p:grpSp>
      <p:pic>
        <p:nvPicPr>
          <p:cNvPr id="7" name="Audio 6">
            <a:hlinkClick r:id="" action="ppaction://media"/>
            <a:extLst>
              <a:ext uri="{FF2B5EF4-FFF2-40B4-BE49-F238E27FC236}">
                <a16:creationId xmlns:a16="http://schemas.microsoft.com/office/drawing/2014/main" id="{496FE5FE-E5EC-40F1-830A-23B69B5BB8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3588" y="6097588"/>
            <a:ext cx="609600" cy="609600"/>
          </a:xfrm>
          <a:prstGeom prst="rect">
            <a:avLst/>
          </a:prstGeom>
        </p:spPr>
      </p:pic>
    </p:spTree>
    <p:custDataLst>
      <p:tags r:id="rId1"/>
    </p:custDataLst>
    <p:extLst>
      <p:ext uri="{BB962C8B-B14F-4D97-AF65-F5344CB8AC3E}">
        <p14:creationId xmlns:p14="http://schemas.microsoft.com/office/powerpoint/2010/main" val="2908812267"/>
      </p:ext>
    </p:extLst>
  </p:cSld>
  <p:clrMapOvr>
    <a:masterClrMapping/>
  </p:clrMapOvr>
  <mc:AlternateContent xmlns:mc="http://schemas.openxmlformats.org/markup-compatibility/2006" xmlns:p14="http://schemas.microsoft.com/office/powerpoint/2010/main">
    <mc:Choice Requires="p14">
      <p:transition spd="slow" p14:dur="2000" advTm="30369"/>
    </mc:Choice>
    <mc:Fallback xmlns="">
      <p:transition spd="slow" advTm="3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3200" dirty="0">
                <a:solidFill>
                  <a:srgbClr val="C00000"/>
                </a:solidFill>
                <a:latin typeface="Gotham Black" pitchFamily="50" charset="0"/>
                <a:ea typeface="Tahoma" panose="020B0604030504040204" pitchFamily="34" charset="0"/>
                <a:cs typeface="Tahoma" panose="020B0604030504040204" pitchFamily="34" charset="0"/>
              </a:rPr>
              <a:t> Planificación – defina la audiencia</a:t>
            </a:r>
          </a:p>
        </p:txBody>
      </p:sp>
      <p:sp>
        <p:nvSpPr>
          <p:cNvPr id="27" name="1 Marcador de contenido">
            <a:extLst>
              <a:ext uri="{FF2B5EF4-FFF2-40B4-BE49-F238E27FC236}">
                <a16:creationId xmlns:a16="http://schemas.microsoft.com/office/drawing/2014/main" id="{83B3B58F-B15E-4F07-B14D-034915FBF4C5}"/>
              </a:ext>
            </a:extLst>
          </p:cNvPr>
          <p:cNvSpPr>
            <a:spLocks noGrp="1"/>
          </p:cNvSpPr>
          <p:nvPr>
            <p:ph sz="quarter" idx="10"/>
          </p:nvPr>
        </p:nvSpPr>
        <p:spPr>
          <a:xfrm>
            <a:off x="528637" y="1690200"/>
            <a:ext cx="8086725" cy="4505775"/>
          </a:xfrm>
        </p:spPr>
        <p:txBody>
          <a:bodyPr numCol="2">
            <a:normAutofit/>
          </a:bodyPr>
          <a:lstStyle/>
          <a:p>
            <a:pPr marL="0" indent="0">
              <a:buNone/>
              <a:defRPr b="0" i="0"/>
            </a:pPr>
            <a:r>
              <a:rPr lang="es-ES" dirty="0">
                <a:latin typeface="Gotham Light" pitchFamily="50" charset="0"/>
              </a:rPr>
              <a:t>Interno</a:t>
            </a:r>
          </a:p>
          <a:p>
            <a:pPr>
              <a:defRPr b="0" i="0"/>
            </a:pPr>
            <a:r>
              <a:rPr lang="es-ES" dirty="0">
                <a:latin typeface="Gotham Light" pitchFamily="50" charset="0"/>
              </a:rPr>
              <a:t>Colegas de su institución</a:t>
            </a:r>
          </a:p>
          <a:p>
            <a:pPr>
              <a:defRPr b="0" i="0"/>
            </a:pPr>
            <a:r>
              <a:rPr lang="es-ES" dirty="0">
                <a:latin typeface="Gotham Light" pitchFamily="50" charset="0"/>
              </a:rPr>
              <a:t>Personal de su institución</a:t>
            </a:r>
          </a:p>
          <a:p>
            <a:pPr>
              <a:defRPr b="0" i="0"/>
            </a:pPr>
            <a:r>
              <a:rPr lang="es-ES" dirty="0">
                <a:latin typeface="Gotham Light" pitchFamily="50" charset="0"/>
              </a:rPr>
              <a:t>Directivos de su institución</a:t>
            </a:r>
          </a:p>
          <a:p>
            <a:pPr>
              <a:defRPr b="0" i="0"/>
            </a:pPr>
            <a:endParaRPr lang="es-ES" dirty="0">
              <a:latin typeface="Gotham Light" pitchFamily="50" charset="0"/>
            </a:endParaRPr>
          </a:p>
          <a:p>
            <a:pPr>
              <a:defRPr b="0" i="0"/>
            </a:pPr>
            <a:endParaRPr lang="es-ES" dirty="0">
              <a:latin typeface="Gotham Light" pitchFamily="50" charset="0"/>
            </a:endParaRPr>
          </a:p>
          <a:p>
            <a:pPr marL="0" indent="0">
              <a:buNone/>
              <a:defRPr b="0" i="0"/>
            </a:pPr>
            <a:r>
              <a:rPr lang="es-ES" dirty="0">
                <a:latin typeface="Gotham Light" pitchFamily="50" charset="0"/>
              </a:rPr>
              <a:t>Externo</a:t>
            </a:r>
          </a:p>
          <a:p>
            <a:pPr>
              <a:defRPr b="0" i="0"/>
            </a:pPr>
            <a:r>
              <a:rPr lang="es-CO" dirty="0">
                <a:latin typeface="Gotham Light" pitchFamily="50" charset="0"/>
              </a:rPr>
              <a:t>Colegas de otras instituciones</a:t>
            </a:r>
          </a:p>
          <a:p>
            <a:pPr>
              <a:defRPr b="0" i="0"/>
            </a:pPr>
            <a:r>
              <a:rPr lang="es-CO" dirty="0">
                <a:latin typeface="Gotham Light" pitchFamily="50" charset="0"/>
              </a:rPr>
              <a:t>Colaboradores ONG</a:t>
            </a:r>
          </a:p>
          <a:p>
            <a:pPr>
              <a:defRPr b="0" i="0"/>
            </a:pPr>
            <a:r>
              <a:rPr lang="es-CO" dirty="0">
                <a:latin typeface="Gotham Light" pitchFamily="50" charset="0"/>
              </a:rPr>
              <a:t>Patrocinadores</a:t>
            </a:r>
          </a:p>
          <a:p>
            <a:pPr>
              <a:defRPr b="0" i="0"/>
            </a:pPr>
            <a:r>
              <a:rPr lang="es-CO" dirty="0">
                <a:latin typeface="Gotham Light" pitchFamily="50" charset="0"/>
              </a:rPr>
              <a:t>Público general</a:t>
            </a:r>
          </a:p>
          <a:p>
            <a:pPr marL="0" indent="0">
              <a:buNone/>
              <a:defRPr b="0" i="0"/>
            </a:pPr>
            <a:endParaRPr lang="es-ES" dirty="0">
              <a:latin typeface="Gotham Light" pitchFamily="50" charset="0"/>
            </a:endParaRPr>
          </a:p>
        </p:txBody>
      </p:sp>
      <p:pic>
        <p:nvPicPr>
          <p:cNvPr id="2" name="Audio 1">
            <a:hlinkClick r:id="" action="ppaction://media"/>
            <a:extLst>
              <a:ext uri="{FF2B5EF4-FFF2-40B4-BE49-F238E27FC236}">
                <a16:creationId xmlns:a16="http://schemas.microsoft.com/office/drawing/2014/main" id="{D24FC283-7E5A-4708-8467-CA78533EDD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316416048"/>
      </p:ext>
    </p:extLst>
  </p:cSld>
  <p:clrMapOvr>
    <a:masterClrMapping/>
  </p:clrMapOvr>
  <mc:AlternateContent xmlns:mc="http://schemas.openxmlformats.org/markup-compatibility/2006" xmlns:p14="http://schemas.microsoft.com/office/powerpoint/2010/main">
    <mc:Choice Requires="p14">
      <p:transition spd="slow" p14:dur="2000" advTm="51636"/>
    </mc:Choice>
    <mc:Fallback xmlns="">
      <p:transition spd="slow" advTm="5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CO" sz="3200" dirty="0">
                <a:solidFill>
                  <a:srgbClr val="C00000"/>
                </a:solidFill>
                <a:latin typeface="Gotham Black" pitchFamily="50" charset="0"/>
                <a:ea typeface="Tahoma" panose="020B0604030504040204" pitchFamily="34" charset="0"/>
                <a:cs typeface="Tahoma" panose="020B0604030504040204" pitchFamily="34" charset="0"/>
              </a:rPr>
              <a:t> Planificación – defina la audiencia</a:t>
            </a:r>
          </a:p>
        </p:txBody>
      </p:sp>
      <p:sp>
        <p:nvSpPr>
          <p:cNvPr id="27" name="1 Marcador de contenido">
            <a:extLst>
              <a:ext uri="{FF2B5EF4-FFF2-40B4-BE49-F238E27FC236}">
                <a16:creationId xmlns:a16="http://schemas.microsoft.com/office/drawing/2014/main" id="{83B3B58F-B15E-4F07-B14D-034915FBF4C5}"/>
              </a:ext>
            </a:extLst>
          </p:cNvPr>
          <p:cNvSpPr>
            <a:spLocks noGrp="1"/>
          </p:cNvSpPr>
          <p:nvPr>
            <p:ph sz="quarter" idx="10"/>
          </p:nvPr>
        </p:nvSpPr>
        <p:spPr>
          <a:xfrm>
            <a:off x="528637" y="1463400"/>
            <a:ext cx="8086725" cy="4505775"/>
          </a:xfrm>
        </p:spPr>
        <p:txBody>
          <a:bodyPr numCol="1">
            <a:normAutofit fontScale="92500" lnSpcReduction="10000"/>
          </a:bodyPr>
          <a:lstStyle/>
          <a:p>
            <a:pPr>
              <a:defRPr b="0" i="0"/>
            </a:pPr>
            <a:r>
              <a:rPr lang="es-ES" dirty="0"/>
              <a:t>¿Quiénes son?</a:t>
            </a:r>
          </a:p>
          <a:p>
            <a:pPr>
              <a:defRPr b="0" i="0"/>
            </a:pPr>
            <a:r>
              <a:rPr lang="es-ES" dirty="0"/>
              <a:t>¿Cuál es su nivel de educación?</a:t>
            </a:r>
          </a:p>
          <a:p>
            <a:pPr>
              <a:defRPr b="0" i="0"/>
            </a:pPr>
            <a:r>
              <a:rPr lang="es-ES" dirty="0"/>
              <a:t>¿Qué idioma hablan? </a:t>
            </a:r>
          </a:p>
          <a:p>
            <a:pPr>
              <a:defRPr b="0" i="0"/>
            </a:pPr>
            <a:r>
              <a:rPr lang="es-ES" dirty="0"/>
              <a:t>¿Qué tanto saben del tema?</a:t>
            </a:r>
          </a:p>
          <a:p>
            <a:pPr>
              <a:defRPr b="0" i="0"/>
            </a:pPr>
            <a:r>
              <a:rPr lang="es-ES" dirty="0"/>
              <a:t>¿Qué desean saber?</a:t>
            </a:r>
          </a:p>
          <a:p>
            <a:pPr>
              <a:defRPr b="0" i="0"/>
            </a:pPr>
            <a:r>
              <a:rPr lang="es-ES" dirty="0"/>
              <a:t>¿Cómo puedo llegar a ellos?</a:t>
            </a:r>
          </a:p>
          <a:p>
            <a:pPr>
              <a:defRPr b="0" i="0"/>
            </a:pPr>
            <a:r>
              <a:rPr lang="es-ES" dirty="0"/>
              <a:t>¿Colegas de trabajo?</a:t>
            </a:r>
          </a:p>
          <a:p>
            <a:pPr>
              <a:defRPr b="0" i="0"/>
            </a:pPr>
            <a:r>
              <a:rPr lang="es-ES" dirty="0"/>
              <a:t>¿Académicos?</a:t>
            </a:r>
          </a:p>
          <a:p>
            <a:pPr>
              <a:defRPr b="0" i="0"/>
            </a:pPr>
            <a:r>
              <a:rPr lang="es-ES" dirty="0"/>
              <a:t>¿Directivos?</a:t>
            </a:r>
          </a:p>
          <a:p>
            <a:pPr>
              <a:defRPr b="0" i="0"/>
            </a:pPr>
            <a:r>
              <a:rPr lang="es-ES" dirty="0"/>
              <a:t>¿Población general?</a:t>
            </a:r>
          </a:p>
          <a:p>
            <a:pPr marL="0" indent="0">
              <a:buNone/>
              <a:defRPr b="0" i="0"/>
            </a:pPr>
            <a:endParaRPr lang="es-ES" dirty="0"/>
          </a:p>
        </p:txBody>
      </p:sp>
      <p:pic>
        <p:nvPicPr>
          <p:cNvPr id="6" name="Audio 5">
            <a:hlinkClick r:id="" action="ppaction://media"/>
            <a:extLst>
              <a:ext uri="{FF2B5EF4-FFF2-40B4-BE49-F238E27FC236}">
                <a16:creationId xmlns:a16="http://schemas.microsoft.com/office/drawing/2014/main" id="{4AA1979B-EBEC-4B2D-A37E-F7B48485D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3588" y="6097588"/>
            <a:ext cx="609600" cy="609600"/>
          </a:xfrm>
          <a:prstGeom prst="rect">
            <a:avLst/>
          </a:prstGeom>
        </p:spPr>
      </p:pic>
    </p:spTree>
    <p:extLst>
      <p:ext uri="{BB962C8B-B14F-4D97-AF65-F5344CB8AC3E}">
        <p14:creationId xmlns:p14="http://schemas.microsoft.com/office/powerpoint/2010/main" val="1424895304"/>
      </p:ext>
    </p:extLst>
  </p:cSld>
  <p:clrMapOvr>
    <a:masterClrMapping/>
  </p:clrMapOvr>
  <mc:AlternateContent xmlns:mc="http://schemas.openxmlformats.org/markup-compatibility/2006" xmlns:p14="http://schemas.microsoft.com/office/powerpoint/2010/main">
    <mc:Choice Requires="p14">
      <p:transition spd="slow" p14:dur="2000" advTm="56059"/>
    </mc:Choice>
    <mc:Fallback xmlns="">
      <p:transition spd="slow" advTm="5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5.5|6.7|4.5|4.6|9.5"/>
</p:tagLst>
</file>

<file path=ppt/tags/tag10.xml><?xml version="1.0" encoding="utf-8"?>
<p:tagLst xmlns:a="http://schemas.openxmlformats.org/drawingml/2006/main" xmlns:r="http://schemas.openxmlformats.org/officeDocument/2006/relationships" xmlns:p="http://schemas.openxmlformats.org/presentationml/2006/main">
  <p:tag name="TIMING" val="|20.8"/>
</p:tagLst>
</file>

<file path=ppt/tags/tag11.xml><?xml version="1.0" encoding="utf-8"?>
<p:tagLst xmlns:a="http://schemas.openxmlformats.org/drawingml/2006/main" xmlns:r="http://schemas.openxmlformats.org/officeDocument/2006/relationships" xmlns:p="http://schemas.openxmlformats.org/presentationml/2006/main">
  <p:tag name="TIMING" val="|7.4|1.4|1.9|2.3"/>
</p:tagLst>
</file>

<file path=ppt/tags/tag12.xml><?xml version="1.0" encoding="utf-8"?>
<p:tagLst xmlns:a="http://schemas.openxmlformats.org/drawingml/2006/main" xmlns:r="http://schemas.openxmlformats.org/officeDocument/2006/relationships" xmlns:p="http://schemas.openxmlformats.org/presentationml/2006/main">
  <p:tag name="TIMING" val="|28.9|4.8|6.5|15.1|2"/>
</p:tagLst>
</file>

<file path=ppt/tags/tag2.xml><?xml version="1.0" encoding="utf-8"?>
<p:tagLst xmlns:a="http://schemas.openxmlformats.org/drawingml/2006/main" xmlns:r="http://schemas.openxmlformats.org/officeDocument/2006/relationships" xmlns:p="http://schemas.openxmlformats.org/presentationml/2006/main">
  <p:tag name="TIMING" val="|4.5|10.2|15.3"/>
</p:tagLst>
</file>

<file path=ppt/tags/tag3.xml><?xml version="1.0" encoding="utf-8"?>
<p:tagLst xmlns:a="http://schemas.openxmlformats.org/drawingml/2006/main" xmlns:r="http://schemas.openxmlformats.org/officeDocument/2006/relationships" xmlns:p="http://schemas.openxmlformats.org/presentationml/2006/main">
  <p:tag name="TIMING" val="|15.8|2.4|2.1|4.6"/>
</p:tagLst>
</file>

<file path=ppt/tags/tag4.xml><?xml version="1.0" encoding="utf-8"?>
<p:tagLst xmlns:a="http://schemas.openxmlformats.org/drawingml/2006/main" xmlns:r="http://schemas.openxmlformats.org/officeDocument/2006/relationships" xmlns:p="http://schemas.openxmlformats.org/presentationml/2006/main">
  <p:tag name="TIMING" val="|13.5|3.2|3.7|5.5|8.7"/>
</p:tagLst>
</file>

<file path=ppt/tags/tag5.xml><?xml version="1.0" encoding="utf-8"?>
<p:tagLst xmlns:a="http://schemas.openxmlformats.org/drawingml/2006/main" xmlns:r="http://schemas.openxmlformats.org/officeDocument/2006/relationships" xmlns:p="http://schemas.openxmlformats.org/presentationml/2006/main">
  <p:tag name="TIMING" val="|3.1|31.7|30.2|0.9"/>
</p:tagLst>
</file>

<file path=ppt/tags/tag6.xml><?xml version="1.0" encoding="utf-8"?>
<p:tagLst xmlns:a="http://schemas.openxmlformats.org/drawingml/2006/main" xmlns:r="http://schemas.openxmlformats.org/officeDocument/2006/relationships" xmlns:p="http://schemas.openxmlformats.org/presentationml/2006/main">
  <p:tag name="TIMING" val="|14.6|16.1|6|6|4.9"/>
</p:tagLst>
</file>

<file path=ppt/tags/tag7.xml><?xml version="1.0" encoding="utf-8"?>
<p:tagLst xmlns:a="http://schemas.openxmlformats.org/drawingml/2006/main" xmlns:r="http://schemas.openxmlformats.org/officeDocument/2006/relationships" xmlns:p="http://schemas.openxmlformats.org/presentationml/2006/main">
  <p:tag name="TIMING" val="|11.1|1.3|1.5|2.4|1.7|1.9"/>
</p:tagLst>
</file>

<file path=ppt/tags/tag8.xml><?xml version="1.0" encoding="utf-8"?>
<p:tagLst xmlns:a="http://schemas.openxmlformats.org/drawingml/2006/main" xmlns:r="http://schemas.openxmlformats.org/officeDocument/2006/relationships" xmlns:p="http://schemas.openxmlformats.org/presentationml/2006/main">
  <p:tag name="TIMING" val="|4.5|3.8|4.6|0.7|10.8|10.3"/>
</p:tagLst>
</file>

<file path=ppt/tags/tag9.xml><?xml version="1.0" encoding="utf-8"?>
<p:tagLst xmlns:a="http://schemas.openxmlformats.org/drawingml/2006/main" xmlns:r="http://schemas.openxmlformats.org/officeDocument/2006/relationships" xmlns:p="http://schemas.openxmlformats.org/presentationml/2006/main">
  <p:tag name="TIMING" val="|24.6|3.3|1.9|2.1|4.6|1.6|2.3"/>
</p:tagLst>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10753</TotalTime>
  <Words>4138</Words>
  <Application>Microsoft Office PowerPoint</Application>
  <PresentationFormat>Presentación en pantalla (4:3)</PresentationFormat>
  <Paragraphs>326</Paragraphs>
  <Slides>35</Slides>
  <Notes>35</Notes>
  <HiddenSlides>0</HiddenSlides>
  <MMClips>35</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35</vt:i4>
      </vt:variant>
    </vt:vector>
  </HeadingPairs>
  <TitlesOfParts>
    <vt:vector size="48" baseType="lpstr">
      <vt:lpstr>Arial</vt:lpstr>
      <vt:lpstr>Calibri</vt:lpstr>
      <vt:lpstr>Calibri Light</vt:lpstr>
      <vt:lpstr>Franklin Gothic Book</vt:lpstr>
      <vt:lpstr>Franklin Gothic Medium</vt:lpstr>
      <vt:lpstr>Gotham Black</vt:lpstr>
      <vt:lpstr>Gotham Light</vt:lpstr>
      <vt:lpstr>Helvetica</vt:lpstr>
      <vt:lpstr>Lato</vt:lpstr>
      <vt:lpstr>Symbol</vt:lpstr>
      <vt:lpstr>Tahoma</vt:lpstr>
      <vt:lpstr>Times New Roman</vt:lpstr>
      <vt:lpstr>Diseño personalizado</vt:lpstr>
      <vt:lpstr>Presentaciones científicas</vt:lpstr>
      <vt:lpstr>Objetivos de aprendizaje</vt:lpstr>
      <vt:lpstr> Estrategia</vt:lpstr>
      <vt:lpstr> Estrategia</vt:lpstr>
      <vt:lpstr> Planificación – defina el propósito</vt:lpstr>
      <vt:lpstr> Planificación – defina el propósito</vt:lpstr>
      <vt:lpstr> Planificación – defina el propósito</vt:lpstr>
      <vt:lpstr> Planificación – defina la audiencia</vt:lpstr>
      <vt:lpstr> Planificación – defina la audiencia</vt:lpstr>
      <vt:lpstr> Planificación – defina el método</vt:lpstr>
      <vt:lpstr> Planificación – defina el método</vt:lpstr>
      <vt:lpstr> Planificación – defina el método</vt:lpstr>
      <vt:lpstr> Planificación – establezca una estructura</vt:lpstr>
      <vt:lpstr> Planificación – establezca una estructura</vt:lpstr>
      <vt:lpstr> Planificación – ya debe tener claro:</vt:lpstr>
      <vt:lpstr> Estrategia</vt:lpstr>
      <vt:lpstr> Preparación – desarrollar los contenidos</vt:lpstr>
      <vt:lpstr> Preparación – desarrollar los contenidos</vt:lpstr>
      <vt:lpstr> Preparación – desarrollar los contenidos</vt:lpstr>
      <vt:lpstr> Preparación – desarrollar los contenidos</vt:lpstr>
      <vt:lpstr> Preparación – desarrollar los contenidos</vt:lpstr>
      <vt:lpstr> Preparación – desarrollar los contenidos</vt:lpstr>
      <vt:lpstr> Preparación – ayudas visuales</vt:lpstr>
      <vt:lpstr> Preparación – ayudas visuales</vt:lpstr>
      <vt:lpstr> Preparación – retroalimentación</vt:lpstr>
      <vt:lpstr> Preparación – ajuste versión final</vt:lpstr>
      <vt:lpstr> Preparación – practicar</vt:lpstr>
      <vt:lpstr> Estrategia</vt:lpstr>
      <vt:lpstr> Presentación – respirar</vt:lpstr>
      <vt:lpstr> Presentación – exponer</vt:lpstr>
      <vt:lpstr> Presentación – exponer</vt:lpstr>
      <vt:lpstr> Presentación – preguntas y respuestas</vt:lpstr>
      <vt:lpstr> Presentación – tomar notas</vt:lpstr>
      <vt:lpstr> Estrategia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Vigilancia de la salud pública: Estadísticas del resumen</dc:title>
  <dc:creator>CLAUDIA</dc:creator>
  <cp:lastModifiedBy>Yury silva lopez</cp:lastModifiedBy>
  <cp:revision>387</cp:revision>
  <dcterms:created xsi:type="dcterms:W3CDTF">2017-02-23T16:19:03Z</dcterms:created>
  <dcterms:modified xsi:type="dcterms:W3CDTF">2020-11-04T17:50:34Z</dcterms:modified>
</cp:coreProperties>
</file>